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9"/>
  </p:notesMasterIdLst>
  <p:sldIdLst>
    <p:sldId id="4138" r:id="rId2"/>
    <p:sldId id="3307" r:id="rId3"/>
    <p:sldId id="4148" r:id="rId4"/>
    <p:sldId id="3423" r:id="rId5"/>
    <p:sldId id="4156" r:id="rId6"/>
    <p:sldId id="4153" r:id="rId7"/>
    <p:sldId id="4100" r:id="rId8"/>
    <p:sldId id="4096" r:id="rId9"/>
    <p:sldId id="4157" r:id="rId10"/>
    <p:sldId id="4159" r:id="rId11"/>
    <p:sldId id="4160" r:id="rId12"/>
    <p:sldId id="4161" r:id="rId13"/>
    <p:sldId id="4176" r:id="rId14"/>
    <p:sldId id="4154" r:id="rId15"/>
    <p:sldId id="4169" r:id="rId16"/>
    <p:sldId id="4170" r:id="rId17"/>
    <p:sldId id="4171" r:id="rId18"/>
    <p:sldId id="4172" r:id="rId19"/>
    <p:sldId id="4173" r:id="rId20"/>
    <p:sldId id="4177" r:id="rId21"/>
    <p:sldId id="4098" r:id="rId22"/>
    <p:sldId id="4162" r:id="rId23"/>
    <p:sldId id="4164" r:id="rId24"/>
    <p:sldId id="4165" r:id="rId25"/>
    <p:sldId id="4166" r:id="rId26"/>
    <p:sldId id="4167" r:id="rId27"/>
    <p:sldId id="4168" r:id="rId28"/>
    <p:sldId id="4149" r:id="rId29"/>
    <p:sldId id="4110" r:id="rId30"/>
    <p:sldId id="4150" r:id="rId31"/>
    <p:sldId id="4174" r:id="rId32"/>
    <p:sldId id="4151" r:id="rId33"/>
    <p:sldId id="4152" r:id="rId34"/>
    <p:sldId id="4175" r:id="rId35"/>
    <p:sldId id="4143" r:id="rId36"/>
    <p:sldId id="335" r:id="rId37"/>
    <p:sldId id="3416" r:id="rId38"/>
  </p:sldIdLst>
  <p:sldSz cx="12192000" cy="6858000"/>
  <p:notesSz cx="6858000" cy="9144000"/>
  <p:custDataLst>
    <p:tags r:id="rId4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tin Madan" initials="NM [2]" lastIdx="0" clrIdx="0">
    <p:extLst>
      <p:ext uri="{19B8F6BF-5375-455C-9EA6-DF929625EA0E}">
        <p15:presenceInfo xmlns:p15="http://schemas.microsoft.com/office/powerpoint/2012/main" userId="Nitin Madan" providerId="None"/>
      </p:ext>
    </p:extLst>
  </p:cmAuthor>
  <p:cmAuthor id="2" name="AL B" initials="AB" lastIdx="0" clrIdx="1">
    <p:extLst>
      <p:ext uri="{19B8F6BF-5375-455C-9EA6-DF929625EA0E}">
        <p15:presenceInfo xmlns:p15="http://schemas.microsoft.com/office/powerpoint/2012/main" userId="098dcf638bfe81e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0FAE61-497D-4064-AB5A-2679D5A48032}" v="1232" dt="2022-10-19T00:41:10.32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840"/>
    <p:restoredTop sz="89060"/>
  </p:normalViewPr>
  <p:slideViewPr>
    <p:cSldViewPr snapToGrid="0">
      <p:cViewPr varScale="1">
        <p:scale>
          <a:sx n="85" d="100"/>
          <a:sy n="85" d="100"/>
        </p:scale>
        <p:origin x="461" y="58"/>
      </p:cViewPr>
      <p:guideLst/>
    </p:cSldViewPr>
  </p:slideViewPr>
  <p:notesTextViewPr>
    <p:cViewPr>
      <p:scale>
        <a:sx n="1" d="1"/>
        <a:sy n="1" d="1"/>
      </p:scale>
      <p:origin x="0" y="0"/>
    </p:cViewPr>
  </p:notesTextViewPr>
  <p:sorterViewPr>
    <p:cViewPr>
      <p:scale>
        <a:sx n="80" d="100"/>
        <a:sy n="80" d="100"/>
      </p:scale>
      <p:origin x="0" y="0"/>
    </p:cViewPr>
  </p:sorter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ags" Target="tags/tag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a Forster" userId="e4ea5cdaf772c32d" providerId="LiveId" clId="{5D0FAE61-497D-4064-AB5A-2679D5A48032}"/>
    <pc:docChg chg="undo redo custSel modSld">
      <pc:chgData name="Cara Forster" userId="e4ea5cdaf772c32d" providerId="LiveId" clId="{5D0FAE61-497D-4064-AB5A-2679D5A48032}" dt="2022-10-19T00:53:13.941" v="3503" actId="20577"/>
      <pc:docMkLst>
        <pc:docMk/>
      </pc:docMkLst>
      <pc:sldChg chg="modSp mod">
        <pc:chgData name="Cara Forster" userId="e4ea5cdaf772c32d" providerId="LiveId" clId="{5D0FAE61-497D-4064-AB5A-2679D5A48032}" dt="2022-10-18T23:26:50.153" v="184" actId="20577"/>
        <pc:sldMkLst>
          <pc:docMk/>
          <pc:sldMk cId="187938002" sldId="3307"/>
        </pc:sldMkLst>
        <pc:spChg chg="mod">
          <ac:chgData name="Cara Forster" userId="e4ea5cdaf772c32d" providerId="LiveId" clId="{5D0FAE61-497D-4064-AB5A-2679D5A48032}" dt="2022-10-18T23:25:09.760" v="102" actId="20577"/>
          <ac:spMkLst>
            <pc:docMk/>
            <pc:sldMk cId="187938002" sldId="3307"/>
            <ac:spMk id="4" creationId="{9AEE97EF-6B7B-4FC6-819A-806EF749ED16}"/>
          </ac:spMkLst>
        </pc:spChg>
        <pc:spChg chg="mod">
          <ac:chgData name="Cara Forster" userId="e4ea5cdaf772c32d" providerId="LiveId" clId="{5D0FAE61-497D-4064-AB5A-2679D5A48032}" dt="2022-10-18T23:25:44.624" v="118" actId="20577"/>
          <ac:spMkLst>
            <pc:docMk/>
            <pc:sldMk cId="187938002" sldId="3307"/>
            <ac:spMk id="24" creationId="{CE874BF8-085A-4845-9DD6-EB0520EDB4CC}"/>
          </ac:spMkLst>
        </pc:spChg>
        <pc:spChg chg="mod">
          <ac:chgData name="Cara Forster" userId="e4ea5cdaf772c32d" providerId="LiveId" clId="{5D0FAE61-497D-4064-AB5A-2679D5A48032}" dt="2022-10-18T23:25:22.854" v="112" actId="20577"/>
          <ac:spMkLst>
            <pc:docMk/>
            <pc:sldMk cId="187938002" sldId="3307"/>
            <ac:spMk id="26" creationId="{594EC4EC-A5B2-A440-9417-E1B2615F9228}"/>
          </ac:spMkLst>
        </pc:spChg>
        <pc:spChg chg="mod">
          <ac:chgData name="Cara Forster" userId="e4ea5cdaf772c32d" providerId="LiveId" clId="{5D0FAE61-497D-4064-AB5A-2679D5A48032}" dt="2022-10-18T23:26:50.153" v="184" actId="20577"/>
          <ac:spMkLst>
            <pc:docMk/>
            <pc:sldMk cId="187938002" sldId="3307"/>
            <ac:spMk id="36" creationId="{9352C139-B34D-D147-8237-14E454A0BD13}"/>
          </ac:spMkLst>
        </pc:spChg>
      </pc:sldChg>
      <pc:sldChg chg="modSp mod">
        <pc:chgData name="Cara Forster" userId="e4ea5cdaf772c32d" providerId="LiveId" clId="{5D0FAE61-497D-4064-AB5A-2679D5A48032}" dt="2022-10-19T00:53:13.941" v="3503" actId="20577"/>
        <pc:sldMkLst>
          <pc:docMk/>
          <pc:sldMk cId="1415203483" sldId="3416"/>
        </pc:sldMkLst>
        <pc:spChg chg="mod">
          <ac:chgData name="Cara Forster" userId="e4ea5cdaf772c32d" providerId="LiveId" clId="{5D0FAE61-497D-4064-AB5A-2679D5A48032}" dt="2022-10-19T00:53:00.165" v="3500" actId="20577"/>
          <ac:spMkLst>
            <pc:docMk/>
            <pc:sldMk cId="1415203483" sldId="3416"/>
            <ac:spMk id="3" creationId="{3CAF8BEC-A723-431D-B287-56E93A10515C}"/>
          </ac:spMkLst>
        </pc:spChg>
        <pc:spChg chg="mod">
          <ac:chgData name="Cara Forster" userId="e4ea5cdaf772c32d" providerId="LiveId" clId="{5D0FAE61-497D-4064-AB5A-2679D5A48032}" dt="2022-10-19T00:53:13.941" v="3503" actId="20577"/>
          <ac:spMkLst>
            <pc:docMk/>
            <pc:sldMk cId="1415203483" sldId="3416"/>
            <ac:spMk id="6" creationId="{8E68FCA9-CD19-384B-A72C-DC3CA3AA3B9A}"/>
          </ac:spMkLst>
        </pc:spChg>
      </pc:sldChg>
      <pc:sldChg chg="modSp">
        <pc:chgData name="Cara Forster" userId="e4ea5cdaf772c32d" providerId="LiveId" clId="{5D0FAE61-497D-4064-AB5A-2679D5A48032}" dt="2022-10-18T23:30:45.489" v="394" actId="20577"/>
        <pc:sldMkLst>
          <pc:docMk/>
          <pc:sldMk cId="2209238502" sldId="3423"/>
        </pc:sldMkLst>
        <pc:spChg chg="mod">
          <ac:chgData name="Cara Forster" userId="e4ea5cdaf772c32d" providerId="LiveId" clId="{5D0FAE61-497D-4064-AB5A-2679D5A48032}" dt="2022-10-18T23:29:07.816" v="218" actId="6549"/>
          <ac:spMkLst>
            <pc:docMk/>
            <pc:sldMk cId="2209238502" sldId="3423"/>
            <ac:spMk id="3" creationId="{A003B7F6-5C9D-2441-86F3-5CB2B9DC70BD}"/>
          </ac:spMkLst>
        </pc:spChg>
        <pc:spChg chg="mod">
          <ac:chgData name="Cara Forster" userId="e4ea5cdaf772c32d" providerId="LiveId" clId="{5D0FAE61-497D-4064-AB5A-2679D5A48032}" dt="2022-10-18T23:29:28.821" v="238" actId="20577"/>
          <ac:spMkLst>
            <pc:docMk/>
            <pc:sldMk cId="2209238502" sldId="3423"/>
            <ac:spMk id="8" creationId="{B8EDDC5A-27A0-CD41-A16B-7AA3724B931C}"/>
          </ac:spMkLst>
        </pc:spChg>
        <pc:spChg chg="mod">
          <ac:chgData name="Cara Forster" userId="e4ea5cdaf772c32d" providerId="LiveId" clId="{5D0FAE61-497D-4064-AB5A-2679D5A48032}" dt="2022-10-18T23:29:42.264" v="253" actId="20577"/>
          <ac:spMkLst>
            <pc:docMk/>
            <pc:sldMk cId="2209238502" sldId="3423"/>
            <ac:spMk id="20" creationId="{11E41013-A50F-0C4B-8FF8-5765650286C1}"/>
          </ac:spMkLst>
        </pc:spChg>
        <pc:spChg chg="mod">
          <ac:chgData name="Cara Forster" userId="e4ea5cdaf772c32d" providerId="LiveId" clId="{5D0FAE61-497D-4064-AB5A-2679D5A48032}" dt="2022-10-18T23:30:45.489" v="394" actId="20577"/>
          <ac:spMkLst>
            <pc:docMk/>
            <pc:sldMk cId="2209238502" sldId="3423"/>
            <ac:spMk id="22" creationId="{CB482564-FDAD-5448-9146-A67D088F0B3A}"/>
          </ac:spMkLst>
        </pc:spChg>
      </pc:sldChg>
      <pc:sldChg chg="modSp mod modAnim">
        <pc:chgData name="Cara Forster" userId="e4ea5cdaf772c32d" providerId="LiveId" clId="{5D0FAE61-497D-4064-AB5A-2679D5A48032}" dt="2022-10-18T23:45:01.679" v="936" actId="1076"/>
        <pc:sldMkLst>
          <pc:docMk/>
          <pc:sldMk cId="772957689" sldId="4096"/>
        </pc:sldMkLst>
        <pc:spChg chg="mod">
          <ac:chgData name="Cara Forster" userId="e4ea5cdaf772c32d" providerId="LiveId" clId="{5D0FAE61-497D-4064-AB5A-2679D5A48032}" dt="2022-10-18T23:45:01.679" v="936" actId="1076"/>
          <ac:spMkLst>
            <pc:docMk/>
            <pc:sldMk cId="772957689" sldId="4096"/>
            <ac:spMk id="31" creationId="{0F0B5A9A-D3AD-6B4E-BFD6-29819B8B35EB}"/>
          </ac:spMkLst>
        </pc:spChg>
        <pc:spChg chg="mod">
          <ac:chgData name="Cara Forster" userId="e4ea5cdaf772c32d" providerId="LiveId" clId="{5D0FAE61-497D-4064-AB5A-2679D5A48032}" dt="2022-10-18T23:43:40.248" v="891" actId="1035"/>
          <ac:spMkLst>
            <pc:docMk/>
            <pc:sldMk cId="772957689" sldId="4096"/>
            <ac:spMk id="59" creationId="{6AEE9FCC-5349-48B4-9668-7E0D8B0C71B6}"/>
          </ac:spMkLst>
        </pc:spChg>
        <pc:spChg chg="mod">
          <ac:chgData name="Cara Forster" userId="e4ea5cdaf772c32d" providerId="LiveId" clId="{5D0FAE61-497D-4064-AB5A-2679D5A48032}" dt="2022-10-18T23:43:32.968" v="860" actId="1037"/>
          <ac:spMkLst>
            <pc:docMk/>
            <pc:sldMk cId="772957689" sldId="4096"/>
            <ac:spMk id="60" creationId="{572C799B-4711-4258-92AF-729D9E4353F1}"/>
          </ac:spMkLst>
        </pc:spChg>
        <pc:spChg chg="mod">
          <ac:chgData name="Cara Forster" userId="e4ea5cdaf772c32d" providerId="LiveId" clId="{5D0FAE61-497D-4064-AB5A-2679D5A48032}" dt="2022-10-18T23:43:08.652" v="779" actId="20577"/>
          <ac:spMkLst>
            <pc:docMk/>
            <pc:sldMk cId="772957689" sldId="4096"/>
            <ac:spMk id="61" creationId="{B6CBB3F8-1CAA-49B1-9DD8-259C69CBE855}"/>
          </ac:spMkLst>
        </pc:spChg>
        <pc:spChg chg="mod">
          <ac:chgData name="Cara Forster" userId="e4ea5cdaf772c32d" providerId="LiveId" clId="{5D0FAE61-497D-4064-AB5A-2679D5A48032}" dt="2022-10-18T23:43:24.618" v="815" actId="1036"/>
          <ac:spMkLst>
            <pc:docMk/>
            <pc:sldMk cId="772957689" sldId="4096"/>
            <ac:spMk id="62" creationId="{9818BC17-093E-476D-BA83-1D3F5138E635}"/>
          </ac:spMkLst>
        </pc:spChg>
      </pc:sldChg>
      <pc:sldChg chg="modSp mod">
        <pc:chgData name="Cara Forster" userId="e4ea5cdaf772c32d" providerId="LiveId" clId="{5D0FAE61-497D-4064-AB5A-2679D5A48032}" dt="2022-10-19T00:35:48.053" v="2324" actId="20577"/>
        <pc:sldMkLst>
          <pc:docMk/>
          <pc:sldMk cId="4163140823" sldId="4098"/>
        </pc:sldMkLst>
        <pc:spChg chg="mod">
          <ac:chgData name="Cara Forster" userId="e4ea5cdaf772c32d" providerId="LiveId" clId="{5D0FAE61-497D-4064-AB5A-2679D5A48032}" dt="2022-10-19T00:34:37.335" v="2248" actId="20577"/>
          <ac:spMkLst>
            <pc:docMk/>
            <pc:sldMk cId="4163140823" sldId="4098"/>
            <ac:spMk id="43" creationId="{DE9D424C-B5BB-9C4E-B7E4-7E6BAF6C05D4}"/>
          </ac:spMkLst>
        </pc:spChg>
        <pc:spChg chg="mod">
          <ac:chgData name="Cara Forster" userId="e4ea5cdaf772c32d" providerId="LiveId" clId="{5D0FAE61-497D-4064-AB5A-2679D5A48032}" dt="2022-10-19T00:35:29.558" v="2323" actId="1076"/>
          <ac:spMkLst>
            <pc:docMk/>
            <pc:sldMk cId="4163140823" sldId="4098"/>
            <ac:spMk id="405" creationId="{6C1F05CC-E0A3-442C-96C7-431910878DEB}"/>
          </ac:spMkLst>
        </pc:spChg>
        <pc:spChg chg="mod">
          <ac:chgData name="Cara Forster" userId="e4ea5cdaf772c32d" providerId="LiveId" clId="{5D0FAE61-497D-4064-AB5A-2679D5A48032}" dt="2022-10-19T00:35:48.053" v="2324" actId="20577"/>
          <ac:spMkLst>
            <pc:docMk/>
            <pc:sldMk cId="4163140823" sldId="4098"/>
            <ac:spMk id="407" creationId="{43B56437-F0B8-4796-9D56-21CC55DDFDFD}"/>
          </ac:spMkLst>
        </pc:spChg>
      </pc:sldChg>
      <pc:sldChg chg="modSp mod">
        <pc:chgData name="Cara Forster" userId="e4ea5cdaf772c32d" providerId="LiveId" clId="{5D0FAE61-497D-4064-AB5A-2679D5A48032}" dt="2022-10-18T23:41:48.194" v="707" actId="20577"/>
        <pc:sldMkLst>
          <pc:docMk/>
          <pc:sldMk cId="1473104092" sldId="4100"/>
        </pc:sldMkLst>
        <pc:spChg chg="mod">
          <ac:chgData name="Cara Forster" userId="e4ea5cdaf772c32d" providerId="LiveId" clId="{5D0FAE61-497D-4064-AB5A-2679D5A48032}" dt="2022-10-18T23:41:48.194" v="707" actId="20577"/>
          <ac:spMkLst>
            <pc:docMk/>
            <pc:sldMk cId="1473104092" sldId="4100"/>
            <ac:spMk id="24" creationId="{CDB86337-4B9D-B043-A9B5-DCFDC0D2EDA8}"/>
          </ac:spMkLst>
        </pc:spChg>
        <pc:spChg chg="mod">
          <ac:chgData name="Cara Forster" userId="e4ea5cdaf772c32d" providerId="LiveId" clId="{5D0FAE61-497D-4064-AB5A-2679D5A48032}" dt="2022-10-18T23:40:48.364" v="672" actId="6549"/>
          <ac:spMkLst>
            <pc:docMk/>
            <pc:sldMk cId="1473104092" sldId="4100"/>
            <ac:spMk id="28" creationId="{9BD1576B-8B2D-8342-916A-0E0F0FF1F3AA}"/>
          </ac:spMkLst>
        </pc:spChg>
        <pc:spChg chg="mod">
          <ac:chgData name="Cara Forster" userId="e4ea5cdaf772c32d" providerId="LiveId" clId="{5D0FAE61-497D-4064-AB5A-2679D5A48032}" dt="2022-10-18T23:41:03.714" v="678" actId="20577"/>
          <ac:spMkLst>
            <pc:docMk/>
            <pc:sldMk cId="1473104092" sldId="4100"/>
            <ac:spMk id="333" creationId="{9B583A67-68E4-428D-AD3C-7F8585EB54EE}"/>
          </ac:spMkLst>
        </pc:spChg>
        <pc:spChg chg="mod">
          <ac:chgData name="Cara Forster" userId="e4ea5cdaf772c32d" providerId="LiveId" clId="{5D0FAE61-497D-4064-AB5A-2679D5A48032}" dt="2022-10-18T23:41:17.070" v="696" actId="1036"/>
          <ac:spMkLst>
            <pc:docMk/>
            <pc:sldMk cId="1473104092" sldId="4100"/>
            <ac:spMk id="335" creationId="{2B2CBE5A-7D87-4804-922B-355B5F8B34EF}"/>
          </ac:spMkLst>
        </pc:spChg>
      </pc:sldChg>
      <pc:sldChg chg="modSp mod">
        <pc:chgData name="Cara Forster" userId="e4ea5cdaf772c32d" providerId="LiveId" clId="{5D0FAE61-497D-4064-AB5A-2679D5A48032}" dt="2022-10-19T00:43:53.815" v="2865" actId="20577"/>
        <pc:sldMkLst>
          <pc:docMk/>
          <pc:sldMk cId="3149511254" sldId="4110"/>
        </pc:sldMkLst>
        <pc:spChg chg="mod">
          <ac:chgData name="Cara Forster" userId="e4ea5cdaf772c32d" providerId="LiveId" clId="{5D0FAE61-497D-4064-AB5A-2679D5A48032}" dt="2022-10-19T00:43:34.191" v="2846" actId="1076"/>
          <ac:spMkLst>
            <pc:docMk/>
            <pc:sldMk cId="3149511254" sldId="4110"/>
            <ac:spMk id="79" creationId="{08E2DDA0-759E-524C-966A-6C235DDD1FAB}"/>
          </ac:spMkLst>
        </pc:spChg>
        <pc:spChg chg="mod">
          <ac:chgData name="Cara Forster" userId="e4ea5cdaf772c32d" providerId="LiveId" clId="{5D0FAE61-497D-4064-AB5A-2679D5A48032}" dt="2022-10-19T00:43:42.556" v="2853" actId="20577"/>
          <ac:spMkLst>
            <pc:docMk/>
            <pc:sldMk cId="3149511254" sldId="4110"/>
            <ac:spMk id="83" creationId="{912910C1-4C4E-204D-948A-11E35700A14E}"/>
          </ac:spMkLst>
        </pc:spChg>
        <pc:spChg chg="mod">
          <ac:chgData name="Cara Forster" userId="e4ea5cdaf772c32d" providerId="LiveId" clId="{5D0FAE61-497D-4064-AB5A-2679D5A48032}" dt="2022-10-19T00:43:53.815" v="2865" actId="20577"/>
          <ac:spMkLst>
            <pc:docMk/>
            <pc:sldMk cId="3149511254" sldId="4110"/>
            <ac:spMk id="86" creationId="{F65961C2-7C7D-7149-BFBA-DCEC784AAC7B}"/>
          </ac:spMkLst>
        </pc:spChg>
        <pc:spChg chg="mod">
          <ac:chgData name="Cara Forster" userId="e4ea5cdaf772c32d" providerId="LiveId" clId="{5D0FAE61-497D-4064-AB5A-2679D5A48032}" dt="2022-10-19T00:42:53.429" v="2762" actId="20577"/>
          <ac:spMkLst>
            <pc:docMk/>
            <pc:sldMk cId="3149511254" sldId="4110"/>
            <ac:spMk id="89" creationId="{97FE9F56-61CF-2D41-83F3-318D664B8654}"/>
          </ac:spMkLst>
        </pc:spChg>
        <pc:spChg chg="mod">
          <ac:chgData name="Cara Forster" userId="e4ea5cdaf772c32d" providerId="LiveId" clId="{5D0FAE61-497D-4064-AB5A-2679D5A48032}" dt="2022-10-19T00:43:48.325" v="2859" actId="20577"/>
          <ac:spMkLst>
            <pc:docMk/>
            <pc:sldMk cId="3149511254" sldId="4110"/>
            <ac:spMk id="93" creationId="{76AB0215-2A5C-6D48-9CA1-66DA462D6071}"/>
          </ac:spMkLst>
        </pc:spChg>
      </pc:sldChg>
      <pc:sldChg chg="modSp mod">
        <pc:chgData name="Cara Forster" userId="e4ea5cdaf772c32d" providerId="LiveId" clId="{5D0FAE61-497D-4064-AB5A-2679D5A48032}" dt="2022-10-18T23:24:33.190" v="75"/>
        <pc:sldMkLst>
          <pc:docMk/>
          <pc:sldMk cId="1471702254" sldId="4138"/>
        </pc:sldMkLst>
        <pc:spChg chg="mod">
          <ac:chgData name="Cara Forster" userId="e4ea5cdaf772c32d" providerId="LiveId" clId="{5D0FAE61-497D-4064-AB5A-2679D5A48032}" dt="2022-10-18T23:24:33.190" v="75"/>
          <ac:spMkLst>
            <pc:docMk/>
            <pc:sldMk cId="1471702254" sldId="4138"/>
            <ac:spMk id="2" creationId="{E3503A98-4DF3-C944-B63A-5EE2C80358DB}"/>
          </ac:spMkLst>
        </pc:spChg>
        <pc:spChg chg="mod">
          <ac:chgData name="Cara Forster" userId="e4ea5cdaf772c32d" providerId="LiveId" clId="{5D0FAE61-497D-4064-AB5A-2679D5A48032}" dt="2022-10-18T23:24:20.360" v="69" actId="20577"/>
          <ac:spMkLst>
            <pc:docMk/>
            <pc:sldMk cId="1471702254" sldId="4138"/>
            <ac:spMk id="3" creationId="{14758C18-713F-9847-8E24-BE97F66BBEE4}"/>
          </ac:spMkLst>
        </pc:spChg>
      </pc:sldChg>
      <pc:sldChg chg="modSp mod">
        <pc:chgData name="Cara Forster" userId="e4ea5cdaf772c32d" providerId="LiveId" clId="{5D0FAE61-497D-4064-AB5A-2679D5A48032}" dt="2022-10-19T00:52:46.580" v="3499" actId="20577"/>
        <pc:sldMkLst>
          <pc:docMk/>
          <pc:sldMk cId="369697552" sldId="4143"/>
        </pc:sldMkLst>
        <pc:spChg chg="mod">
          <ac:chgData name="Cara Forster" userId="e4ea5cdaf772c32d" providerId="LiveId" clId="{5D0FAE61-497D-4064-AB5A-2679D5A48032}" dt="2022-10-19T00:51:48.637" v="3436" actId="20577"/>
          <ac:spMkLst>
            <pc:docMk/>
            <pc:sldMk cId="369697552" sldId="4143"/>
            <ac:spMk id="6" creationId="{95D6F7ED-2C62-BA43-90C9-B65347DA5B20}"/>
          </ac:spMkLst>
        </pc:spChg>
        <pc:spChg chg="mod">
          <ac:chgData name="Cara Forster" userId="e4ea5cdaf772c32d" providerId="LiveId" clId="{5D0FAE61-497D-4064-AB5A-2679D5A48032}" dt="2022-10-19T00:52:46.580" v="3499" actId="20577"/>
          <ac:spMkLst>
            <pc:docMk/>
            <pc:sldMk cId="369697552" sldId="4143"/>
            <ac:spMk id="10" creationId="{706C2D07-DDBF-2742-8F11-BA645F80F3F2}"/>
          </ac:spMkLst>
        </pc:spChg>
      </pc:sldChg>
      <pc:sldChg chg="modSp mod">
        <pc:chgData name="Cara Forster" userId="e4ea5cdaf772c32d" providerId="LiveId" clId="{5D0FAE61-497D-4064-AB5A-2679D5A48032}" dt="2022-10-18T23:27:22.746" v="197" actId="20577"/>
        <pc:sldMkLst>
          <pc:docMk/>
          <pc:sldMk cId="2150819848" sldId="4148"/>
        </pc:sldMkLst>
        <pc:spChg chg="mod">
          <ac:chgData name="Cara Forster" userId="e4ea5cdaf772c32d" providerId="LiveId" clId="{5D0FAE61-497D-4064-AB5A-2679D5A48032}" dt="2022-10-18T23:27:10.893" v="188" actId="20577"/>
          <ac:spMkLst>
            <pc:docMk/>
            <pc:sldMk cId="2150819848" sldId="4148"/>
            <ac:spMk id="2" creationId="{E3503A98-4DF3-C944-B63A-5EE2C80358DB}"/>
          </ac:spMkLst>
        </pc:spChg>
        <pc:spChg chg="mod">
          <ac:chgData name="Cara Forster" userId="e4ea5cdaf772c32d" providerId="LiveId" clId="{5D0FAE61-497D-4064-AB5A-2679D5A48032}" dt="2022-10-18T23:27:22.746" v="197" actId="20577"/>
          <ac:spMkLst>
            <pc:docMk/>
            <pc:sldMk cId="2150819848" sldId="4148"/>
            <ac:spMk id="3" creationId="{14758C18-713F-9847-8E24-BE97F66BBEE4}"/>
          </ac:spMkLst>
        </pc:spChg>
        <pc:picChg chg="mod">
          <ac:chgData name="Cara Forster" userId="e4ea5cdaf772c32d" providerId="LiveId" clId="{5D0FAE61-497D-4064-AB5A-2679D5A48032}" dt="2022-10-18T23:26:45.771" v="183" actId="1037"/>
          <ac:picMkLst>
            <pc:docMk/>
            <pc:sldMk cId="2150819848" sldId="4148"/>
            <ac:picMk id="6" creationId="{B89A9813-A7D7-6141-9A7E-A45ADA33EBC7}"/>
          </ac:picMkLst>
        </pc:picChg>
      </pc:sldChg>
      <pc:sldChg chg="modSp mod">
        <pc:chgData name="Cara Forster" userId="e4ea5cdaf772c32d" providerId="LiveId" clId="{5D0FAE61-497D-4064-AB5A-2679D5A48032}" dt="2022-10-19T00:42:22.573" v="2743" actId="20577"/>
        <pc:sldMkLst>
          <pc:docMk/>
          <pc:sldMk cId="3233943298" sldId="4149"/>
        </pc:sldMkLst>
        <pc:spChg chg="mod">
          <ac:chgData name="Cara Forster" userId="e4ea5cdaf772c32d" providerId="LiveId" clId="{5D0FAE61-497D-4064-AB5A-2679D5A48032}" dt="2022-10-19T00:42:22.573" v="2743" actId="20577"/>
          <ac:spMkLst>
            <pc:docMk/>
            <pc:sldMk cId="3233943298" sldId="4149"/>
            <ac:spMk id="2" creationId="{E3503A98-4DF3-C944-B63A-5EE2C80358DB}"/>
          </ac:spMkLst>
        </pc:spChg>
      </pc:sldChg>
      <pc:sldChg chg="modSp mod">
        <pc:chgData name="Cara Forster" userId="e4ea5cdaf772c32d" providerId="LiveId" clId="{5D0FAE61-497D-4064-AB5A-2679D5A48032}" dt="2022-10-19T00:45:35.449" v="2971" actId="20577"/>
        <pc:sldMkLst>
          <pc:docMk/>
          <pc:sldMk cId="2960531921" sldId="4150"/>
        </pc:sldMkLst>
        <pc:spChg chg="mod">
          <ac:chgData name="Cara Forster" userId="e4ea5cdaf772c32d" providerId="LiveId" clId="{5D0FAE61-497D-4064-AB5A-2679D5A48032}" dt="2022-10-19T00:44:09.620" v="2883" actId="20577"/>
          <ac:spMkLst>
            <pc:docMk/>
            <pc:sldMk cId="2960531921" sldId="4150"/>
            <ac:spMk id="5" creationId="{DB1B81FE-047A-C549-8170-1CB82B930CE2}"/>
          </ac:spMkLst>
        </pc:spChg>
        <pc:spChg chg="mod">
          <ac:chgData name="Cara Forster" userId="e4ea5cdaf772c32d" providerId="LiveId" clId="{5D0FAE61-497D-4064-AB5A-2679D5A48032}" dt="2022-10-19T00:45:35.449" v="2971" actId="20577"/>
          <ac:spMkLst>
            <pc:docMk/>
            <pc:sldMk cId="2960531921" sldId="4150"/>
            <ac:spMk id="10" creationId="{7B254222-584C-C44D-BA29-5757C6D8D1D7}"/>
          </ac:spMkLst>
        </pc:spChg>
      </pc:sldChg>
      <pc:sldChg chg="modSp mod">
        <pc:chgData name="Cara Forster" userId="e4ea5cdaf772c32d" providerId="LiveId" clId="{5D0FAE61-497D-4064-AB5A-2679D5A48032}" dt="2022-10-19T00:50:24.665" v="3251" actId="20577"/>
        <pc:sldMkLst>
          <pc:docMk/>
          <pc:sldMk cId="262900777" sldId="4151"/>
        </pc:sldMkLst>
        <pc:spChg chg="mod">
          <ac:chgData name="Cara Forster" userId="e4ea5cdaf772c32d" providerId="LiveId" clId="{5D0FAE61-497D-4064-AB5A-2679D5A48032}" dt="2022-10-19T00:50:24.665" v="3251" actId="20577"/>
          <ac:spMkLst>
            <pc:docMk/>
            <pc:sldMk cId="262900777" sldId="4151"/>
            <ac:spMk id="15" creationId="{4C1D6105-530C-7947-94A5-BD4C1059BDF0}"/>
          </ac:spMkLst>
        </pc:spChg>
      </pc:sldChg>
      <pc:sldChg chg="modSp mod">
        <pc:chgData name="Cara Forster" userId="e4ea5cdaf772c32d" providerId="LiveId" clId="{5D0FAE61-497D-4064-AB5A-2679D5A48032}" dt="2022-10-19T00:50:54.178" v="3296" actId="20577"/>
        <pc:sldMkLst>
          <pc:docMk/>
          <pc:sldMk cId="4092115774" sldId="4152"/>
        </pc:sldMkLst>
        <pc:spChg chg="mod">
          <ac:chgData name="Cara Forster" userId="e4ea5cdaf772c32d" providerId="LiveId" clId="{5D0FAE61-497D-4064-AB5A-2679D5A48032}" dt="2022-10-19T00:50:43.277" v="3280" actId="20577"/>
          <ac:spMkLst>
            <pc:docMk/>
            <pc:sldMk cId="4092115774" sldId="4152"/>
            <ac:spMk id="5" creationId="{DB1B81FE-047A-C549-8170-1CB82B930CE2}"/>
          </ac:spMkLst>
        </pc:spChg>
        <pc:spChg chg="mod">
          <ac:chgData name="Cara Forster" userId="e4ea5cdaf772c32d" providerId="LiveId" clId="{5D0FAE61-497D-4064-AB5A-2679D5A48032}" dt="2022-10-19T00:50:54.178" v="3296" actId="20577"/>
          <ac:spMkLst>
            <pc:docMk/>
            <pc:sldMk cId="4092115774" sldId="4152"/>
            <ac:spMk id="10" creationId="{7B254222-584C-C44D-BA29-5757C6D8D1D7}"/>
          </ac:spMkLst>
        </pc:spChg>
      </pc:sldChg>
      <pc:sldChg chg="modSp mod">
        <pc:chgData name="Cara Forster" userId="e4ea5cdaf772c32d" providerId="LiveId" clId="{5D0FAE61-497D-4064-AB5A-2679D5A48032}" dt="2022-10-18T23:40:25.031" v="649" actId="20577"/>
        <pc:sldMkLst>
          <pc:docMk/>
          <pc:sldMk cId="3458367234" sldId="4153"/>
        </pc:sldMkLst>
        <pc:spChg chg="mod">
          <ac:chgData name="Cara Forster" userId="e4ea5cdaf772c32d" providerId="LiveId" clId="{5D0FAE61-497D-4064-AB5A-2679D5A48032}" dt="2022-10-18T23:39:57.225" v="634" actId="27636"/>
          <ac:spMkLst>
            <pc:docMk/>
            <pc:sldMk cId="3458367234" sldId="4153"/>
            <ac:spMk id="2" creationId="{E3503A98-4DF3-C944-B63A-5EE2C80358DB}"/>
          </ac:spMkLst>
        </pc:spChg>
        <pc:spChg chg="mod">
          <ac:chgData name="Cara Forster" userId="e4ea5cdaf772c32d" providerId="LiveId" clId="{5D0FAE61-497D-4064-AB5A-2679D5A48032}" dt="2022-10-18T23:40:25.031" v="649" actId="20577"/>
          <ac:spMkLst>
            <pc:docMk/>
            <pc:sldMk cId="3458367234" sldId="4153"/>
            <ac:spMk id="3" creationId="{14758C18-713F-9847-8E24-BE97F66BBEE4}"/>
          </ac:spMkLst>
        </pc:spChg>
      </pc:sldChg>
      <pc:sldChg chg="modSp mod">
        <pc:chgData name="Cara Forster" userId="e4ea5cdaf772c32d" providerId="LiveId" clId="{5D0FAE61-497D-4064-AB5A-2679D5A48032}" dt="2022-10-19T00:00:02.979" v="1531" actId="6549"/>
        <pc:sldMkLst>
          <pc:docMk/>
          <pc:sldMk cId="668940462" sldId="4154"/>
        </pc:sldMkLst>
        <pc:spChg chg="mod">
          <ac:chgData name="Cara Forster" userId="e4ea5cdaf772c32d" providerId="LiveId" clId="{5D0FAE61-497D-4064-AB5A-2679D5A48032}" dt="2022-10-18T23:59:50.818" v="1504" actId="20577"/>
          <ac:spMkLst>
            <pc:docMk/>
            <pc:sldMk cId="668940462" sldId="4154"/>
            <ac:spMk id="2" creationId="{C2C88222-74F0-DA4A-9B31-0BF4F767B25B}"/>
          </ac:spMkLst>
        </pc:spChg>
        <pc:spChg chg="mod">
          <ac:chgData name="Cara Forster" userId="e4ea5cdaf772c32d" providerId="LiveId" clId="{5D0FAE61-497D-4064-AB5A-2679D5A48032}" dt="2022-10-19T00:00:02.979" v="1531" actId="6549"/>
          <ac:spMkLst>
            <pc:docMk/>
            <pc:sldMk cId="668940462" sldId="4154"/>
            <ac:spMk id="27" creationId="{A9B1B496-BFA9-6142-B66D-F044BE6664E7}"/>
          </ac:spMkLst>
        </pc:spChg>
      </pc:sldChg>
      <pc:sldChg chg="modSp mod">
        <pc:chgData name="Cara Forster" userId="e4ea5cdaf772c32d" providerId="LiveId" clId="{5D0FAE61-497D-4064-AB5A-2679D5A48032}" dt="2022-10-18T23:39:31.317" v="629" actId="20577"/>
        <pc:sldMkLst>
          <pc:docMk/>
          <pc:sldMk cId="2875829219" sldId="4156"/>
        </pc:sldMkLst>
        <pc:spChg chg="mod">
          <ac:chgData name="Cara Forster" userId="e4ea5cdaf772c32d" providerId="LiveId" clId="{5D0FAE61-497D-4064-AB5A-2679D5A48032}" dt="2022-10-18T23:30:56.719" v="400" actId="20577"/>
          <ac:spMkLst>
            <pc:docMk/>
            <pc:sldMk cId="2875829219" sldId="4156"/>
            <ac:spMk id="11" creationId="{57F7D970-FC1E-8346-8E9E-6E9BBB9C4526}"/>
          </ac:spMkLst>
        </pc:spChg>
        <pc:spChg chg="mod">
          <ac:chgData name="Cara Forster" userId="e4ea5cdaf772c32d" providerId="LiveId" clId="{5D0FAE61-497D-4064-AB5A-2679D5A48032}" dt="2022-10-18T23:35:57.955" v="537" actId="20577"/>
          <ac:spMkLst>
            <pc:docMk/>
            <pc:sldMk cId="2875829219" sldId="4156"/>
            <ac:spMk id="13" creationId="{FCD26866-1E64-E44C-AC69-5906986507AE}"/>
          </ac:spMkLst>
        </pc:spChg>
        <pc:spChg chg="mod">
          <ac:chgData name="Cara Forster" userId="e4ea5cdaf772c32d" providerId="LiveId" clId="{5D0FAE61-497D-4064-AB5A-2679D5A48032}" dt="2022-10-18T23:38:43.600" v="558" actId="20577"/>
          <ac:spMkLst>
            <pc:docMk/>
            <pc:sldMk cId="2875829219" sldId="4156"/>
            <ac:spMk id="18" creationId="{9633BDD4-B916-8A49-B215-C1BAB5554D98}"/>
          </ac:spMkLst>
        </pc:spChg>
        <pc:spChg chg="mod">
          <ac:chgData name="Cara Forster" userId="e4ea5cdaf772c32d" providerId="LiveId" clId="{5D0FAE61-497D-4064-AB5A-2679D5A48032}" dt="2022-10-18T23:36:12.715" v="538" actId="20577"/>
          <ac:spMkLst>
            <pc:docMk/>
            <pc:sldMk cId="2875829219" sldId="4156"/>
            <ac:spMk id="24" creationId="{BC93B98F-1021-1B4B-9012-25F9EAEC2146}"/>
          </ac:spMkLst>
        </pc:spChg>
        <pc:spChg chg="mod">
          <ac:chgData name="Cara Forster" userId="e4ea5cdaf772c32d" providerId="LiveId" clId="{5D0FAE61-497D-4064-AB5A-2679D5A48032}" dt="2022-10-18T23:39:31.317" v="629" actId="20577"/>
          <ac:spMkLst>
            <pc:docMk/>
            <pc:sldMk cId="2875829219" sldId="4156"/>
            <ac:spMk id="26" creationId="{FFBE3120-8E07-E747-BB7E-4DD3078FD998}"/>
          </ac:spMkLst>
        </pc:spChg>
      </pc:sldChg>
      <pc:sldChg chg="modSp mod">
        <pc:chgData name="Cara Forster" userId="e4ea5cdaf772c32d" providerId="LiveId" clId="{5D0FAE61-497D-4064-AB5A-2679D5A48032}" dt="2022-10-18T23:48:29.092" v="1058" actId="1036"/>
        <pc:sldMkLst>
          <pc:docMk/>
          <pc:sldMk cId="1520439863" sldId="4157"/>
        </pc:sldMkLst>
        <pc:spChg chg="mod">
          <ac:chgData name="Cara Forster" userId="e4ea5cdaf772c32d" providerId="LiveId" clId="{5D0FAE61-497D-4064-AB5A-2679D5A48032}" dt="2022-10-18T23:46:32.515" v="996" actId="1076"/>
          <ac:spMkLst>
            <pc:docMk/>
            <pc:sldMk cId="1520439863" sldId="4157"/>
            <ac:spMk id="24" creationId="{B6F18F2E-E638-6E49-8B0B-12A574797A93}"/>
          </ac:spMkLst>
        </pc:spChg>
        <pc:spChg chg="mod">
          <ac:chgData name="Cara Forster" userId="e4ea5cdaf772c32d" providerId="LiveId" clId="{5D0FAE61-497D-4064-AB5A-2679D5A48032}" dt="2022-10-18T23:45:44.280" v="984" actId="6549"/>
          <ac:spMkLst>
            <pc:docMk/>
            <pc:sldMk cId="1520439863" sldId="4157"/>
            <ac:spMk id="25" creationId="{08F8E23F-1579-1540-B7D0-4B5C25802896}"/>
          </ac:spMkLst>
        </pc:spChg>
        <pc:spChg chg="mod">
          <ac:chgData name="Cara Forster" userId="e4ea5cdaf772c32d" providerId="LiveId" clId="{5D0FAE61-497D-4064-AB5A-2679D5A48032}" dt="2022-10-18T23:46:20.463" v="994" actId="20577"/>
          <ac:spMkLst>
            <pc:docMk/>
            <pc:sldMk cId="1520439863" sldId="4157"/>
            <ac:spMk id="27" creationId="{89375243-E3AD-4A45-A270-6FDEB1C6D27C}"/>
          </ac:spMkLst>
        </pc:spChg>
        <pc:spChg chg="mod">
          <ac:chgData name="Cara Forster" userId="e4ea5cdaf772c32d" providerId="LiveId" clId="{5D0FAE61-497D-4064-AB5A-2679D5A48032}" dt="2022-10-18T23:46:36.453" v="997" actId="688"/>
          <ac:spMkLst>
            <pc:docMk/>
            <pc:sldMk cId="1520439863" sldId="4157"/>
            <ac:spMk id="28" creationId="{F1A8FB3D-FDEE-9749-A856-70C85F5A5329}"/>
          </ac:spMkLst>
        </pc:spChg>
        <pc:spChg chg="mod">
          <ac:chgData name="Cara Forster" userId="e4ea5cdaf772c32d" providerId="LiveId" clId="{5D0FAE61-497D-4064-AB5A-2679D5A48032}" dt="2022-10-18T23:48:29.092" v="1058" actId="1036"/>
          <ac:spMkLst>
            <pc:docMk/>
            <pc:sldMk cId="1520439863" sldId="4157"/>
            <ac:spMk id="30" creationId="{2B9444DD-58DE-BF4C-8149-99B53FBCD8F1}"/>
          </ac:spMkLst>
        </pc:spChg>
      </pc:sldChg>
      <pc:sldChg chg="modSp mod">
        <pc:chgData name="Cara Forster" userId="e4ea5cdaf772c32d" providerId="LiveId" clId="{5D0FAE61-497D-4064-AB5A-2679D5A48032}" dt="2022-10-18T23:51:35.161" v="1219" actId="6549"/>
        <pc:sldMkLst>
          <pc:docMk/>
          <pc:sldMk cId="3533170097" sldId="4159"/>
        </pc:sldMkLst>
        <pc:spChg chg="mod">
          <ac:chgData name="Cara Forster" userId="e4ea5cdaf772c32d" providerId="LiveId" clId="{5D0FAE61-497D-4064-AB5A-2679D5A48032}" dt="2022-10-18T23:51:35.161" v="1219" actId="6549"/>
          <ac:spMkLst>
            <pc:docMk/>
            <pc:sldMk cId="3533170097" sldId="4159"/>
            <ac:spMk id="21" creationId="{23F0BDCA-0D5C-0D4D-81E2-705E9968EF36}"/>
          </ac:spMkLst>
        </pc:spChg>
        <pc:spChg chg="mod">
          <ac:chgData name="Cara Forster" userId="e4ea5cdaf772c32d" providerId="LiveId" clId="{5D0FAE61-497D-4064-AB5A-2679D5A48032}" dt="2022-10-18T23:51:17.794" v="1193" actId="20577"/>
          <ac:spMkLst>
            <pc:docMk/>
            <pc:sldMk cId="3533170097" sldId="4159"/>
            <ac:spMk id="30" creationId="{2B9444DD-58DE-BF4C-8149-99B53FBCD8F1}"/>
          </ac:spMkLst>
        </pc:spChg>
      </pc:sldChg>
      <pc:sldChg chg="modSp mod">
        <pc:chgData name="Cara Forster" userId="e4ea5cdaf772c32d" providerId="LiveId" clId="{5D0FAE61-497D-4064-AB5A-2679D5A48032}" dt="2022-10-18T23:56:16.047" v="1339" actId="1036"/>
        <pc:sldMkLst>
          <pc:docMk/>
          <pc:sldMk cId="2490707353" sldId="4160"/>
        </pc:sldMkLst>
        <pc:spChg chg="mod">
          <ac:chgData name="Cara Forster" userId="e4ea5cdaf772c32d" providerId="LiveId" clId="{5D0FAE61-497D-4064-AB5A-2679D5A48032}" dt="2022-10-18T23:54:34.850" v="1271" actId="20577"/>
          <ac:spMkLst>
            <pc:docMk/>
            <pc:sldMk cId="2490707353" sldId="4160"/>
            <ac:spMk id="2" creationId="{42ADFC62-35CB-3840-9D84-E495CB54F47A}"/>
          </ac:spMkLst>
        </pc:spChg>
        <pc:spChg chg="mod">
          <ac:chgData name="Cara Forster" userId="e4ea5cdaf772c32d" providerId="LiveId" clId="{5D0FAE61-497D-4064-AB5A-2679D5A48032}" dt="2022-10-18T23:55:03.336" v="1319" actId="20577"/>
          <ac:spMkLst>
            <pc:docMk/>
            <pc:sldMk cId="2490707353" sldId="4160"/>
            <ac:spMk id="21" creationId="{23F0BDCA-0D5C-0D4D-81E2-705E9968EF36}"/>
          </ac:spMkLst>
        </pc:spChg>
        <pc:spChg chg="mod">
          <ac:chgData name="Cara Forster" userId="e4ea5cdaf772c32d" providerId="LiveId" clId="{5D0FAE61-497D-4064-AB5A-2679D5A48032}" dt="2022-10-18T23:56:16.047" v="1339" actId="1036"/>
          <ac:spMkLst>
            <pc:docMk/>
            <pc:sldMk cId="2490707353" sldId="4160"/>
            <ac:spMk id="30" creationId="{2B9444DD-58DE-BF4C-8149-99B53FBCD8F1}"/>
          </ac:spMkLst>
        </pc:spChg>
      </pc:sldChg>
      <pc:sldChg chg="modSp mod">
        <pc:chgData name="Cara Forster" userId="e4ea5cdaf772c32d" providerId="LiveId" clId="{5D0FAE61-497D-4064-AB5A-2679D5A48032}" dt="2022-10-18T23:58:42.444" v="1469" actId="20577"/>
        <pc:sldMkLst>
          <pc:docMk/>
          <pc:sldMk cId="1391648333" sldId="4161"/>
        </pc:sldMkLst>
        <pc:spChg chg="mod">
          <ac:chgData name="Cara Forster" userId="e4ea5cdaf772c32d" providerId="LiveId" clId="{5D0FAE61-497D-4064-AB5A-2679D5A48032}" dt="2022-10-18T23:58:18.533" v="1458" actId="20577"/>
          <ac:spMkLst>
            <pc:docMk/>
            <pc:sldMk cId="1391648333" sldId="4161"/>
            <ac:spMk id="21" creationId="{23F0BDCA-0D5C-0D4D-81E2-705E9968EF36}"/>
          </ac:spMkLst>
        </pc:spChg>
        <pc:spChg chg="mod">
          <ac:chgData name="Cara Forster" userId="e4ea5cdaf772c32d" providerId="LiveId" clId="{5D0FAE61-497D-4064-AB5A-2679D5A48032}" dt="2022-10-18T23:58:42.444" v="1469" actId="20577"/>
          <ac:spMkLst>
            <pc:docMk/>
            <pc:sldMk cId="1391648333" sldId="4161"/>
            <ac:spMk id="30" creationId="{2B9444DD-58DE-BF4C-8149-99B53FBCD8F1}"/>
          </ac:spMkLst>
        </pc:spChg>
      </pc:sldChg>
      <pc:sldChg chg="modSp mod">
        <pc:chgData name="Cara Forster" userId="e4ea5cdaf772c32d" providerId="LiveId" clId="{5D0FAE61-497D-4064-AB5A-2679D5A48032}" dt="2022-10-19T00:39:48.753" v="2599" actId="20577"/>
        <pc:sldMkLst>
          <pc:docMk/>
          <pc:sldMk cId="3375513126" sldId="4162"/>
        </pc:sldMkLst>
        <pc:spChg chg="mod">
          <ac:chgData name="Cara Forster" userId="e4ea5cdaf772c32d" providerId="LiveId" clId="{5D0FAE61-497D-4064-AB5A-2679D5A48032}" dt="2022-10-19T00:39:48.753" v="2599" actId="20577"/>
          <ac:spMkLst>
            <pc:docMk/>
            <pc:sldMk cId="3375513126" sldId="4162"/>
            <ac:spMk id="14" creationId="{01FEE8B1-3BE4-3545-A342-73BF707E33D1}"/>
          </ac:spMkLst>
        </pc:spChg>
        <pc:spChg chg="mod">
          <ac:chgData name="Cara Forster" userId="e4ea5cdaf772c32d" providerId="LiveId" clId="{5D0FAE61-497D-4064-AB5A-2679D5A48032}" dt="2022-10-19T00:36:28.826" v="2345" actId="1076"/>
          <ac:spMkLst>
            <pc:docMk/>
            <pc:sldMk cId="3375513126" sldId="4162"/>
            <ac:spMk id="16" creationId="{7D93ED0F-5C86-CF44-9B7A-95F30A02ECD2}"/>
          </ac:spMkLst>
        </pc:spChg>
      </pc:sldChg>
      <pc:sldChg chg="modSp mod">
        <pc:chgData name="Cara Forster" userId="e4ea5cdaf772c32d" providerId="LiveId" clId="{5D0FAE61-497D-4064-AB5A-2679D5A48032}" dt="2022-10-19T00:40:38.459" v="2628" actId="1076"/>
        <pc:sldMkLst>
          <pc:docMk/>
          <pc:sldMk cId="562601527" sldId="4164"/>
        </pc:sldMkLst>
        <pc:spChg chg="mod">
          <ac:chgData name="Cara Forster" userId="e4ea5cdaf772c32d" providerId="LiveId" clId="{5D0FAE61-497D-4064-AB5A-2679D5A48032}" dt="2022-10-19T00:40:38.459" v="2628" actId="1076"/>
          <ac:spMkLst>
            <pc:docMk/>
            <pc:sldMk cId="562601527" sldId="4164"/>
            <ac:spMk id="5" creationId="{67CE3DB9-E204-AC48-9D36-CF0AD2E6A2F7}"/>
          </ac:spMkLst>
        </pc:spChg>
      </pc:sldChg>
      <pc:sldChg chg="modSp mod">
        <pc:chgData name="Cara Forster" userId="e4ea5cdaf772c32d" providerId="LiveId" clId="{5D0FAE61-497D-4064-AB5A-2679D5A48032}" dt="2022-10-19T00:41:16.008" v="2701" actId="1076"/>
        <pc:sldMkLst>
          <pc:docMk/>
          <pc:sldMk cId="4122224148" sldId="4166"/>
        </pc:sldMkLst>
        <pc:spChg chg="mod">
          <ac:chgData name="Cara Forster" userId="e4ea5cdaf772c32d" providerId="LiveId" clId="{5D0FAE61-497D-4064-AB5A-2679D5A48032}" dt="2022-10-19T00:40:52.541" v="2648" actId="6549"/>
          <ac:spMkLst>
            <pc:docMk/>
            <pc:sldMk cId="4122224148" sldId="4166"/>
            <ac:spMk id="8" creationId="{2E98D15E-D2E0-AB43-9350-52FA0786EC95}"/>
          </ac:spMkLst>
        </pc:spChg>
        <pc:spChg chg="mod">
          <ac:chgData name="Cara Forster" userId="e4ea5cdaf772c32d" providerId="LiveId" clId="{5D0FAE61-497D-4064-AB5A-2679D5A48032}" dt="2022-10-19T00:41:16.008" v="2701" actId="1076"/>
          <ac:spMkLst>
            <pc:docMk/>
            <pc:sldMk cId="4122224148" sldId="4166"/>
            <ac:spMk id="9" creationId="{C84C19D0-CB38-164B-B3CE-43588788CBB7}"/>
          </ac:spMkLst>
        </pc:spChg>
      </pc:sldChg>
      <pc:sldChg chg="modSp mod">
        <pc:chgData name="Cara Forster" userId="e4ea5cdaf772c32d" providerId="LiveId" clId="{5D0FAE61-497D-4064-AB5A-2679D5A48032}" dt="2022-10-19T00:41:48.283" v="2711" actId="1076"/>
        <pc:sldMkLst>
          <pc:docMk/>
          <pc:sldMk cId="1011442902" sldId="4167"/>
        </pc:sldMkLst>
        <pc:spChg chg="mod">
          <ac:chgData name="Cara Forster" userId="e4ea5cdaf772c32d" providerId="LiveId" clId="{5D0FAE61-497D-4064-AB5A-2679D5A48032}" dt="2022-10-19T00:41:48.283" v="2711" actId="1076"/>
          <ac:spMkLst>
            <pc:docMk/>
            <pc:sldMk cId="1011442902" sldId="4167"/>
            <ac:spMk id="16" creationId="{7D93ED0F-5C86-CF44-9B7A-95F30A02ECD2}"/>
          </ac:spMkLst>
        </pc:spChg>
        <pc:picChg chg="mod">
          <ac:chgData name="Cara Forster" userId="e4ea5cdaf772c32d" providerId="LiveId" clId="{5D0FAE61-497D-4064-AB5A-2679D5A48032}" dt="2022-10-19T00:41:43.457" v="2710" actId="1076"/>
          <ac:picMkLst>
            <pc:docMk/>
            <pc:sldMk cId="1011442902" sldId="4167"/>
            <ac:picMk id="15" creationId="{4212F398-CC59-EB47-A813-F1DB3DF13DEE}"/>
          </ac:picMkLst>
        </pc:picChg>
      </pc:sldChg>
      <pc:sldChg chg="modSp mod">
        <pc:chgData name="Cara Forster" userId="e4ea5cdaf772c32d" providerId="LiveId" clId="{5D0FAE61-497D-4064-AB5A-2679D5A48032}" dt="2022-10-19T00:42:03.100" v="2714" actId="20577"/>
        <pc:sldMkLst>
          <pc:docMk/>
          <pc:sldMk cId="555163088" sldId="4168"/>
        </pc:sldMkLst>
        <pc:spChg chg="mod">
          <ac:chgData name="Cara Forster" userId="e4ea5cdaf772c32d" providerId="LiveId" clId="{5D0FAE61-497D-4064-AB5A-2679D5A48032}" dt="2022-10-19T00:42:03.100" v="2714" actId="20577"/>
          <ac:spMkLst>
            <pc:docMk/>
            <pc:sldMk cId="555163088" sldId="4168"/>
            <ac:spMk id="16" creationId="{7D93ED0F-5C86-CF44-9B7A-95F30A02ECD2}"/>
          </ac:spMkLst>
        </pc:spChg>
      </pc:sldChg>
      <pc:sldChg chg="modSp mod">
        <pc:chgData name="Cara Forster" userId="e4ea5cdaf772c32d" providerId="LiveId" clId="{5D0FAE61-497D-4064-AB5A-2679D5A48032}" dt="2022-10-19T00:01:44.114" v="1566" actId="20577"/>
        <pc:sldMkLst>
          <pc:docMk/>
          <pc:sldMk cId="4206434226" sldId="4169"/>
        </pc:sldMkLst>
        <pc:spChg chg="mod">
          <ac:chgData name="Cara Forster" userId="e4ea5cdaf772c32d" providerId="LiveId" clId="{5D0FAE61-497D-4064-AB5A-2679D5A48032}" dt="2022-10-19T00:01:17.217" v="1550" actId="1035"/>
          <ac:spMkLst>
            <pc:docMk/>
            <pc:sldMk cId="4206434226" sldId="4169"/>
            <ac:spMk id="10" creationId="{6D1BC10C-2703-3F4A-9EF5-AA258A95BF59}"/>
          </ac:spMkLst>
        </pc:spChg>
        <pc:spChg chg="mod">
          <ac:chgData name="Cara Forster" userId="e4ea5cdaf772c32d" providerId="LiveId" clId="{5D0FAE61-497D-4064-AB5A-2679D5A48032}" dt="2022-10-19T00:00:40.728" v="1532" actId="20577"/>
          <ac:spMkLst>
            <pc:docMk/>
            <pc:sldMk cId="4206434226" sldId="4169"/>
            <ac:spMk id="30" creationId="{BC743D49-4569-DA44-BDE3-B95F4B1343B1}"/>
          </ac:spMkLst>
        </pc:spChg>
        <pc:spChg chg="mod">
          <ac:chgData name="Cara Forster" userId="e4ea5cdaf772c32d" providerId="LiveId" clId="{5D0FAE61-497D-4064-AB5A-2679D5A48032}" dt="2022-10-19T00:01:29.285" v="1564" actId="20577"/>
          <ac:spMkLst>
            <pc:docMk/>
            <pc:sldMk cId="4206434226" sldId="4169"/>
            <ac:spMk id="39" creationId="{0FA02740-FEC9-8E41-BF06-7100DB5207DE}"/>
          </ac:spMkLst>
        </pc:spChg>
        <pc:spChg chg="mod">
          <ac:chgData name="Cara Forster" userId="e4ea5cdaf772c32d" providerId="LiveId" clId="{5D0FAE61-497D-4064-AB5A-2679D5A48032}" dt="2022-10-19T00:01:44.114" v="1566" actId="20577"/>
          <ac:spMkLst>
            <pc:docMk/>
            <pc:sldMk cId="4206434226" sldId="4169"/>
            <ac:spMk id="40" creationId="{1F02B357-C9BB-564C-B733-C3CCFC678BD1}"/>
          </ac:spMkLst>
        </pc:spChg>
      </pc:sldChg>
      <pc:sldChg chg="modSp mod">
        <pc:chgData name="Cara Forster" userId="e4ea5cdaf772c32d" providerId="LiveId" clId="{5D0FAE61-497D-4064-AB5A-2679D5A48032}" dt="2022-10-19T00:06:23.075" v="1729" actId="20577"/>
        <pc:sldMkLst>
          <pc:docMk/>
          <pc:sldMk cId="3524043894" sldId="4170"/>
        </pc:sldMkLst>
        <pc:spChg chg="mod">
          <ac:chgData name="Cara Forster" userId="e4ea5cdaf772c32d" providerId="LiveId" clId="{5D0FAE61-497D-4064-AB5A-2679D5A48032}" dt="2022-10-19T00:06:23.075" v="1729" actId="20577"/>
          <ac:spMkLst>
            <pc:docMk/>
            <pc:sldMk cId="3524043894" sldId="4170"/>
            <ac:spMk id="27" creationId="{4A11643B-BCE0-F04E-A846-B431DEFAAE1F}"/>
          </ac:spMkLst>
        </pc:spChg>
        <pc:spChg chg="mod">
          <ac:chgData name="Cara Forster" userId="e4ea5cdaf772c32d" providerId="LiveId" clId="{5D0FAE61-497D-4064-AB5A-2679D5A48032}" dt="2022-10-19T00:04:37.032" v="1629" actId="1076"/>
          <ac:spMkLst>
            <pc:docMk/>
            <pc:sldMk cId="3524043894" sldId="4170"/>
            <ac:spMk id="30" creationId="{BC743D49-4569-DA44-BDE3-B95F4B1343B1}"/>
          </ac:spMkLst>
        </pc:spChg>
        <pc:spChg chg="mod">
          <ac:chgData name="Cara Forster" userId="e4ea5cdaf772c32d" providerId="LiveId" clId="{5D0FAE61-497D-4064-AB5A-2679D5A48032}" dt="2022-10-19T00:05:06.151" v="1663" actId="14100"/>
          <ac:spMkLst>
            <pc:docMk/>
            <pc:sldMk cId="3524043894" sldId="4170"/>
            <ac:spMk id="62" creationId="{270FEC0A-B03B-144E-ACE5-426F08EB99BD}"/>
          </ac:spMkLst>
        </pc:spChg>
        <pc:spChg chg="mod">
          <ac:chgData name="Cara Forster" userId="e4ea5cdaf772c32d" providerId="LiveId" clId="{5D0FAE61-497D-4064-AB5A-2679D5A48032}" dt="2022-10-19T00:04:54.453" v="1661" actId="1036"/>
          <ac:spMkLst>
            <pc:docMk/>
            <pc:sldMk cId="3524043894" sldId="4170"/>
            <ac:spMk id="63" creationId="{E0BEBB3D-0EBD-7C46-B41E-AE7C112F1644}"/>
          </ac:spMkLst>
        </pc:spChg>
        <pc:spChg chg="mod">
          <ac:chgData name="Cara Forster" userId="e4ea5cdaf772c32d" providerId="LiveId" clId="{5D0FAE61-497D-4064-AB5A-2679D5A48032}" dt="2022-10-19T00:04:54.453" v="1661" actId="1036"/>
          <ac:spMkLst>
            <pc:docMk/>
            <pc:sldMk cId="3524043894" sldId="4170"/>
            <ac:spMk id="64" creationId="{9FD8D6C0-7C03-0647-8E90-34BC6C94B8C4}"/>
          </ac:spMkLst>
        </pc:spChg>
        <pc:spChg chg="mod">
          <ac:chgData name="Cara Forster" userId="e4ea5cdaf772c32d" providerId="LiveId" clId="{5D0FAE61-497D-4064-AB5A-2679D5A48032}" dt="2022-10-19T00:05:44.580" v="1684" actId="20577"/>
          <ac:spMkLst>
            <pc:docMk/>
            <pc:sldMk cId="3524043894" sldId="4170"/>
            <ac:spMk id="65" creationId="{0B385522-8B63-934A-A416-CB410C2E199B}"/>
          </ac:spMkLst>
        </pc:spChg>
        <pc:spChg chg="mod">
          <ac:chgData name="Cara Forster" userId="e4ea5cdaf772c32d" providerId="LiveId" clId="{5D0FAE61-497D-4064-AB5A-2679D5A48032}" dt="2022-10-19T00:03:57.600" v="1598" actId="14100"/>
          <ac:spMkLst>
            <pc:docMk/>
            <pc:sldMk cId="3524043894" sldId="4170"/>
            <ac:spMk id="66" creationId="{6CBCE39D-C651-8D42-B8CF-A81F1D58DACD}"/>
          </ac:spMkLst>
        </pc:spChg>
        <pc:spChg chg="mod">
          <ac:chgData name="Cara Forster" userId="e4ea5cdaf772c32d" providerId="LiveId" clId="{5D0FAE61-497D-4064-AB5A-2679D5A48032}" dt="2022-10-19T00:04:20.972" v="1625" actId="20577"/>
          <ac:spMkLst>
            <pc:docMk/>
            <pc:sldMk cId="3524043894" sldId="4170"/>
            <ac:spMk id="69" creationId="{1196BA6B-D0DE-4242-B954-E9FCB923BAC5}"/>
          </ac:spMkLst>
        </pc:spChg>
        <pc:spChg chg="mod">
          <ac:chgData name="Cara Forster" userId="e4ea5cdaf772c32d" providerId="LiveId" clId="{5D0FAE61-497D-4064-AB5A-2679D5A48032}" dt="2022-10-19T00:03:23.102" v="1580" actId="14100"/>
          <ac:spMkLst>
            <pc:docMk/>
            <pc:sldMk cId="3524043894" sldId="4170"/>
            <ac:spMk id="70" creationId="{9F4FDA7C-0B00-854B-84D3-8C6EF2B4CF3D}"/>
          </ac:spMkLst>
        </pc:spChg>
        <pc:spChg chg="mod">
          <ac:chgData name="Cara Forster" userId="e4ea5cdaf772c32d" providerId="LiveId" clId="{5D0FAE61-497D-4064-AB5A-2679D5A48032}" dt="2022-10-19T00:03:41.558" v="1596" actId="20577"/>
          <ac:spMkLst>
            <pc:docMk/>
            <pc:sldMk cId="3524043894" sldId="4170"/>
            <ac:spMk id="73" creationId="{1274F953-A7C5-B746-A49B-56330584C97B}"/>
          </ac:spMkLst>
        </pc:spChg>
        <pc:cxnChg chg="mod">
          <ac:chgData name="Cara Forster" userId="e4ea5cdaf772c32d" providerId="LiveId" clId="{5D0FAE61-497D-4064-AB5A-2679D5A48032}" dt="2022-10-19T00:04:54.453" v="1661" actId="1036"/>
          <ac:cxnSpMkLst>
            <pc:docMk/>
            <pc:sldMk cId="3524043894" sldId="4170"/>
            <ac:cxnSpMk id="16" creationId="{355F65BF-EED9-3140-A7F6-3B97B8F41877}"/>
          </ac:cxnSpMkLst>
        </pc:cxnChg>
      </pc:sldChg>
      <pc:sldChg chg="modSp mod">
        <pc:chgData name="Cara Forster" userId="e4ea5cdaf772c32d" providerId="LiveId" clId="{5D0FAE61-497D-4064-AB5A-2679D5A48032}" dt="2022-10-19T00:12:58.029" v="2059" actId="1035"/>
        <pc:sldMkLst>
          <pc:docMk/>
          <pc:sldMk cId="644898946" sldId="4171"/>
        </pc:sldMkLst>
        <pc:spChg chg="mod">
          <ac:chgData name="Cara Forster" userId="e4ea5cdaf772c32d" providerId="LiveId" clId="{5D0FAE61-497D-4064-AB5A-2679D5A48032}" dt="2022-10-19T00:12:58.029" v="2059" actId="1035"/>
          <ac:spMkLst>
            <pc:docMk/>
            <pc:sldMk cId="644898946" sldId="4171"/>
            <ac:spMk id="30" creationId="{BC743D49-4569-DA44-BDE3-B95F4B1343B1}"/>
          </ac:spMkLst>
        </pc:spChg>
      </pc:sldChg>
      <pc:sldChg chg="modSp mod">
        <pc:chgData name="Cara Forster" userId="e4ea5cdaf772c32d" providerId="LiveId" clId="{5D0FAE61-497D-4064-AB5A-2679D5A48032}" dt="2022-10-19T00:23:57.102" v="2143" actId="20577"/>
        <pc:sldMkLst>
          <pc:docMk/>
          <pc:sldMk cId="122529714" sldId="4172"/>
        </pc:sldMkLst>
        <pc:spChg chg="mod">
          <ac:chgData name="Cara Forster" userId="e4ea5cdaf772c32d" providerId="LiveId" clId="{5D0FAE61-497D-4064-AB5A-2679D5A48032}" dt="2022-10-19T00:23:57.102" v="2143" actId="20577"/>
          <ac:spMkLst>
            <pc:docMk/>
            <pc:sldMk cId="122529714" sldId="4172"/>
            <ac:spMk id="30" creationId="{BC743D49-4569-DA44-BDE3-B95F4B1343B1}"/>
          </ac:spMkLst>
        </pc:spChg>
      </pc:sldChg>
      <pc:sldChg chg="modSp mod">
        <pc:chgData name="Cara Forster" userId="e4ea5cdaf772c32d" providerId="LiveId" clId="{5D0FAE61-497D-4064-AB5A-2679D5A48032}" dt="2022-10-19T00:24:35.761" v="2183" actId="6549"/>
        <pc:sldMkLst>
          <pc:docMk/>
          <pc:sldMk cId="1799379964" sldId="4173"/>
        </pc:sldMkLst>
        <pc:spChg chg="mod">
          <ac:chgData name="Cara Forster" userId="e4ea5cdaf772c32d" providerId="LiveId" clId="{5D0FAE61-497D-4064-AB5A-2679D5A48032}" dt="2022-10-19T00:24:35.761" v="2183" actId="6549"/>
          <ac:spMkLst>
            <pc:docMk/>
            <pc:sldMk cId="1799379964" sldId="4173"/>
            <ac:spMk id="30" creationId="{BC743D49-4569-DA44-BDE3-B95F4B1343B1}"/>
          </ac:spMkLst>
        </pc:spChg>
      </pc:sldChg>
      <pc:sldChg chg="modSp mod">
        <pc:chgData name="Cara Forster" userId="e4ea5cdaf772c32d" providerId="LiveId" clId="{5D0FAE61-497D-4064-AB5A-2679D5A48032}" dt="2022-10-19T00:47:25.217" v="3055"/>
        <pc:sldMkLst>
          <pc:docMk/>
          <pc:sldMk cId="3640075042" sldId="4174"/>
        </pc:sldMkLst>
        <pc:spChg chg="mod">
          <ac:chgData name="Cara Forster" userId="e4ea5cdaf772c32d" providerId="LiveId" clId="{5D0FAE61-497D-4064-AB5A-2679D5A48032}" dt="2022-10-19T00:45:59.054" v="2980" actId="27636"/>
          <ac:spMkLst>
            <pc:docMk/>
            <pc:sldMk cId="3640075042" sldId="4174"/>
            <ac:spMk id="5" creationId="{DB1B81FE-047A-C549-8170-1CB82B930CE2}"/>
          </ac:spMkLst>
        </pc:spChg>
        <pc:spChg chg="mod">
          <ac:chgData name="Cara Forster" userId="e4ea5cdaf772c32d" providerId="LiveId" clId="{5D0FAE61-497D-4064-AB5A-2679D5A48032}" dt="2022-10-19T00:47:25.217" v="3055"/>
          <ac:spMkLst>
            <pc:docMk/>
            <pc:sldMk cId="3640075042" sldId="4174"/>
            <ac:spMk id="14" creationId="{552318C2-5635-B441-9688-0405E632F521}"/>
          </ac:spMkLst>
        </pc:spChg>
        <pc:spChg chg="mod">
          <ac:chgData name="Cara Forster" userId="e4ea5cdaf772c32d" providerId="LiveId" clId="{5D0FAE61-497D-4064-AB5A-2679D5A48032}" dt="2022-10-19T00:46:46.998" v="3042" actId="20577"/>
          <ac:spMkLst>
            <pc:docMk/>
            <pc:sldMk cId="3640075042" sldId="4174"/>
            <ac:spMk id="15" creationId="{4C1D6105-530C-7947-94A5-BD4C1059BDF0}"/>
          </ac:spMkLst>
        </pc:spChg>
      </pc:sldChg>
      <pc:sldChg chg="modSp mod">
        <pc:chgData name="Cara Forster" userId="e4ea5cdaf772c32d" providerId="LiveId" clId="{5D0FAE61-497D-4064-AB5A-2679D5A48032}" dt="2022-10-19T00:51:27.130" v="3343" actId="20577"/>
        <pc:sldMkLst>
          <pc:docMk/>
          <pc:sldMk cId="2422395953" sldId="4175"/>
        </pc:sldMkLst>
        <pc:spChg chg="mod">
          <ac:chgData name="Cara Forster" userId="e4ea5cdaf772c32d" providerId="LiveId" clId="{5D0FAE61-497D-4064-AB5A-2679D5A48032}" dt="2022-10-19T00:51:17.251" v="3316" actId="6549"/>
          <ac:spMkLst>
            <pc:docMk/>
            <pc:sldMk cId="2422395953" sldId="4175"/>
            <ac:spMk id="2" creationId="{E3503A98-4DF3-C944-B63A-5EE2C80358DB}"/>
          </ac:spMkLst>
        </pc:spChg>
        <pc:spChg chg="mod">
          <ac:chgData name="Cara Forster" userId="e4ea5cdaf772c32d" providerId="LiveId" clId="{5D0FAE61-497D-4064-AB5A-2679D5A48032}" dt="2022-10-19T00:51:27.130" v="3343" actId="20577"/>
          <ac:spMkLst>
            <pc:docMk/>
            <pc:sldMk cId="2422395953" sldId="4175"/>
            <ac:spMk id="3" creationId="{14758C18-713F-9847-8E24-BE97F66BBEE4}"/>
          </ac:spMkLst>
        </pc:spChg>
      </pc:sldChg>
      <pc:sldChg chg="modSp mod">
        <pc:chgData name="Cara Forster" userId="e4ea5cdaf772c32d" providerId="LiveId" clId="{5D0FAE61-497D-4064-AB5A-2679D5A48032}" dt="2022-10-18T23:59:15.722" v="1498" actId="20577"/>
        <pc:sldMkLst>
          <pc:docMk/>
          <pc:sldMk cId="1303691416" sldId="4176"/>
        </pc:sldMkLst>
        <pc:spChg chg="mod">
          <ac:chgData name="Cara Forster" userId="e4ea5cdaf772c32d" providerId="LiveId" clId="{5D0FAE61-497D-4064-AB5A-2679D5A48032}" dt="2022-10-18T23:59:04.497" v="1492" actId="6549"/>
          <ac:spMkLst>
            <pc:docMk/>
            <pc:sldMk cId="1303691416" sldId="4176"/>
            <ac:spMk id="28" creationId="{9BD1576B-8B2D-8342-916A-0E0F0FF1F3AA}"/>
          </ac:spMkLst>
        </pc:spChg>
        <pc:spChg chg="mod">
          <ac:chgData name="Cara Forster" userId="e4ea5cdaf772c32d" providerId="LiveId" clId="{5D0FAE61-497D-4064-AB5A-2679D5A48032}" dt="2022-10-18T23:59:15.722" v="1498" actId="20577"/>
          <ac:spMkLst>
            <pc:docMk/>
            <pc:sldMk cId="1303691416" sldId="4176"/>
            <ac:spMk id="333" creationId="{9B583A67-68E4-428D-AD3C-7F8585EB54EE}"/>
          </ac:spMkLst>
        </pc:spChg>
      </pc:sldChg>
      <pc:sldChg chg="modSp mod">
        <pc:chgData name="Cara Forster" userId="e4ea5cdaf772c32d" providerId="LiveId" clId="{5D0FAE61-497D-4064-AB5A-2679D5A48032}" dt="2022-10-19T00:34:12.475" v="2246" actId="6549"/>
        <pc:sldMkLst>
          <pc:docMk/>
          <pc:sldMk cId="1101446254" sldId="4177"/>
        </pc:sldMkLst>
        <pc:spChg chg="mod">
          <ac:chgData name="Cara Forster" userId="e4ea5cdaf772c32d" providerId="LiveId" clId="{5D0FAE61-497D-4064-AB5A-2679D5A48032}" dt="2022-10-19T00:34:12.475" v="2246" actId="6549"/>
          <ac:spMkLst>
            <pc:docMk/>
            <pc:sldMk cId="1101446254" sldId="4177"/>
            <ac:spMk id="24" creationId="{CDB86337-4B9D-B043-A9B5-DCFDC0D2EDA8}"/>
          </ac:spMkLst>
        </pc:spChg>
        <pc:spChg chg="mod">
          <ac:chgData name="Cara Forster" userId="e4ea5cdaf772c32d" providerId="LiveId" clId="{5D0FAE61-497D-4064-AB5A-2679D5A48032}" dt="2022-10-19T00:24:57.158" v="2204" actId="20577"/>
          <ac:spMkLst>
            <pc:docMk/>
            <pc:sldMk cId="1101446254" sldId="4177"/>
            <ac:spMk id="28" creationId="{9BD1576B-8B2D-8342-916A-0E0F0FF1F3AA}"/>
          </ac:spMkLst>
        </pc:spChg>
        <pc:spChg chg="mod">
          <ac:chgData name="Cara Forster" userId="e4ea5cdaf772c32d" providerId="LiveId" clId="{5D0FAE61-497D-4064-AB5A-2679D5A48032}" dt="2022-10-19T00:33:53.159" v="2207" actId="20577"/>
          <ac:spMkLst>
            <pc:docMk/>
            <pc:sldMk cId="1101446254" sldId="4177"/>
            <ac:spMk id="335" creationId="{2B2CBE5A-7D87-4804-922B-355B5F8B34EF}"/>
          </ac:spMkLst>
        </pc:spChg>
        <pc:picChg chg="mod">
          <ac:chgData name="Cara Forster" userId="e4ea5cdaf772c32d" providerId="LiveId" clId="{5D0FAE61-497D-4064-AB5A-2679D5A48032}" dt="2022-10-19T00:33:40.653" v="2205" actId="1076"/>
          <ac:picMkLst>
            <pc:docMk/>
            <pc:sldMk cId="1101446254" sldId="4177"/>
            <ac:picMk id="23" creationId="{5AD84BD5-709E-A642-86B7-FDD5745BF963}"/>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9D6216-0697-41DA-9C12-81D51BE091A9}" type="datetimeFigureOut">
              <a:rPr lang="en-GB" smtClean="0"/>
              <a:t>18/10/2022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E7C92C-3858-4FCD-A03D-574E91D2B469}" type="slidenum">
              <a:rPr lang="en-GB" smtClean="0"/>
              <a:t>‹#›</a:t>
            </a:fld>
            <a:endParaRPr lang="en-GB"/>
          </a:p>
        </p:txBody>
      </p:sp>
    </p:spTree>
    <p:extLst>
      <p:ext uri="{BB962C8B-B14F-4D97-AF65-F5344CB8AC3E}">
        <p14:creationId xmlns:p14="http://schemas.microsoft.com/office/powerpoint/2010/main" val="227452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3709885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 sz="1200" b="0" i="0" strike="noStrike" cap="none" spc="0" baseline="0">
                <a:solidFill>
                  <a:srgbClr val="000000"/>
                </a:solidFill>
                <a:effectLst/>
                <a:latin typeface="Calibri"/>
                <a:ea typeface="Calibri"/>
                <a:cs typeface="Calibri"/>
              </a:rPr>
              <a:t>5 factores: son importantes para garantizar que un proveedor de servicios financieros resuelva las quejas. </a:t>
            </a:r>
          </a:p>
        </p:txBody>
      </p:sp>
      <p:sp>
        <p:nvSpPr>
          <p:cNvPr id="4" name="Slide Number Placeholder 3"/>
          <p:cNvSpPr>
            <a:spLocks noGrp="1"/>
          </p:cNvSpPr>
          <p:nvPr>
            <p:ph type="sldNum" sz="quarter" idx="5"/>
          </p:nvPr>
        </p:nvSpPr>
        <p:spPr/>
        <p:txBody>
          <a:bodyPr/>
          <a:lstStyle/>
          <a:p>
            <a:fld id="{4DE7C92C-3858-4FCD-A03D-574E91D2B469}" type="slidenum">
              <a:rPr lang="en-GB" smtClean="0"/>
              <a:t>14</a:t>
            </a:fld>
            <a:endParaRPr lang="en-GB"/>
          </a:p>
        </p:txBody>
      </p:sp>
    </p:spTree>
    <p:extLst>
      <p:ext uri="{BB962C8B-B14F-4D97-AF65-F5344CB8AC3E}">
        <p14:creationId xmlns:p14="http://schemas.microsoft.com/office/powerpoint/2010/main" val="24478052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 sz="1200" b="0" i="0" strike="noStrike" cap="none" spc="0" baseline="0">
                <a:solidFill>
                  <a:srgbClr val="000000"/>
                </a:solidFill>
                <a:effectLst/>
                <a:latin typeface="Calibri"/>
                <a:ea typeface="Calibri"/>
                <a:cs typeface="Calibri"/>
              </a:rPr>
              <a:t>Los gerentes de sucursales de área son parte de la matriz de escalamiento, por ejemplo. </a:t>
            </a:r>
          </a:p>
        </p:txBody>
      </p:sp>
      <p:sp>
        <p:nvSpPr>
          <p:cNvPr id="4" name="Slide Number Placeholder 3"/>
          <p:cNvSpPr>
            <a:spLocks noGrp="1"/>
          </p:cNvSpPr>
          <p:nvPr>
            <p:ph type="sldNum" sz="quarter" idx="5"/>
          </p:nvPr>
        </p:nvSpPr>
        <p:spPr/>
        <p:txBody>
          <a:bodyPr/>
          <a:lstStyle/>
          <a:p>
            <a:fld id="{4DE7C92C-3858-4FCD-A03D-574E91D2B469}" type="slidenum">
              <a:rPr lang="en-GB" smtClean="0"/>
              <a:t>15</a:t>
            </a:fld>
            <a:endParaRPr lang="en-GB"/>
          </a:p>
        </p:txBody>
      </p:sp>
    </p:spTree>
    <p:extLst>
      <p:ext uri="{BB962C8B-B14F-4D97-AF65-F5344CB8AC3E}">
        <p14:creationId xmlns:p14="http://schemas.microsoft.com/office/powerpoint/2010/main" val="15646249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 sz="1200" b="0" i="0" strike="noStrike" cap="none" spc="0" baseline="0">
                <a:solidFill>
                  <a:srgbClr val="000000"/>
                </a:solidFill>
                <a:effectLst/>
                <a:latin typeface="Calibri"/>
                <a:ea typeface="Calibri"/>
                <a:cs typeface="Calibri"/>
              </a:rPr>
              <a:t>Decida el nivel de gravedad de las quejas y también si las quejas no se resuelven en el tiempo estipulado, entonces deben escalarse. </a:t>
            </a:r>
          </a:p>
        </p:txBody>
      </p:sp>
      <p:sp>
        <p:nvSpPr>
          <p:cNvPr id="4" name="Slide Number Placeholder 3"/>
          <p:cNvSpPr>
            <a:spLocks noGrp="1"/>
          </p:cNvSpPr>
          <p:nvPr>
            <p:ph type="sldNum" sz="quarter" idx="5"/>
          </p:nvPr>
        </p:nvSpPr>
        <p:spPr/>
        <p:txBody>
          <a:bodyPr/>
          <a:lstStyle/>
          <a:p>
            <a:fld id="{4DE7C92C-3858-4FCD-A03D-574E91D2B469}" type="slidenum">
              <a:rPr lang="en-GB" smtClean="0"/>
              <a:t>16</a:t>
            </a:fld>
            <a:endParaRPr lang="en-GB"/>
          </a:p>
        </p:txBody>
      </p:sp>
    </p:spTree>
    <p:extLst>
      <p:ext uri="{BB962C8B-B14F-4D97-AF65-F5344CB8AC3E}">
        <p14:creationId xmlns:p14="http://schemas.microsoft.com/office/powerpoint/2010/main" val="12010873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E7C92C-3858-4FCD-A03D-574E91D2B469}" type="slidenum">
              <a:rPr lang="en-GB" smtClean="0"/>
              <a:t>19</a:t>
            </a:fld>
            <a:endParaRPr lang="en-GB"/>
          </a:p>
        </p:txBody>
      </p:sp>
    </p:spTree>
    <p:extLst>
      <p:ext uri="{BB962C8B-B14F-4D97-AF65-F5344CB8AC3E}">
        <p14:creationId xmlns:p14="http://schemas.microsoft.com/office/powerpoint/2010/main" val="26616611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s" sz="1200" b="0" i="0" strike="noStrike" cap="none" spc="0" baseline="0">
                <a:solidFill>
                  <a:srgbClr val="000000"/>
                </a:solidFill>
                <a:effectLst/>
                <a:latin typeface="Calibri"/>
                <a:ea typeface="Calibri"/>
                <a:cs typeface="Calibri"/>
              </a:rPr>
              <a:t>Tres características de un mecanismo eficaz de tramitación de denuncias</a:t>
            </a:r>
          </a:p>
          <a:p>
            <a:pPr marL="0" indent="0">
              <a:buNone/>
            </a:pPr>
            <a:endParaRPr lang="en-US"/>
          </a:p>
          <a:p>
            <a:pPr marL="228600" indent="-228600">
              <a:buAutoNum type="arabicPeriod"/>
            </a:pPr>
            <a:r>
              <a:rPr lang="es" sz="1200" b="0" i="0" strike="noStrike" cap="none" spc="0" baseline="0">
                <a:solidFill>
                  <a:srgbClr val="000000"/>
                </a:solidFill>
                <a:effectLst/>
                <a:latin typeface="Calibri"/>
                <a:ea typeface="Calibri"/>
                <a:cs typeface="Calibri"/>
              </a:rPr>
              <a:t>Los clientes pueden presentar una queja fácilmente. El mecanismo es de bajo costo o gratuito para los clientes, de fácil acceso y fácil de entender.</a:t>
            </a:r>
          </a:p>
          <a:p>
            <a:pPr marL="228600" indent="-228600">
              <a:buAutoNum type="arabicPeriod"/>
            </a:pPr>
            <a:endParaRPr lang="en-IN" sz="1200" kern="1200">
              <a:solidFill>
                <a:schemeClr val="tx1"/>
              </a:solidFill>
              <a:effectLst/>
              <a:latin typeface="+mn-lt"/>
              <a:ea typeface="+mn-ea"/>
              <a:cs typeface="+mn-cs"/>
            </a:endParaRPr>
          </a:p>
          <a:p>
            <a:pPr marL="228600" indent="-228600">
              <a:buAutoNum type="arabicPeriod"/>
            </a:pPr>
            <a:r>
              <a:rPr lang="es" sz="1200" b="0" i="0" strike="noStrike" cap="none" spc="0" baseline="0">
                <a:solidFill>
                  <a:srgbClr val="000000"/>
                </a:solidFill>
                <a:effectLst/>
                <a:latin typeface="Calibri"/>
                <a:ea typeface="Calibri"/>
                <a:cs typeface="Calibri"/>
              </a:rPr>
              <a:t>La institución puede responder de manera oportuna para atender y resolver quejas individuales.</a:t>
            </a:r>
          </a:p>
          <a:p>
            <a:pPr marL="228600" indent="-228600">
              <a:buAutoNum type="arabicPeriod"/>
            </a:pPr>
            <a:endParaRPr lang="en-IN" sz="1200" kern="1200">
              <a:solidFill>
                <a:schemeClr val="tx1"/>
              </a:solidFill>
              <a:effectLst/>
              <a:latin typeface="+mn-lt"/>
              <a:ea typeface="+mn-ea"/>
              <a:cs typeface="+mn-cs"/>
            </a:endParaRPr>
          </a:p>
          <a:p>
            <a:pPr marL="228600" indent="-228600">
              <a:buAutoNum type="arabicPeriod"/>
            </a:pPr>
            <a:r>
              <a:rPr lang="es" sz="1200" b="0" i="0" strike="noStrike" cap="none" spc="0" baseline="0">
                <a:solidFill>
                  <a:srgbClr val="000000"/>
                </a:solidFill>
                <a:effectLst/>
                <a:latin typeface="Calibri"/>
                <a:ea typeface="Calibri"/>
                <a:cs typeface="Calibri"/>
              </a:rPr>
              <a:t>La institución puede utilizar la información de las quejas para abordar problemas sistémicos.</a:t>
            </a:r>
          </a:p>
          <a:p>
            <a:pPr marL="228600" indent="-228600">
              <a:buAutoNum type="arabicPeriod"/>
            </a:pPr>
            <a:endParaRPr lang="en-IN" sz="1200" kern="1200">
              <a:solidFill>
                <a:schemeClr val="tx1"/>
              </a:solidFill>
              <a:effectLst/>
              <a:latin typeface="+mn-lt"/>
              <a:ea typeface="+mn-ea"/>
              <a:cs typeface="+mn-cs"/>
            </a:endParaRPr>
          </a:p>
          <a:p>
            <a:pPr marL="228600" indent="-228600">
              <a:buAutoNum type="arabicPeriod"/>
            </a:pPr>
            <a:endParaRPr lang="en-IN" sz="1200" kern="1200">
              <a:solidFill>
                <a:schemeClr val="tx1"/>
              </a:solidFill>
              <a:effectLst/>
              <a:latin typeface="+mn-lt"/>
              <a:ea typeface="+mn-ea"/>
              <a:cs typeface="+mn-cs"/>
            </a:endParaRPr>
          </a:p>
          <a:p>
            <a:pPr marL="228600" indent="-228600">
              <a:buAutoNum type="arabicPeriod"/>
            </a:pPr>
            <a:endParaRPr lang="en-IN" sz="1200" kern="1200">
              <a:solidFill>
                <a:schemeClr val="tx1"/>
              </a:solidFill>
              <a:effectLst/>
              <a:latin typeface="+mn-lt"/>
              <a:ea typeface="+mn-ea"/>
              <a:cs typeface="+mn-cs"/>
            </a:endParaRPr>
          </a:p>
          <a:p>
            <a:pPr marL="228600" indent="-228600">
              <a:buAutoNum type="arabicPeriod"/>
            </a:pPr>
            <a:endParaRPr lang="en-IN" sz="1200" kern="1200">
              <a:solidFill>
                <a:schemeClr val="tx1"/>
              </a:solidFill>
              <a:effectLst/>
              <a:latin typeface="+mn-lt"/>
              <a:ea typeface="+mn-ea"/>
              <a:cs typeface="+mn-cs"/>
            </a:endParaRPr>
          </a:p>
          <a:p>
            <a:pPr marL="0" indent="0">
              <a:buNone/>
            </a:pPr>
            <a:endParaRPr lang="en-US"/>
          </a:p>
          <a:p>
            <a:pPr marL="0" indent="0">
              <a:buNone/>
            </a:pPr>
            <a:endParaRPr lang="en-US"/>
          </a:p>
        </p:txBody>
      </p:sp>
      <p:sp>
        <p:nvSpPr>
          <p:cNvPr id="4" name="Slide Number Placeholder 3"/>
          <p:cNvSpPr>
            <a:spLocks noGrp="1"/>
          </p:cNvSpPr>
          <p:nvPr>
            <p:ph type="sldNum" sz="quarter" idx="5"/>
          </p:nvPr>
        </p:nvSpPr>
        <p:spPr/>
        <p:txBody>
          <a:bodyPr/>
          <a:lstStyle/>
          <a:p>
            <a:fld id="{4DE7C92C-3858-4FCD-A03D-574E91D2B469}" type="slidenum">
              <a:rPr lang="en-GB" smtClean="0"/>
              <a:t>20</a:t>
            </a:fld>
            <a:endParaRPr lang="en-GB"/>
          </a:p>
        </p:txBody>
      </p:sp>
    </p:spTree>
    <p:extLst>
      <p:ext uri="{BB962C8B-B14F-4D97-AF65-F5344CB8AC3E}">
        <p14:creationId xmlns:p14="http://schemas.microsoft.com/office/powerpoint/2010/main" val="29595570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 sz="1200" b="0" i="0" strike="noStrike" cap="none" spc="0" baseline="0">
                <a:solidFill>
                  <a:srgbClr val="000000"/>
                </a:solidFill>
                <a:effectLst/>
                <a:latin typeface="Calibri"/>
                <a:ea typeface="Calibri"/>
                <a:cs typeface="Calibri"/>
              </a:rPr>
              <a:t>Revise estos informes: ¿para qué está revisando?</a:t>
            </a:r>
          </a:p>
        </p:txBody>
      </p:sp>
      <p:sp>
        <p:nvSpPr>
          <p:cNvPr id="4" name="Slide Number Placeholder 3"/>
          <p:cNvSpPr>
            <a:spLocks noGrp="1"/>
          </p:cNvSpPr>
          <p:nvPr>
            <p:ph type="sldNum" sz="quarter" idx="5"/>
          </p:nvPr>
        </p:nvSpPr>
        <p:spPr/>
        <p:txBody>
          <a:bodyPr/>
          <a:lstStyle/>
          <a:p>
            <a:fld id="{4DE7C92C-3858-4FCD-A03D-574E91D2B469}" type="slidenum">
              <a:rPr lang="en-GB" smtClean="0"/>
              <a:t>22</a:t>
            </a:fld>
            <a:endParaRPr lang="en-GB"/>
          </a:p>
        </p:txBody>
      </p:sp>
    </p:spTree>
    <p:extLst>
      <p:ext uri="{BB962C8B-B14F-4D97-AF65-F5344CB8AC3E}">
        <p14:creationId xmlns:p14="http://schemas.microsoft.com/office/powerpoint/2010/main" val="8728113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E7C92C-3858-4FCD-A03D-574E91D2B469}" type="slidenum">
              <a:rPr lang="en-GB" smtClean="0"/>
              <a:t>26</a:t>
            </a:fld>
            <a:endParaRPr lang="en-GB"/>
          </a:p>
        </p:txBody>
      </p:sp>
    </p:spTree>
    <p:extLst>
      <p:ext uri="{BB962C8B-B14F-4D97-AF65-F5344CB8AC3E}">
        <p14:creationId xmlns:p14="http://schemas.microsoft.com/office/powerpoint/2010/main" val="18338567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E7C92C-3858-4FCD-A03D-574E91D2B469}" type="slidenum">
              <a:rPr lang="en-GB" smtClean="0"/>
              <a:t>27</a:t>
            </a:fld>
            <a:endParaRPr lang="en-GB"/>
          </a:p>
        </p:txBody>
      </p:sp>
    </p:spTree>
    <p:extLst>
      <p:ext uri="{BB962C8B-B14F-4D97-AF65-F5344CB8AC3E}">
        <p14:creationId xmlns:p14="http://schemas.microsoft.com/office/powerpoint/2010/main" val="25657921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 sz="1200" b="0" i="0" strike="noStrike" cap="none" spc="0" baseline="0">
                <a:solidFill>
                  <a:srgbClr val="000000"/>
                </a:solidFill>
                <a:effectLst/>
                <a:latin typeface="Calibri"/>
                <a:ea typeface="Calibri"/>
                <a:cs typeface="Calibri"/>
              </a:rPr>
              <a:t>Los aportes del personal se suman a la entrada. además, están en primera línea y recibir comentarios de ellos sobre cuestiones relacionadas, por ejemplo, con las habilidades digitales (capacidad para manejar bots de chat) es una valiosa inteligencia de mercado.</a:t>
            </a:r>
          </a:p>
        </p:txBody>
      </p:sp>
      <p:sp>
        <p:nvSpPr>
          <p:cNvPr id="4" name="Slide Number Placeholder 3"/>
          <p:cNvSpPr>
            <a:spLocks noGrp="1"/>
          </p:cNvSpPr>
          <p:nvPr>
            <p:ph type="sldNum" sz="quarter" idx="5"/>
          </p:nvPr>
        </p:nvSpPr>
        <p:spPr/>
        <p:txBody>
          <a:bodyPr/>
          <a:lstStyle/>
          <a:p>
            <a:fld id="{4DE7C92C-3858-4FCD-A03D-574E91D2B469}" type="slidenum">
              <a:rPr lang="en-GB" smtClean="0"/>
              <a:t>31</a:t>
            </a:fld>
            <a:endParaRPr lang="en-GB"/>
          </a:p>
        </p:txBody>
      </p:sp>
    </p:spTree>
    <p:extLst>
      <p:ext uri="{BB962C8B-B14F-4D97-AF65-F5344CB8AC3E}">
        <p14:creationId xmlns:p14="http://schemas.microsoft.com/office/powerpoint/2010/main" val="29664513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 sz="1200" b="0" i="0" strike="noStrike" cap="none" spc="0" baseline="0">
                <a:solidFill>
                  <a:srgbClr val="000000"/>
                </a:solidFill>
                <a:effectLst/>
                <a:latin typeface="Calibri"/>
                <a:ea typeface="Calibri"/>
                <a:cs typeface="Calibri"/>
              </a:rPr>
              <a:t>https://sptf.info/lista-de-correo</a:t>
            </a:r>
          </a:p>
          <a:p>
            <a:r>
              <a:rPr lang="es" sz="1200" b="0" i="0" strike="noStrike" cap="none" spc="0" baseline="0">
                <a:solidFill>
                  <a:srgbClr val="000000"/>
                </a:solidFill>
                <a:effectLst/>
                <a:latin typeface="Calibri"/>
                <a:ea typeface="Calibri"/>
                <a:cs typeface="Calibri"/>
              </a:rPr>
              <a:t>https://sptf.info/universal-standards-for-spm/universal-standards</a:t>
            </a:r>
          </a:p>
          <a:p>
            <a:endParaRPr lang="en-US"/>
          </a:p>
        </p:txBody>
      </p:sp>
      <p:sp>
        <p:nvSpPr>
          <p:cNvPr id="4" name="Slide Number Placeholder 3"/>
          <p:cNvSpPr>
            <a:spLocks noGrp="1"/>
          </p:cNvSpPr>
          <p:nvPr>
            <p:ph type="sldNum" sz="quarter" idx="5"/>
          </p:nvPr>
        </p:nvSpPr>
        <p:spPr/>
        <p:txBody>
          <a:bodyPr/>
          <a:lstStyle/>
          <a:p>
            <a:fld id="{4DE7C92C-3858-4FCD-A03D-574E91D2B469}" type="slidenum">
              <a:rPr lang="en-GB" smtClean="0"/>
              <a:t>37</a:t>
            </a:fld>
            <a:endParaRPr lang="en-GB"/>
          </a:p>
        </p:txBody>
      </p:sp>
    </p:spTree>
    <p:extLst>
      <p:ext uri="{BB962C8B-B14F-4D97-AF65-F5344CB8AC3E}">
        <p14:creationId xmlns:p14="http://schemas.microsoft.com/office/powerpoint/2010/main" val="34984214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28600" indent="-228600">
              <a:buAutoNum type="arabicPeriod"/>
            </a:pPr>
            <a:r>
              <a:rPr lang="es" sz="1200" b="0" i="0" strike="noStrike" cap="none" spc="0" baseline="0">
                <a:solidFill>
                  <a:srgbClr val="000000"/>
                </a:solidFill>
                <a:effectLst/>
                <a:latin typeface="Calibri"/>
                <a:ea typeface="Calibri"/>
                <a:cs typeface="Calibri"/>
              </a:rPr>
              <a:t>por ejemplo: “¿Por qué el cajero automático no me permite retirar todo el monto que solicito?” “¿Cómo puedo hacer un reclamo de seguro?” “¿Cómo puedo pagar la cuota de mi préstamo en línea?” En estos casos, su institución debe brindar respuestas oportunas y precisas a las preguntas de los clientes. La incomprensión del producto puede tener consecuencias peligrosas para el cliente</a:t>
            </a:r>
          </a:p>
          <a:p>
            <a:pPr marL="228600" indent="-228600">
              <a:buAutoNum type="arabicPeriod"/>
            </a:pPr>
            <a:endParaRPr lang="en-IN" sz="1200" kern="1200">
              <a:solidFill>
                <a:schemeClr val="tx1"/>
              </a:solidFill>
              <a:effectLst/>
              <a:latin typeface="+mn-lt"/>
              <a:ea typeface="+mn-ea"/>
              <a:cs typeface="+mn-cs"/>
            </a:endParaRPr>
          </a:p>
          <a:p>
            <a:pPr marL="228600" indent="-228600">
              <a:buAutoNum type="arabicPeriod"/>
            </a:pPr>
            <a:r>
              <a:rPr lang="es" sz="1200" b="0" i="0" strike="noStrike" cap="none" spc="0" baseline="0">
                <a:solidFill>
                  <a:srgbClr val="000000"/>
                </a:solidFill>
                <a:effectLst/>
                <a:latin typeface="Calibri"/>
                <a:ea typeface="Calibri"/>
                <a:cs typeface="Calibri"/>
              </a:rPr>
              <a:t>Un mecanismo de quejas protege a los clientes del trato poco ético por parte de su personal y otros clientes</a:t>
            </a:r>
          </a:p>
          <a:p>
            <a:pPr marL="228600" indent="-228600">
              <a:buAutoNum type="arabicPeriod"/>
            </a:pPr>
            <a:endParaRPr lang="en-IN" sz="1200" kern="1200">
              <a:solidFill>
                <a:schemeClr val="tx1"/>
              </a:solidFill>
              <a:effectLst/>
              <a:latin typeface="+mn-lt"/>
              <a:ea typeface="+mn-ea"/>
              <a:cs typeface="+mn-cs"/>
            </a:endParaRPr>
          </a:p>
          <a:p>
            <a:pPr marL="228600" indent="-228600">
              <a:buAutoNum type="arabicPeriod"/>
            </a:pPr>
            <a:r>
              <a:rPr lang="es" sz="1200" b="0" i="0" strike="noStrike" cap="none" spc="0" baseline="0">
                <a:solidFill>
                  <a:srgbClr val="000000"/>
                </a:solidFill>
                <a:effectLst/>
                <a:latin typeface="Calibri"/>
                <a:ea typeface="Calibri"/>
                <a:cs typeface="Calibri"/>
              </a:rPr>
              <a:t>Muchos clientes desatendidos y de bajos ingresos no están acostumbrados a tener poder personal en sus relaciones con instituciones formales como bancos, agencias gubernamentales y minoristas. Al asegurarles a los clientes que tienen derecho a hacer preguntas y quejarse, asegurándose de que no enfrenten consecuencias negativas cuando se quejan y respondiendo rápidamente con una respuesta o resolución, los clientes ganan confianza en sus derechos como consumidores.</a:t>
            </a:r>
          </a:p>
          <a:p>
            <a:endParaRPr lang="en-IN" sz="1200" kern="1200">
              <a:solidFill>
                <a:schemeClr val="tx1"/>
              </a:solidFill>
              <a:effectLst/>
              <a:latin typeface="+mn-lt"/>
              <a:ea typeface="+mn-ea"/>
              <a:cs typeface="+mn-cs"/>
            </a:endParaRPr>
          </a:p>
          <a:p>
            <a:pPr marL="228600" indent="-228600">
              <a:buAutoNum type="arabicPeriod"/>
            </a:pPr>
            <a:endParaRPr lang="en-IN" sz="1200" kern="1200">
              <a:solidFill>
                <a:schemeClr val="tx1"/>
              </a:solidFill>
              <a:effectLst/>
              <a:latin typeface="+mn-lt"/>
              <a:ea typeface="+mn-ea"/>
              <a:cs typeface="+mn-cs"/>
            </a:endParaRPr>
          </a:p>
          <a:p>
            <a:pPr marL="228600" indent="-228600">
              <a:buAutoNum type="arabicPeriod"/>
            </a:pPr>
            <a:endParaRPr lang="en-IN" sz="1200" kern="1200">
              <a:solidFill>
                <a:schemeClr val="tx1"/>
              </a:solidFill>
              <a:effectLst/>
              <a:latin typeface="+mn-lt"/>
              <a:ea typeface="+mn-ea"/>
              <a:cs typeface="+mn-cs"/>
            </a:endParaRPr>
          </a:p>
          <a:p>
            <a:endParaRPr lang="en-US"/>
          </a:p>
        </p:txBody>
      </p:sp>
    </p:spTree>
    <p:extLst>
      <p:ext uri="{BB962C8B-B14F-4D97-AF65-F5344CB8AC3E}">
        <p14:creationId xmlns:p14="http://schemas.microsoft.com/office/powerpoint/2010/main" val="35582197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s" sz="1200" b="0" i="0" strike="noStrike" cap="none" spc="0" baseline="0">
                <a:solidFill>
                  <a:srgbClr val="000000"/>
                </a:solidFill>
                <a:effectLst/>
                <a:latin typeface="Calibri"/>
                <a:ea typeface="Calibri"/>
                <a:cs typeface="Calibri"/>
              </a:rPr>
              <a:t>4. Los clientes que no saben cómo comunicar sus problemas a la institución pueden encontrar más fácil cambiar a un proveedor de servicios financieros diferente. Este riesgo es particularmente alto en mercados competitivos. Muchos problemas son pequeños y fáciles de resolver; no vale la pena perder clientes por estos problemas.</a:t>
            </a:r>
          </a:p>
          <a:p>
            <a:endParaRPr lang="en-IN" sz="1200" kern="1200">
              <a:solidFill>
                <a:schemeClr val="tx1"/>
              </a:solidFill>
              <a:effectLst/>
              <a:latin typeface="+mn-lt"/>
              <a:ea typeface="+mn-ea"/>
              <a:cs typeface="+mn-cs"/>
            </a:endParaRPr>
          </a:p>
          <a:p>
            <a:r>
              <a:rPr lang="es" sz="1200" b="0" i="0" strike="noStrike" cap="none" spc="0" baseline="0">
                <a:solidFill>
                  <a:srgbClr val="000000"/>
                </a:solidFill>
                <a:effectLst/>
                <a:latin typeface="Calibri"/>
                <a:ea typeface="Calibri"/>
                <a:cs typeface="Calibri"/>
              </a:rPr>
              <a:t>5. Su capacidad de respuesta a las preguntas y quejas de los clientes puede brindarle una ventaja competitiva y fomentar la lealtad de los clientes, particularmente en mercados competitivos y aquellos en los que los mecanismos de quejas efectivos son escasos. Además, es más probable que los clientes que se sienten escuchados y valorados respondan positivamente a su institución, incluso en situaciones difíciles como la morosidad del préstamo, aumentos de tarifas o errores por parte del oficial de crédito.</a:t>
            </a:r>
          </a:p>
          <a:p>
            <a:endParaRPr lang="en-IN" sz="1200" kern="1200">
              <a:solidFill>
                <a:schemeClr val="tx1"/>
              </a:solidFill>
              <a:effectLst/>
              <a:latin typeface="+mn-lt"/>
              <a:ea typeface="+mn-ea"/>
              <a:cs typeface="+mn-cs"/>
            </a:endParaRPr>
          </a:p>
          <a:p>
            <a:r>
              <a:rPr lang="es" sz="1200" b="0" i="0" strike="noStrike" cap="none" spc="0" baseline="0">
                <a:solidFill>
                  <a:srgbClr val="000000"/>
                </a:solidFill>
                <a:effectLst/>
                <a:latin typeface="Calibri"/>
                <a:ea typeface="Calibri"/>
                <a:cs typeface="Calibri"/>
              </a:rPr>
              <a:t>6. Sin duda, su institución debería emplear otros métodos de investigación de mercado que informen el diseño y la entrega del producto, ya que las preguntas/quejas están sesgadas hacia los clientes con bajo rendimiento y aquellos con quejas contra la institución. Sin embargo, las preguntas de los clientes pueden revelar problemas operativos, como lagunas en el conocimiento del oficial de crédito, y las quejas pueden impulsar ideas de diseño de productos, como un período de gracia para clientes leales. Dicha información, cuando es analizada y discutida por la gerencia, también puede ayudar a la institución a reducir el enfoque de la investigación de mercado adicional.</a:t>
            </a:r>
          </a:p>
          <a:p>
            <a:endParaRPr lang="en-IN" sz="1200" kern="1200">
              <a:solidFill>
                <a:schemeClr val="tx1"/>
              </a:solidFill>
              <a:effectLst/>
              <a:latin typeface="+mn-lt"/>
              <a:ea typeface="+mn-ea"/>
              <a:cs typeface="+mn-cs"/>
            </a:endParaRPr>
          </a:p>
          <a:p>
            <a:endParaRPr lang="en-IN" sz="1200" kern="1200">
              <a:solidFill>
                <a:schemeClr val="tx1"/>
              </a:solidFill>
              <a:effectLst/>
              <a:latin typeface="+mn-lt"/>
              <a:ea typeface="+mn-ea"/>
              <a:cs typeface="+mn-cs"/>
            </a:endParaRPr>
          </a:p>
          <a:p>
            <a:endParaRPr lang="en-IN" sz="1200" kern="1200">
              <a:solidFill>
                <a:schemeClr val="tx1"/>
              </a:solidFill>
              <a:effectLst/>
              <a:latin typeface="+mn-lt"/>
              <a:ea typeface="+mn-ea"/>
              <a:cs typeface="+mn-cs"/>
            </a:endParaRPr>
          </a:p>
          <a:p>
            <a:endParaRPr lang="en-IN" sz="1200" kern="1200">
              <a:solidFill>
                <a:schemeClr val="tx1"/>
              </a:solidFill>
              <a:effectLst/>
              <a:latin typeface="+mn-lt"/>
              <a:ea typeface="+mn-ea"/>
              <a:cs typeface="+mn-cs"/>
            </a:endParaRPr>
          </a:p>
          <a:p>
            <a:endParaRPr lang="en-IN" sz="1200" kern="1200">
              <a:solidFill>
                <a:schemeClr val="tx1"/>
              </a:solidFill>
              <a:effectLst/>
              <a:latin typeface="+mn-lt"/>
              <a:ea typeface="+mn-ea"/>
              <a:cs typeface="+mn-cs"/>
            </a:endParaRPr>
          </a:p>
          <a:p>
            <a:endParaRPr lang="en-IN" sz="1200" kern="1200">
              <a:solidFill>
                <a:schemeClr val="tx1"/>
              </a:solidFill>
              <a:effectLst/>
              <a:latin typeface="+mn-lt"/>
              <a:ea typeface="+mn-ea"/>
              <a:cs typeface="+mn-cs"/>
            </a:endParaRPr>
          </a:p>
          <a:p>
            <a:endParaRPr lang="en-US"/>
          </a:p>
        </p:txBody>
      </p:sp>
    </p:spTree>
    <p:extLst>
      <p:ext uri="{BB962C8B-B14F-4D97-AF65-F5344CB8AC3E}">
        <p14:creationId xmlns:p14="http://schemas.microsoft.com/office/powerpoint/2010/main" val="28052980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s" sz="1200" b="0" i="0" strike="noStrike" cap="none" spc="0" baseline="0">
                <a:solidFill>
                  <a:srgbClr val="000000"/>
                </a:solidFill>
                <a:effectLst/>
                <a:latin typeface="Calibri"/>
                <a:ea typeface="Calibri"/>
                <a:cs typeface="Calibri"/>
              </a:rPr>
              <a:t>Tres características de un mecanismo eficaz de tramitación de denuncias</a:t>
            </a:r>
          </a:p>
          <a:p>
            <a:pPr marL="0" indent="0">
              <a:buNone/>
            </a:pPr>
            <a:endParaRPr lang="en-US"/>
          </a:p>
          <a:p>
            <a:pPr marL="228600" indent="-228600">
              <a:buAutoNum type="arabicPeriod"/>
            </a:pPr>
            <a:r>
              <a:rPr lang="es" sz="1200" b="0" i="0" strike="noStrike" cap="none" spc="0" baseline="0">
                <a:solidFill>
                  <a:srgbClr val="000000"/>
                </a:solidFill>
                <a:effectLst/>
                <a:latin typeface="Calibri"/>
                <a:ea typeface="Calibri"/>
                <a:cs typeface="Calibri"/>
              </a:rPr>
              <a:t>Los clientes pueden presentar una queja fácilmente. El mecanismo es de bajo costo o gratuito para los clientes, de fácil acceso y fácil de entender.</a:t>
            </a:r>
          </a:p>
          <a:p>
            <a:pPr marL="228600" indent="-228600">
              <a:buAutoNum type="arabicPeriod"/>
            </a:pPr>
            <a:endParaRPr lang="en-IN" sz="1200" kern="1200">
              <a:solidFill>
                <a:schemeClr val="tx1"/>
              </a:solidFill>
              <a:effectLst/>
              <a:latin typeface="+mn-lt"/>
              <a:ea typeface="+mn-ea"/>
              <a:cs typeface="+mn-cs"/>
            </a:endParaRPr>
          </a:p>
          <a:p>
            <a:pPr marL="228600" indent="-228600">
              <a:buAutoNum type="arabicPeriod"/>
            </a:pPr>
            <a:r>
              <a:rPr lang="es" sz="1200" b="0" i="0" strike="noStrike" cap="none" spc="0" baseline="0">
                <a:solidFill>
                  <a:srgbClr val="000000"/>
                </a:solidFill>
                <a:effectLst/>
                <a:latin typeface="Calibri"/>
                <a:ea typeface="Calibri"/>
                <a:cs typeface="Calibri"/>
              </a:rPr>
              <a:t>La institución puede responder de manera oportuna para atender y resolver quejas individuales.</a:t>
            </a:r>
          </a:p>
          <a:p>
            <a:pPr marL="228600" indent="-228600">
              <a:buAutoNum type="arabicPeriod"/>
            </a:pPr>
            <a:endParaRPr lang="en-IN" sz="1200" kern="1200">
              <a:solidFill>
                <a:schemeClr val="tx1"/>
              </a:solidFill>
              <a:effectLst/>
              <a:latin typeface="+mn-lt"/>
              <a:ea typeface="+mn-ea"/>
              <a:cs typeface="+mn-cs"/>
            </a:endParaRPr>
          </a:p>
          <a:p>
            <a:pPr marL="228600" indent="-228600">
              <a:buAutoNum type="arabicPeriod"/>
            </a:pPr>
            <a:r>
              <a:rPr lang="es" sz="1200" b="0" i="0" strike="noStrike" cap="none" spc="0" baseline="0">
                <a:solidFill>
                  <a:srgbClr val="000000"/>
                </a:solidFill>
                <a:effectLst/>
                <a:latin typeface="Calibri"/>
                <a:ea typeface="Calibri"/>
                <a:cs typeface="Calibri"/>
              </a:rPr>
              <a:t>La institución puede utilizar la información de las quejas para abordar problemas sistémicos.</a:t>
            </a:r>
          </a:p>
          <a:p>
            <a:pPr marL="228600" indent="-228600">
              <a:buAutoNum type="arabicPeriod"/>
            </a:pPr>
            <a:endParaRPr lang="en-IN" sz="1200" kern="1200">
              <a:solidFill>
                <a:schemeClr val="tx1"/>
              </a:solidFill>
              <a:effectLst/>
              <a:latin typeface="+mn-lt"/>
              <a:ea typeface="+mn-ea"/>
              <a:cs typeface="+mn-cs"/>
            </a:endParaRPr>
          </a:p>
          <a:p>
            <a:pPr marL="228600" indent="-228600">
              <a:buAutoNum type="arabicPeriod"/>
            </a:pPr>
            <a:endParaRPr lang="en-IN" sz="1200" kern="1200">
              <a:solidFill>
                <a:schemeClr val="tx1"/>
              </a:solidFill>
              <a:effectLst/>
              <a:latin typeface="+mn-lt"/>
              <a:ea typeface="+mn-ea"/>
              <a:cs typeface="+mn-cs"/>
            </a:endParaRPr>
          </a:p>
          <a:p>
            <a:pPr marL="228600" indent="-228600">
              <a:buAutoNum type="arabicPeriod"/>
            </a:pPr>
            <a:endParaRPr lang="en-IN" sz="1200" kern="1200">
              <a:solidFill>
                <a:schemeClr val="tx1"/>
              </a:solidFill>
              <a:effectLst/>
              <a:latin typeface="+mn-lt"/>
              <a:ea typeface="+mn-ea"/>
              <a:cs typeface="+mn-cs"/>
            </a:endParaRPr>
          </a:p>
          <a:p>
            <a:pPr marL="228600" indent="-228600">
              <a:buAutoNum type="arabicPeriod"/>
            </a:pPr>
            <a:endParaRPr lang="en-IN" sz="1200" kern="1200">
              <a:solidFill>
                <a:schemeClr val="tx1"/>
              </a:solidFill>
              <a:effectLst/>
              <a:latin typeface="+mn-lt"/>
              <a:ea typeface="+mn-ea"/>
              <a:cs typeface="+mn-cs"/>
            </a:endParaRPr>
          </a:p>
          <a:p>
            <a:pPr marL="0" indent="0">
              <a:buNone/>
            </a:pPr>
            <a:endParaRPr lang="en-US"/>
          </a:p>
          <a:p>
            <a:pPr marL="0" indent="0">
              <a:buNone/>
            </a:pPr>
            <a:endParaRPr lang="en-US"/>
          </a:p>
        </p:txBody>
      </p:sp>
      <p:sp>
        <p:nvSpPr>
          <p:cNvPr id="4" name="Slide Number Placeholder 3"/>
          <p:cNvSpPr>
            <a:spLocks noGrp="1"/>
          </p:cNvSpPr>
          <p:nvPr>
            <p:ph type="sldNum" sz="quarter" idx="5"/>
          </p:nvPr>
        </p:nvSpPr>
        <p:spPr/>
        <p:txBody>
          <a:bodyPr/>
          <a:lstStyle/>
          <a:p>
            <a:fld id="{4DE7C92C-3858-4FCD-A03D-574E91D2B469}" type="slidenum">
              <a:rPr lang="en-GB" smtClean="0"/>
              <a:t>7</a:t>
            </a:fld>
            <a:endParaRPr lang="en-GB"/>
          </a:p>
        </p:txBody>
      </p:sp>
    </p:spTree>
    <p:extLst>
      <p:ext uri="{BB962C8B-B14F-4D97-AF65-F5344CB8AC3E}">
        <p14:creationId xmlns:p14="http://schemas.microsoft.com/office/powerpoint/2010/main" val="12225453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 sz="1200" b="0" i="0" strike="noStrike" cap="none" spc="0" baseline="0">
                <a:solidFill>
                  <a:srgbClr val="000000"/>
                </a:solidFill>
                <a:effectLst/>
                <a:latin typeface="Calibri"/>
                <a:ea typeface="Calibri"/>
                <a:cs typeface="Calibri"/>
              </a:rPr>
              <a:t>Hay 4 factores que son críticos para garantizar el acceso. </a:t>
            </a:r>
          </a:p>
          <a:p>
            <a:pPr marL="0" marR="0" lvl="0" indent="0" algn="l" defTabSz="914400" rtl="0" eaLnBrk="1" fontAlgn="auto" latinLnBrk="0" hangingPunct="1">
              <a:lnSpc>
                <a:spcPct val="100000"/>
              </a:lnSpc>
              <a:spcBef>
                <a:spcPct val="0"/>
              </a:spcBef>
              <a:spcAft>
                <a:spcPct val="0"/>
              </a:spcAft>
              <a:buClrTx/>
              <a:buSzTx/>
              <a:buFontTx/>
              <a:buNone/>
              <a:defRPr/>
            </a:pPr>
            <a:r>
              <a:rPr lang="es" sz="1200" b="0" i="0" strike="noStrike" cap="none" spc="-15" baseline="0">
                <a:solidFill>
                  <a:srgbClr val="4472C4"/>
                </a:solidFill>
                <a:effectLst/>
                <a:latin typeface="Calibri"/>
                <a:ea typeface="Calibri"/>
                <a:cs typeface="Calibri"/>
              </a:rPr>
              <a:t>1. Capacitación, responsabilidad laboral específica, informar a los clientes sobre sus derechos a presentar quejas, brindar información sobre "cómo hacerlo" en múltiples puntos, cómo eludir al personal</a:t>
            </a:r>
          </a:p>
          <a:p>
            <a:pPr marL="0" marR="0" lvl="0" indent="0" algn="l" defTabSz="914400" rtl="0" eaLnBrk="1" fontAlgn="auto" latinLnBrk="0" hangingPunct="1">
              <a:lnSpc>
                <a:spcPct val="100000"/>
              </a:lnSpc>
              <a:spcBef>
                <a:spcPct val="0"/>
              </a:spcBef>
              <a:spcAft>
                <a:spcPct val="0"/>
              </a:spcAft>
              <a:buClrTx/>
              <a:buSzTx/>
              <a:buFontTx/>
              <a:buNone/>
              <a:defRPr/>
            </a:pPr>
            <a:r>
              <a:rPr lang="es" sz="1200" b="0" i="0" strike="noStrike" cap="none" spc="0" baseline="0">
                <a:solidFill>
                  <a:srgbClr val="000000"/>
                </a:solidFill>
                <a:effectLst/>
                <a:latin typeface="Calibri"/>
                <a:ea typeface="Calibri"/>
                <a:cs typeface="Calibri"/>
              </a:rPr>
              <a:t>2. </a:t>
            </a:r>
            <a:r>
              <a:rPr lang="es" sz="1200" b="0" i="0" strike="noStrike" cap="none" spc="-15" baseline="0">
                <a:solidFill>
                  <a:srgbClr val="FFC000"/>
                </a:solidFill>
                <a:effectLst/>
                <a:latin typeface="Calibri"/>
                <a:ea typeface="Calibri"/>
                <a:cs typeface="Calibri"/>
              </a:rPr>
              <a:t>Fácil acceso, pocos pasos, sin múltiples contactos, tener que repetir quejas/problemas varias veces, barreras idiomáticas, barreras tecnológicas (DFS: el uso depende de los umbrales digitales)</a:t>
            </a:r>
          </a:p>
          <a:p>
            <a:pPr marL="0" marR="0" lvl="0" indent="0" algn="l" defTabSz="914400" rtl="0" eaLnBrk="1" fontAlgn="auto" latinLnBrk="0" hangingPunct="1">
              <a:lnSpc>
                <a:spcPct val="100000"/>
              </a:lnSpc>
              <a:spcBef>
                <a:spcPct val="0"/>
              </a:spcBef>
              <a:spcAft>
                <a:spcPct val="0"/>
              </a:spcAft>
              <a:buClrTx/>
              <a:buSzTx/>
              <a:buFontTx/>
              <a:buNone/>
              <a:defRPr/>
            </a:pPr>
            <a:r>
              <a:rPr lang="es" sz="1200" b="0" i="0" strike="noStrike" cap="none" spc="0" baseline="0">
                <a:solidFill>
                  <a:srgbClr val="000000"/>
                </a:solidFill>
                <a:effectLst/>
                <a:latin typeface="Calibri"/>
                <a:ea typeface="Calibri"/>
                <a:cs typeface="Calibri"/>
              </a:rPr>
              <a:t>3. </a:t>
            </a:r>
            <a:r>
              <a:rPr lang="es" sz="1200" b="0" i="0" strike="noStrike" cap="none" spc="-15" baseline="0">
                <a:solidFill>
                  <a:srgbClr val="C00000"/>
                </a:solidFill>
                <a:effectLst/>
                <a:latin typeface="Calibri"/>
                <a:ea typeface="Calibri"/>
                <a:cs typeface="Calibri"/>
              </a:rPr>
              <a:t>Más de una forma para que los clientes hagan una pregunta o se quejen, tenga en cuenta las barreras socioculturales, de alfabetización y tecnológicas.</a:t>
            </a:r>
          </a:p>
          <a:p>
            <a:pPr marL="0" marR="0" lvl="0" indent="0" algn="l" defTabSz="914400" rtl="0" eaLnBrk="1" fontAlgn="auto" latinLnBrk="0" hangingPunct="1">
              <a:lnSpc>
                <a:spcPct val="100000"/>
              </a:lnSpc>
              <a:spcBef>
                <a:spcPct val="0"/>
              </a:spcBef>
              <a:spcAft>
                <a:spcPct val="0"/>
              </a:spcAft>
              <a:buClrTx/>
              <a:buSzTx/>
              <a:buFontTx/>
              <a:buNone/>
              <a:defRPr/>
            </a:pPr>
            <a:r>
              <a:rPr lang="es" sz="1200" b="0" i="0" strike="noStrike" cap="none" spc="0" baseline="0">
                <a:solidFill>
                  <a:srgbClr val="000000"/>
                </a:solidFill>
                <a:effectLst/>
                <a:latin typeface="Calibri"/>
                <a:ea typeface="Calibri"/>
                <a:cs typeface="Calibri"/>
              </a:rPr>
              <a:t>4. </a:t>
            </a:r>
            <a:r>
              <a:rPr lang="es" sz="1200" b="0" i="0" strike="noStrike" cap="none" spc="-15" baseline="0">
                <a:solidFill>
                  <a:srgbClr val="FFC000"/>
                </a:solidFill>
                <a:effectLst/>
                <a:latin typeface="Calibri"/>
                <a:ea typeface="Calibri"/>
                <a:cs typeface="Calibri"/>
              </a:rPr>
              <a:t>Los canales no deben aumentar los costos del cliente, evite el requisito de visitar la sucursal</a:t>
            </a:r>
          </a:p>
          <a:p>
            <a:endParaRPr lang="en-US"/>
          </a:p>
        </p:txBody>
      </p:sp>
      <p:sp>
        <p:nvSpPr>
          <p:cNvPr id="4" name="Slide Number Placeholder 3"/>
          <p:cNvSpPr>
            <a:spLocks noGrp="1"/>
          </p:cNvSpPr>
          <p:nvPr>
            <p:ph type="sldNum" sz="quarter" idx="5"/>
          </p:nvPr>
        </p:nvSpPr>
        <p:spPr/>
        <p:txBody>
          <a:bodyPr/>
          <a:lstStyle/>
          <a:p>
            <a:fld id="{4DE7C92C-3858-4FCD-A03D-574E91D2B469}" type="slidenum">
              <a:rPr lang="en-GB" smtClean="0"/>
              <a:t>8</a:t>
            </a:fld>
            <a:endParaRPr lang="en-GB"/>
          </a:p>
        </p:txBody>
      </p:sp>
    </p:spTree>
    <p:extLst>
      <p:ext uri="{BB962C8B-B14F-4D97-AF65-F5344CB8AC3E}">
        <p14:creationId xmlns:p14="http://schemas.microsoft.com/office/powerpoint/2010/main" val="20250815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 sz="1200" b="0" i="0" strike="noStrike" cap="none" spc="0" baseline="0">
                <a:solidFill>
                  <a:srgbClr val="000000"/>
                </a:solidFill>
                <a:effectLst/>
                <a:latin typeface="Calibri"/>
                <a:ea typeface="Calibri"/>
                <a:cs typeface="Calibri"/>
              </a:rPr>
              <a:t>Conciencia - Enfatice que su institución quiere que los clientes hagan preguntas y presenten quejas antes de que sus problemas se conviertan en problemas mayores, y asegúreles que sus quejas no tendrán consecuencias negativas. Es mejor proporcionar información de "cómo hacer" las quejas en múltiples puntos (p. ej., durante la orientación e impresa en sus libretas o en sus tarjetas bancarias), asegurándose de que las instrucciones sean fáciles de entender.</a:t>
            </a:r>
          </a:p>
          <a:p>
            <a:endParaRPr lang="en-IN" sz="1200" kern="1200">
              <a:solidFill>
                <a:schemeClr val="tx1"/>
              </a:solidFill>
              <a:effectLst/>
              <a:latin typeface="+mn-lt"/>
              <a:ea typeface="+mn-ea"/>
              <a:cs typeface="+mn-cs"/>
            </a:endParaRPr>
          </a:p>
          <a:p>
            <a:endParaRPr lang="en-IN" sz="120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fld id="{4DE7C92C-3858-4FCD-A03D-574E91D2B469}" type="slidenum">
              <a:rPr lang="en-GB" smtClean="0"/>
              <a:t>9</a:t>
            </a:fld>
            <a:endParaRPr lang="en-GB"/>
          </a:p>
        </p:txBody>
      </p:sp>
    </p:spTree>
    <p:extLst>
      <p:ext uri="{BB962C8B-B14F-4D97-AF65-F5344CB8AC3E}">
        <p14:creationId xmlns:p14="http://schemas.microsoft.com/office/powerpoint/2010/main" val="42663709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 sz="1200" b="0" i="0" strike="noStrike" cap="none" spc="0" baseline="0">
                <a:solidFill>
                  <a:srgbClr val="000000"/>
                </a:solidFill>
                <a:effectLst/>
                <a:latin typeface="Calibri"/>
                <a:ea typeface="Calibri"/>
                <a:cs typeface="Calibri"/>
              </a:rPr>
              <a:t>una institución que ofreciera una línea telefónica y una mesa de atención al cliente en las sucursales garantizaría el acceso de clientes alfabetizados y analfabetos, con y sin teléfono celular, y aquellos que ya están visitando la sucursal, así como aquellos que no pueden hacerlo. </a:t>
            </a:r>
            <a:endParaRPr lang="en-US"/>
          </a:p>
        </p:txBody>
      </p:sp>
      <p:sp>
        <p:nvSpPr>
          <p:cNvPr id="4" name="Slide Number Placeholder 3"/>
          <p:cNvSpPr>
            <a:spLocks noGrp="1"/>
          </p:cNvSpPr>
          <p:nvPr>
            <p:ph type="sldNum" sz="quarter" idx="5"/>
          </p:nvPr>
        </p:nvSpPr>
        <p:spPr/>
        <p:txBody>
          <a:bodyPr/>
          <a:lstStyle/>
          <a:p>
            <a:fld id="{4DE7C92C-3858-4FCD-A03D-574E91D2B469}" type="slidenum">
              <a:rPr lang="en-GB" smtClean="0"/>
              <a:t>11</a:t>
            </a:fld>
            <a:endParaRPr lang="en-GB"/>
          </a:p>
        </p:txBody>
      </p:sp>
    </p:spTree>
    <p:extLst>
      <p:ext uri="{BB962C8B-B14F-4D97-AF65-F5344CB8AC3E}">
        <p14:creationId xmlns:p14="http://schemas.microsoft.com/office/powerpoint/2010/main" val="22393106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 sz="1200" b="0" i="0" strike="noStrike" cap="none" spc="0" baseline="0">
                <a:solidFill>
                  <a:srgbClr val="000000"/>
                </a:solidFill>
                <a:effectLst/>
                <a:latin typeface="Calibri"/>
                <a:ea typeface="Calibri"/>
                <a:cs typeface="Calibri"/>
              </a:rPr>
              <a:t>Algunos costos son inevitables: por ejemplo, tiempo aire: llamar a una línea directa de atención al cliente no debería crear costos adicionales para el cliente (por ejemplo, tarifas) más allá de usar su propio tiempo aire para realizar la llamada. </a:t>
            </a:r>
          </a:p>
          <a:p>
            <a:endParaRPr lang="en-IN" sz="1200" kern="1200">
              <a:solidFill>
                <a:schemeClr val="tx1"/>
              </a:solidFill>
              <a:effectLst/>
              <a:latin typeface="+mn-lt"/>
              <a:ea typeface="+mn-ea"/>
              <a:cs typeface="+mn-cs"/>
            </a:endParaRPr>
          </a:p>
          <a:p>
            <a:r>
              <a:rPr lang="es" sz="1200" b="0" i="0" strike="noStrike" cap="none" spc="0" baseline="0">
                <a:solidFill>
                  <a:srgbClr val="000000"/>
                </a:solidFill>
                <a:effectLst/>
                <a:latin typeface="Calibri"/>
                <a:ea typeface="Calibri"/>
                <a:cs typeface="Calibri"/>
              </a:rPr>
              <a:t>También es mejor brindar a los clientes un medio para hacer preguntas y presentar quejas sin necesidad de acudir a una sucursal: viaje + costo de oportunidad.</a:t>
            </a:r>
          </a:p>
          <a:p>
            <a:pPr marL="0" marR="0" lvl="0" indent="0" algn="l" defTabSz="914400" rtl="0" eaLnBrk="1" fontAlgn="auto" latinLnBrk="0" hangingPunct="1">
              <a:lnSpc>
                <a:spcPct val="100000"/>
              </a:lnSpc>
              <a:spcBef>
                <a:spcPct val="0"/>
              </a:spcBef>
              <a:spcAft>
                <a:spcPct val="0"/>
              </a:spcAft>
              <a:buClrTx/>
              <a:buSzTx/>
              <a:buFontTx/>
              <a:buNone/>
              <a:defRPr/>
            </a:pPr>
            <a:endParaRPr lang="en-IN" sz="120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fld id="{4DE7C92C-3858-4FCD-A03D-574E91D2B469}" type="slidenum">
              <a:rPr lang="en-GB" smtClean="0"/>
              <a:t>12</a:t>
            </a:fld>
            <a:endParaRPr lang="en-GB"/>
          </a:p>
        </p:txBody>
      </p:sp>
    </p:spTree>
    <p:extLst>
      <p:ext uri="{BB962C8B-B14F-4D97-AF65-F5344CB8AC3E}">
        <p14:creationId xmlns:p14="http://schemas.microsoft.com/office/powerpoint/2010/main" val="23681306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IN" sz="1200" kern="1200">
              <a:solidFill>
                <a:schemeClr val="tx1"/>
              </a:solidFill>
              <a:effectLst/>
              <a:latin typeface="+mn-lt"/>
              <a:ea typeface="+mn-ea"/>
              <a:cs typeface="+mn-cs"/>
            </a:endParaRPr>
          </a:p>
          <a:p>
            <a:pPr marL="228600" indent="-228600">
              <a:buAutoNum type="arabicPeriod"/>
            </a:pPr>
            <a:endParaRPr lang="en-IN" sz="1200" kern="1200">
              <a:solidFill>
                <a:schemeClr val="tx1"/>
              </a:solidFill>
              <a:effectLst/>
              <a:latin typeface="+mn-lt"/>
              <a:ea typeface="+mn-ea"/>
              <a:cs typeface="+mn-cs"/>
            </a:endParaRPr>
          </a:p>
          <a:p>
            <a:pPr marL="228600" indent="-228600">
              <a:buAutoNum type="arabicPeriod"/>
            </a:pPr>
            <a:endParaRPr lang="en-IN" sz="1200" kern="1200">
              <a:solidFill>
                <a:schemeClr val="tx1"/>
              </a:solidFill>
              <a:effectLst/>
              <a:latin typeface="+mn-lt"/>
              <a:ea typeface="+mn-ea"/>
              <a:cs typeface="+mn-cs"/>
            </a:endParaRPr>
          </a:p>
          <a:p>
            <a:pPr marL="228600" indent="-228600">
              <a:buAutoNum type="arabicPeriod"/>
            </a:pPr>
            <a:endParaRPr lang="en-IN" sz="1200" kern="1200">
              <a:solidFill>
                <a:schemeClr val="tx1"/>
              </a:solidFill>
              <a:effectLst/>
              <a:latin typeface="+mn-lt"/>
              <a:ea typeface="+mn-ea"/>
              <a:cs typeface="+mn-cs"/>
            </a:endParaRPr>
          </a:p>
          <a:p>
            <a:pPr marL="228600" indent="-228600">
              <a:buAutoNum type="arabicPeriod"/>
            </a:pPr>
            <a:endParaRPr lang="en-IN" sz="1200" kern="1200">
              <a:solidFill>
                <a:schemeClr val="tx1"/>
              </a:solidFill>
              <a:effectLst/>
              <a:latin typeface="+mn-lt"/>
              <a:ea typeface="+mn-ea"/>
              <a:cs typeface="+mn-cs"/>
            </a:endParaRPr>
          </a:p>
          <a:p>
            <a:pPr marL="0" indent="0">
              <a:buNone/>
            </a:pPr>
            <a:endParaRPr lang="en-US"/>
          </a:p>
          <a:p>
            <a:pPr marL="0" indent="0">
              <a:buNone/>
            </a:pPr>
            <a:endParaRPr lang="en-US"/>
          </a:p>
        </p:txBody>
      </p:sp>
      <p:sp>
        <p:nvSpPr>
          <p:cNvPr id="4" name="Slide Number Placeholder 3"/>
          <p:cNvSpPr>
            <a:spLocks noGrp="1"/>
          </p:cNvSpPr>
          <p:nvPr>
            <p:ph type="sldNum" sz="quarter" idx="5"/>
          </p:nvPr>
        </p:nvSpPr>
        <p:spPr/>
        <p:txBody>
          <a:bodyPr/>
          <a:lstStyle/>
          <a:p>
            <a:fld id="{4DE7C92C-3858-4FCD-A03D-574E91D2B469}" type="slidenum">
              <a:rPr lang="en-GB" smtClean="0"/>
              <a:t>13</a:t>
            </a:fld>
            <a:endParaRPr lang="en-GB"/>
          </a:p>
        </p:txBody>
      </p:sp>
    </p:spTree>
    <p:extLst>
      <p:ext uri="{BB962C8B-B14F-4D97-AF65-F5344CB8AC3E}">
        <p14:creationId xmlns:p14="http://schemas.microsoft.com/office/powerpoint/2010/main" val="26158679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95493"/>
            <a:ext cx="11262866" cy="3304800"/>
          </a:xfrm>
          <a:prstGeom prst="rect">
            <a:avLst/>
          </a:prstGeom>
          <a:solidFill>
            <a:srgbClr val="253950"/>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999F996F-12DB-4B7A-91DA-2DF0A75B2A19}" type="datetime1">
              <a:rPr lang="en-US" smtClean="0"/>
              <a:t>10/18/2022</a:t>
            </a:fld>
            <a:endParaRPr lang="en-US"/>
          </a:p>
        </p:txBody>
      </p:sp>
      <p:sp>
        <p:nvSpPr>
          <p:cNvPr id="5" name="Footer Placeholder 4"/>
          <p:cNvSpPr>
            <a:spLocks noGrp="1"/>
          </p:cNvSpPr>
          <p:nvPr>
            <p:ph type="ftr" sz="quarter" idx="11"/>
          </p:nvPr>
        </p:nvSpPr>
        <p:spPr>
          <a:xfrm>
            <a:off x="3447494" y="5951811"/>
            <a:ext cx="4050907" cy="365125"/>
          </a:xfrm>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smtClean="0"/>
              <a:t>‹#›</a:t>
            </a:fld>
            <a:endParaRPr lang="en-US"/>
          </a:p>
        </p:txBody>
      </p:sp>
      <p:pic>
        <p:nvPicPr>
          <p:cNvPr id="9" name="Picture 8">
            <a:extLst>
              <a:ext uri="{FF2B5EF4-FFF2-40B4-BE49-F238E27FC236}">
                <a16:creationId xmlns:a16="http://schemas.microsoft.com/office/drawing/2014/main" id="{40D72D96-EF37-4E19-AAF1-6C212E63971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91726" y="5749384"/>
            <a:ext cx="2948219" cy="661609"/>
          </a:xfrm>
          <a:prstGeom prst="rect">
            <a:avLst/>
          </a:prstGeom>
        </p:spPr>
      </p:pic>
    </p:spTree>
    <p:extLst>
      <p:ext uri="{BB962C8B-B14F-4D97-AF65-F5344CB8AC3E}">
        <p14:creationId xmlns:p14="http://schemas.microsoft.com/office/powerpoint/2010/main" val="3139452347"/>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rgbClr val="253950"/>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05BAA98E-C4B5-4FF9-9A03-AFE5A75B7317}" type="datetime1">
              <a:rPr lang="en-US" smtClean="0"/>
              <a:t>10/18/2022</a:t>
            </a:fld>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t>‹#›</a:t>
            </a:fld>
            <a:endParaRPr lang="en-US"/>
          </a:p>
        </p:txBody>
      </p:sp>
    </p:spTree>
    <p:extLst>
      <p:ext uri="{BB962C8B-B14F-4D97-AF65-F5344CB8AC3E}">
        <p14:creationId xmlns:p14="http://schemas.microsoft.com/office/powerpoint/2010/main" val="1642279948"/>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2EDBB7B-F15E-4D3D-9DFA-32E8F316614D}" type="datetime1">
              <a:rPr lang="en-US" smtClean="0"/>
              <a:t>10/18/2022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t>‹#›</a:t>
            </a:fld>
            <a:endParaRPr lang="en-US"/>
          </a:p>
        </p:txBody>
      </p:sp>
    </p:spTree>
    <p:extLst>
      <p:ext uri="{BB962C8B-B14F-4D97-AF65-F5344CB8AC3E}">
        <p14:creationId xmlns:p14="http://schemas.microsoft.com/office/powerpoint/2010/main" val="2123504601"/>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rgbClr val="253950"/>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9" name="Title 1"/>
          <p:cNvSpPr>
            <a:spLocks noGrp="1"/>
          </p:cNvSpPr>
          <p:nvPr>
            <p:ph type="title"/>
          </p:nvPr>
        </p:nvSpPr>
        <p:spPr>
          <a:xfrm>
            <a:off x="581192" y="702156"/>
            <a:ext cx="11029616" cy="1013800"/>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8F127A-1BE7-4C1B-A144-4BD132544DD8}" type="datetime1">
              <a:rPr lang="en-US" smtClean="0"/>
              <a:t>10/18/2022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t>‹#›</a:t>
            </a:fld>
            <a:endParaRPr lang="en-US"/>
          </a:p>
        </p:txBody>
      </p:sp>
    </p:spTree>
    <p:extLst>
      <p:ext uri="{BB962C8B-B14F-4D97-AF65-F5344CB8AC3E}">
        <p14:creationId xmlns:p14="http://schemas.microsoft.com/office/powerpoint/2010/main" val="2233539202"/>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rgbClr val="253950"/>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76AC93B5-36CC-4C35-B301-53A81D55F3A7}" type="datetime1">
              <a:rPr lang="en-US" smtClean="0"/>
              <a:t>10/18/2022</a:t>
            </a:fld>
            <a:endParaRPr lang="en-US"/>
          </a:p>
        </p:txBody>
      </p:sp>
      <p:sp>
        <p:nvSpPr>
          <p:cNvPr id="5" name="Footer Placeholder 4"/>
          <p:cNvSpPr>
            <a:spLocks noGrp="1"/>
          </p:cNvSpPr>
          <p:nvPr>
            <p:ph type="ftr" sz="quarter" idx="11"/>
          </p:nvPr>
        </p:nvSpPr>
        <p:spPr>
          <a:xfrm>
            <a:off x="774923" y="5951811"/>
            <a:ext cx="7896279" cy="365125"/>
          </a:xfrm>
        </p:spPr>
        <p:txBody>
          <a:bodyPr/>
          <a:lstStyle/>
          <a:p>
            <a:endParaRPr lang="en-US"/>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smtClean="0"/>
              <a:t>‹#›</a:t>
            </a:fld>
            <a:endParaRPr lang="en-US"/>
          </a:p>
        </p:txBody>
      </p:sp>
    </p:spTree>
    <p:extLst>
      <p:ext uri="{BB962C8B-B14F-4D97-AF65-F5344CB8AC3E}">
        <p14:creationId xmlns:p14="http://schemas.microsoft.com/office/powerpoint/2010/main" val="263252787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2">
    <p:spTree>
      <p:nvGrpSpPr>
        <p:cNvPr id="1" name=""/>
        <p:cNvGrpSpPr/>
        <p:nvPr/>
      </p:nvGrpSpPr>
      <p:grpSpPr>
        <a:xfrm>
          <a:off x="0" y="0"/>
          <a:ext cx="0" cy="0"/>
          <a:chOff x="0" y="0"/>
          <a:chExt cx="0" cy="0"/>
        </a:xfrm>
      </p:grpSpPr>
      <p:sp>
        <p:nvSpPr>
          <p:cNvPr id="7" name="Rectangle 6"/>
          <p:cNvSpPr/>
          <p:nvPr/>
        </p:nvSpPr>
        <p:spPr>
          <a:xfrm>
            <a:off x="446534" y="651753"/>
            <a:ext cx="5749985" cy="5748540"/>
          </a:xfrm>
          <a:prstGeom prst="rect">
            <a:avLst/>
          </a:prstGeom>
          <a:solidFill>
            <a:srgbClr val="253950"/>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2" name="Title 1"/>
          <p:cNvSpPr>
            <a:spLocks noGrp="1"/>
          </p:cNvSpPr>
          <p:nvPr>
            <p:ph type="ctrTitle"/>
          </p:nvPr>
        </p:nvSpPr>
        <p:spPr>
          <a:xfrm>
            <a:off x="581192" y="1020431"/>
            <a:ext cx="5514808" cy="2238335"/>
          </a:xfrm>
          <a:effectLst/>
        </p:spPr>
        <p:txBody>
          <a:bodyPr anchor="b">
            <a:normAutofit/>
          </a:bodyPr>
          <a:lstStyle>
            <a:lvl1pPr>
              <a:defRPr sz="3600">
                <a:solidFill>
                  <a:schemeClr val="accent6"/>
                </a:solidFill>
              </a:defRPr>
            </a:lvl1pPr>
          </a:lstStyle>
          <a:p>
            <a:r>
              <a:rPr lang="en-US"/>
              <a:t>Click to edit Master title style</a:t>
            </a:r>
          </a:p>
        </p:txBody>
      </p:sp>
      <p:sp>
        <p:nvSpPr>
          <p:cNvPr id="3" name="Subtitle 2"/>
          <p:cNvSpPr>
            <a:spLocks noGrp="1"/>
          </p:cNvSpPr>
          <p:nvPr>
            <p:ph type="subTitle" idx="1"/>
          </p:nvPr>
        </p:nvSpPr>
        <p:spPr>
          <a:xfrm>
            <a:off x="581192" y="3411643"/>
            <a:ext cx="5514808" cy="1744017"/>
          </a:xfrm>
        </p:spPr>
        <p:txBody>
          <a:bodyPr anchor="t">
            <a:normAutofit/>
          </a:bodyPr>
          <a:lstStyle>
            <a:lvl1pPr marL="0" indent="0" algn="l">
              <a:buNone/>
              <a:defRPr sz="1600" cap="all">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5D03A6DC-0AAF-43A7-9D0A-AEC525BFDB32}" type="datetime1">
              <a:rPr lang="en-US" smtClean="0"/>
              <a:t>10/18/2022</a:t>
            </a:fld>
            <a:endParaRPr lang="en-US"/>
          </a:p>
        </p:txBody>
      </p:sp>
      <p:sp>
        <p:nvSpPr>
          <p:cNvPr id="5" name="Footer Placeholder 4"/>
          <p:cNvSpPr>
            <a:spLocks noGrp="1"/>
          </p:cNvSpPr>
          <p:nvPr>
            <p:ph type="ftr" sz="quarter" idx="11"/>
          </p:nvPr>
        </p:nvSpPr>
        <p:spPr>
          <a:xfrm>
            <a:off x="3447494" y="5951811"/>
            <a:ext cx="4050907" cy="365125"/>
          </a:xfrm>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smtClean="0"/>
              <a:t>‹#›</a:t>
            </a:fld>
            <a:endParaRPr lang="en-US"/>
          </a:p>
        </p:txBody>
      </p:sp>
      <p:pic>
        <p:nvPicPr>
          <p:cNvPr id="9" name="Picture 8">
            <a:extLst>
              <a:ext uri="{FF2B5EF4-FFF2-40B4-BE49-F238E27FC236}">
                <a16:creationId xmlns:a16="http://schemas.microsoft.com/office/drawing/2014/main" id="{40D72D96-EF37-4E19-AAF1-6C212E63971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91726" y="5749384"/>
            <a:ext cx="2948219" cy="661609"/>
          </a:xfrm>
          <a:prstGeom prst="rect">
            <a:avLst/>
          </a:prstGeom>
        </p:spPr>
      </p:pic>
    </p:spTree>
    <p:extLst>
      <p:ext uri="{BB962C8B-B14F-4D97-AF65-F5344CB8AC3E}">
        <p14:creationId xmlns:p14="http://schemas.microsoft.com/office/powerpoint/2010/main" val="102048333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776648"/>
          </a:xfrm>
          <a:prstGeom prst="rect">
            <a:avLst/>
          </a:prstGeom>
          <a:solidFill>
            <a:srgbClr val="253950"/>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2" name="Title 1"/>
          <p:cNvSpPr>
            <a:spLocks noGrp="1"/>
          </p:cNvSpPr>
          <p:nvPr>
            <p:ph type="title" hasCustomPrompt="1"/>
          </p:nvPr>
        </p:nvSpPr>
        <p:spPr>
          <a:xfrm>
            <a:off x="581192" y="702156"/>
            <a:ext cx="11029616" cy="553947"/>
          </a:xfrm>
        </p:spPr>
        <p:txBody>
          <a:bodyPr/>
          <a:lstStyle>
            <a:lvl1pPr>
              <a:defRPr cap="none"/>
            </a:lvl1pPr>
          </a:lstStyle>
          <a:p>
            <a:r>
              <a:rPr lang="en-US"/>
              <a:t>Click To Edit Master Title Style</a:t>
            </a:r>
          </a:p>
        </p:txBody>
      </p:sp>
      <p:sp>
        <p:nvSpPr>
          <p:cNvPr id="3" name="Content Placeholder 2"/>
          <p:cNvSpPr>
            <a:spLocks noGrp="1"/>
          </p:cNvSpPr>
          <p:nvPr>
            <p:ph idx="1" hasCustomPrompt="1"/>
          </p:nvPr>
        </p:nvSpPr>
        <p:spPr>
          <a:xfrm>
            <a:off x="581192" y="1478804"/>
            <a:ext cx="11029615" cy="4736891"/>
          </a:xfrm>
        </p:spPr>
        <p:txBody>
          <a:bodyPr anchor="t"/>
          <a:lstStyle>
            <a:lvl1pPr>
              <a:defRPr>
                <a:latin typeface="News Gothic MT" panose="020B0504020203020204" pitchFamily="34" charset="0"/>
              </a:defRPr>
            </a:lvl1pPr>
            <a:lvl2pPr marL="630000" indent="-306000">
              <a:buFont typeface="Calibri" panose="020F0502020204030204" pitchFamily="34" charset="0"/>
              <a:buChar char="◊"/>
              <a:defRPr>
                <a:latin typeface="News Gothic MT" panose="020B0504020203020204" pitchFamily="34" charset="0"/>
              </a:defRPr>
            </a:lvl2pPr>
            <a:lvl3pPr marL="900000" indent="-270000">
              <a:buFont typeface="Wingdings 3" panose="05040102010807070707" pitchFamily="18" charset="2"/>
              <a:buChar char="u"/>
              <a:defRPr>
                <a:latin typeface="News Gothic MT" panose="020B0504020203020204" pitchFamily="34" charset="0"/>
              </a:defRPr>
            </a:lvl3pPr>
            <a:lvl4pPr>
              <a:defRPr>
                <a:latin typeface="News Gothic MT" panose="020B0504020203020204" pitchFamily="34" charset="0"/>
              </a:defRPr>
            </a:lvl4pPr>
            <a:lvl5pPr>
              <a:defRPr>
                <a:latin typeface="News Gothic MT" panose="020B05040202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7605951" y="6354973"/>
            <a:ext cx="2844799" cy="365125"/>
          </a:xfrm>
        </p:spPr>
        <p:txBody>
          <a:bodyPr/>
          <a:lstStyle/>
          <a:p>
            <a:fld id="{9C769E2F-AE7F-490C-8388-77EBD5C5341F}" type="datetime1">
              <a:rPr lang="en-US" smtClean="0"/>
              <a:t>10/18/2022</a:t>
            </a:fld>
            <a:endParaRPr lang="en-US"/>
          </a:p>
        </p:txBody>
      </p:sp>
      <p:sp>
        <p:nvSpPr>
          <p:cNvPr id="5" name="Footer Placeholder 4"/>
          <p:cNvSpPr>
            <a:spLocks noGrp="1"/>
          </p:cNvSpPr>
          <p:nvPr>
            <p:ph type="ftr" sz="quarter" idx="11"/>
          </p:nvPr>
        </p:nvSpPr>
        <p:spPr>
          <a:xfrm>
            <a:off x="1791404" y="6350647"/>
            <a:ext cx="5706997" cy="365125"/>
          </a:xfrm>
        </p:spPr>
        <p:txBody>
          <a:bodyPr/>
          <a:lstStyle/>
          <a:p>
            <a:endParaRPr lang="en-US"/>
          </a:p>
        </p:txBody>
      </p:sp>
      <p:sp>
        <p:nvSpPr>
          <p:cNvPr id="6" name="Slide Number Placeholder 5"/>
          <p:cNvSpPr>
            <a:spLocks noGrp="1"/>
          </p:cNvSpPr>
          <p:nvPr>
            <p:ph type="sldNum" sz="quarter" idx="12"/>
          </p:nvPr>
        </p:nvSpPr>
        <p:spPr>
          <a:xfrm>
            <a:off x="10558300" y="6354973"/>
            <a:ext cx="1052508" cy="365125"/>
          </a:xfrm>
        </p:spPr>
        <p:txBody>
          <a:bodyPr/>
          <a:lstStyle/>
          <a:p>
            <a:fld id="{D57F1E4F-1CFF-5643-939E-217C01CDF565}" type="slidenum">
              <a:rPr lang="en-US" smtClean="0"/>
              <a:t>‹#›</a:t>
            </a:fld>
            <a:endParaRPr lang="en-US"/>
          </a:p>
        </p:txBody>
      </p:sp>
      <p:pic>
        <p:nvPicPr>
          <p:cNvPr id="9" name="Picture 8">
            <a:extLst>
              <a:ext uri="{FF2B5EF4-FFF2-40B4-BE49-F238E27FC236}">
                <a16:creationId xmlns:a16="http://schemas.microsoft.com/office/drawing/2014/main" id="{7D4CD6DA-9091-47FD-B6AD-13D9B2DACC2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055573" y="722227"/>
            <a:ext cx="555235" cy="553947"/>
          </a:xfrm>
          <a:prstGeom prst="rect">
            <a:avLst/>
          </a:prstGeom>
        </p:spPr>
      </p:pic>
    </p:spTree>
    <p:extLst>
      <p:ext uri="{BB962C8B-B14F-4D97-AF65-F5344CB8AC3E}">
        <p14:creationId xmlns:p14="http://schemas.microsoft.com/office/powerpoint/2010/main" val="383216682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Blank">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776648"/>
          </a:xfrm>
          <a:prstGeom prst="rect">
            <a:avLst/>
          </a:prstGeom>
          <a:solidFill>
            <a:srgbClr val="253950"/>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2" name="Title 1"/>
          <p:cNvSpPr>
            <a:spLocks noGrp="1"/>
          </p:cNvSpPr>
          <p:nvPr>
            <p:ph type="title" hasCustomPrompt="1"/>
          </p:nvPr>
        </p:nvSpPr>
        <p:spPr>
          <a:xfrm>
            <a:off x="581192" y="702156"/>
            <a:ext cx="11029616" cy="553947"/>
          </a:xfrm>
        </p:spPr>
        <p:txBody>
          <a:bodyPr/>
          <a:lstStyle>
            <a:lvl1pPr>
              <a:defRPr cap="none"/>
            </a:lvl1pPr>
          </a:lstStyle>
          <a:p>
            <a:r>
              <a:rPr lang="en-US"/>
              <a:t>Click To Edit Master Title Style</a:t>
            </a:r>
          </a:p>
        </p:txBody>
      </p:sp>
      <p:sp>
        <p:nvSpPr>
          <p:cNvPr id="4" name="Date Placeholder 3"/>
          <p:cNvSpPr>
            <a:spLocks noGrp="1"/>
          </p:cNvSpPr>
          <p:nvPr>
            <p:ph type="dt" sz="half" idx="10"/>
          </p:nvPr>
        </p:nvSpPr>
        <p:spPr>
          <a:xfrm>
            <a:off x="7605951" y="6354973"/>
            <a:ext cx="2844799" cy="365125"/>
          </a:xfrm>
        </p:spPr>
        <p:txBody>
          <a:bodyPr/>
          <a:lstStyle/>
          <a:p>
            <a:fld id="{9C769E2F-AE7F-490C-8388-77EBD5C5341F}" type="datetime1">
              <a:rPr lang="en-US" smtClean="0"/>
              <a:t>10/18/2022</a:t>
            </a:fld>
            <a:endParaRPr lang="en-US"/>
          </a:p>
        </p:txBody>
      </p:sp>
      <p:sp>
        <p:nvSpPr>
          <p:cNvPr id="5" name="Footer Placeholder 4"/>
          <p:cNvSpPr>
            <a:spLocks noGrp="1"/>
          </p:cNvSpPr>
          <p:nvPr>
            <p:ph type="ftr" sz="quarter" idx="11"/>
          </p:nvPr>
        </p:nvSpPr>
        <p:spPr>
          <a:xfrm>
            <a:off x="1791404" y="6350647"/>
            <a:ext cx="5706997" cy="365125"/>
          </a:xfrm>
        </p:spPr>
        <p:txBody>
          <a:bodyPr/>
          <a:lstStyle/>
          <a:p>
            <a:endParaRPr lang="en-US"/>
          </a:p>
        </p:txBody>
      </p:sp>
      <p:sp>
        <p:nvSpPr>
          <p:cNvPr id="6" name="Slide Number Placeholder 5"/>
          <p:cNvSpPr>
            <a:spLocks noGrp="1"/>
          </p:cNvSpPr>
          <p:nvPr>
            <p:ph type="sldNum" sz="quarter" idx="12"/>
          </p:nvPr>
        </p:nvSpPr>
        <p:spPr>
          <a:xfrm>
            <a:off x="10558300" y="6354973"/>
            <a:ext cx="1052508" cy="365125"/>
          </a:xfrm>
        </p:spPr>
        <p:txBody>
          <a:bodyPr/>
          <a:lstStyle/>
          <a:p>
            <a:fld id="{D57F1E4F-1CFF-5643-939E-217C01CDF565}" type="slidenum">
              <a:rPr lang="en-US" smtClean="0"/>
              <a:t>‹#›</a:t>
            </a:fld>
            <a:endParaRPr lang="en-US"/>
          </a:p>
        </p:txBody>
      </p:sp>
      <p:pic>
        <p:nvPicPr>
          <p:cNvPr id="9" name="Picture 8">
            <a:extLst>
              <a:ext uri="{FF2B5EF4-FFF2-40B4-BE49-F238E27FC236}">
                <a16:creationId xmlns:a16="http://schemas.microsoft.com/office/drawing/2014/main" id="{7D4CD6DA-9091-47FD-B6AD-13D9B2DACC2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055573" y="722227"/>
            <a:ext cx="555235" cy="553947"/>
          </a:xfrm>
          <a:prstGeom prst="rect">
            <a:avLst/>
          </a:prstGeom>
        </p:spPr>
      </p:pic>
    </p:spTree>
    <p:extLst>
      <p:ext uri="{BB962C8B-B14F-4D97-AF65-F5344CB8AC3E}">
        <p14:creationId xmlns:p14="http://schemas.microsoft.com/office/powerpoint/2010/main" val="457105474"/>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253950"/>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rgbClr val="253950"/>
                </a:solidFill>
              </a:defRPr>
            </a:lvl1pPr>
          </a:lstStyle>
          <a:p>
            <a:r>
              <a:rPr lang="en-US"/>
              <a:t>Click to edit Master title style</a:t>
            </a:r>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6"/>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9FCED403-101E-488B-841C-67E988640636}" type="datetime1">
              <a:rPr lang="en-US" smtClean="0"/>
              <a:t>10/18/2022</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t>‹#›</a:t>
            </a:fld>
            <a:endParaRPr lang="en-US"/>
          </a:p>
        </p:txBody>
      </p:sp>
    </p:spTree>
    <p:extLst>
      <p:ext uri="{BB962C8B-B14F-4D97-AF65-F5344CB8AC3E}">
        <p14:creationId xmlns:p14="http://schemas.microsoft.com/office/powerpoint/2010/main" val="177746498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rgbClr val="253950"/>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00E0F8E-59E5-4A6A-BADC-653CE897F136}" type="datetime1">
              <a:rPr lang="en-US" smtClean="0"/>
              <a:t>10/18/2022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t>‹#›</a:t>
            </a:fld>
            <a:endParaRPr lang="en-US"/>
          </a:p>
        </p:txBody>
      </p:sp>
    </p:spTree>
    <p:extLst>
      <p:ext uri="{BB962C8B-B14F-4D97-AF65-F5344CB8AC3E}">
        <p14:creationId xmlns:p14="http://schemas.microsoft.com/office/powerpoint/2010/main" val="205316919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rgbClr val="253950"/>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1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E7B6AEC-4E55-429E-B3DD-495579DA1675}" type="datetime1">
              <a:rPr lang="en-US" smtClean="0"/>
              <a:t>10/18/2022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smtClean="0"/>
              <a:t>‹#›</a:t>
            </a:fld>
            <a:endParaRPr lang="en-US"/>
          </a:p>
        </p:txBody>
      </p:sp>
    </p:spTree>
    <p:extLst>
      <p:ext uri="{BB962C8B-B14F-4D97-AF65-F5344CB8AC3E}">
        <p14:creationId xmlns:p14="http://schemas.microsoft.com/office/powerpoint/2010/main" val="3989438414"/>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786883E-C8F6-4FCA-9574-4DDC360B07A5}" type="datetime1">
              <a:rPr lang="en-US" smtClean="0"/>
              <a:t>10/18/2022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smtClean="0"/>
              <a:t>‹#›</a:t>
            </a:fld>
            <a:endParaRPr lang="en-US"/>
          </a:p>
        </p:txBody>
      </p:sp>
      <p:sp>
        <p:nvSpPr>
          <p:cNvPr id="7" name="Rectangle 6"/>
          <p:cNvSpPr>
            <a:spLocks noChangeAspect="1"/>
          </p:cNvSpPr>
          <p:nvPr/>
        </p:nvSpPr>
        <p:spPr>
          <a:xfrm>
            <a:off x="440683" y="606554"/>
            <a:ext cx="11300036" cy="1258827"/>
          </a:xfrm>
          <a:prstGeom prst="rect">
            <a:avLst/>
          </a:prstGeom>
          <a:solidFill>
            <a:srgbClr val="253950"/>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8" name="Title 1"/>
          <p:cNvSpPr>
            <a:spLocks noGrp="1"/>
          </p:cNvSpPr>
          <p:nvPr>
            <p:ph type="title"/>
          </p:nvPr>
        </p:nvSpPr>
        <p:spPr>
          <a:xfrm>
            <a:off x="575894" y="729658"/>
            <a:ext cx="11029616" cy="988332"/>
          </a:xfrm>
        </p:spPr>
        <p:txBody>
          <a:bodyPr/>
          <a:lstStyle/>
          <a:p>
            <a:r>
              <a:rPr lang="en-US"/>
              <a:t>Click to edit Master title style</a:t>
            </a:r>
          </a:p>
        </p:txBody>
      </p:sp>
    </p:spTree>
    <p:extLst>
      <p:ext uri="{BB962C8B-B14F-4D97-AF65-F5344CB8AC3E}">
        <p14:creationId xmlns:p14="http://schemas.microsoft.com/office/powerpoint/2010/main" val="3103490872"/>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605951" y="6351116"/>
            <a:ext cx="2844799" cy="365125"/>
          </a:xfrm>
        </p:spPr>
        <p:txBody>
          <a:bodyPr/>
          <a:lstStyle/>
          <a:p>
            <a:fld id="{4A6C304A-1453-4FF0-A8F5-87EA12D21C10}" type="datetime1">
              <a:rPr lang="en-US" smtClean="0"/>
              <a:t>10/18/2022</a:t>
            </a:fld>
            <a:endParaRPr lang="en-US"/>
          </a:p>
        </p:txBody>
      </p:sp>
      <p:sp>
        <p:nvSpPr>
          <p:cNvPr id="3" name="Footer Placeholder 2"/>
          <p:cNvSpPr>
            <a:spLocks noGrp="1"/>
          </p:cNvSpPr>
          <p:nvPr>
            <p:ph type="ftr" sz="quarter" idx="11"/>
          </p:nvPr>
        </p:nvSpPr>
        <p:spPr>
          <a:xfrm>
            <a:off x="1741250" y="6346790"/>
            <a:ext cx="5757152" cy="365125"/>
          </a:xfrm>
        </p:spPr>
        <p:txBody>
          <a:bodyPr/>
          <a:lstStyle/>
          <a:p>
            <a:endParaRPr lang="en-US"/>
          </a:p>
        </p:txBody>
      </p:sp>
      <p:sp>
        <p:nvSpPr>
          <p:cNvPr id="4" name="Slide Number Placeholder 3"/>
          <p:cNvSpPr>
            <a:spLocks noGrp="1"/>
          </p:cNvSpPr>
          <p:nvPr>
            <p:ph type="sldNum" sz="quarter" idx="12"/>
          </p:nvPr>
        </p:nvSpPr>
        <p:spPr>
          <a:xfrm>
            <a:off x="10558300" y="6351116"/>
            <a:ext cx="1052510" cy="365125"/>
          </a:xfrm>
        </p:spPr>
        <p:txBody>
          <a:bodyPr/>
          <a:lstStyle/>
          <a:p>
            <a:fld id="{D57F1E4F-1CFF-5643-939E-217C01CDF565}" type="slidenum">
              <a:rPr lang="en-US" smtClean="0"/>
              <a:t>‹#›</a:t>
            </a:fld>
            <a:endParaRPr lang="en-US"/>
          </a:p>
        </p:txBody>
      </p:sp>
      <p:pic>
        <p:nvPicPr>
          <p:cNvPr id="5" name="Picture 4">
            <a:extLst>
              <a:ext uri="{FF2B5EF4-FFF2-40B4-BE49-F238E27FC236}">
                <a16:creationId xmlns:a16="http://schemas.microsoft.com/office/drawing/2014/main" id="{1A5B8320-9061-43E4-A78C-095D2316705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6812" y="6351117"/>
            <a:ext cx="1627044" cy="365124"/>
          </a:xfrm>
          <a:prstGeom prst="rect">
            <a:avLst/>
          </a:prstGeom>
        </p:spPr>
      </p:pic>
    </p:spTree>
    <p:extLst>
      <p:ext uri="{BB962C8B-B14F-4D97-AF65-F5344CB8AC3E}">
        <p14:creationId xmlns:p14="http://schemas.microsoft.com/office/powerpoint/2010/main" val="3886026083"/>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6"/>
                </a:solidFill>
              </a:defRPr>
            </a:lvl1pPr>
          </a:lstStyle>
          <a:p>
            <a:fld id="{413388C3-14CC-4FED-BE5B-31D1618AC8DB}" type="datetime1">
              <a:rPr lang="en-US" smtClean="0"/>
              <a:t>10/18/2022</a:t>
            </a:fld>
            <a:endParaRPr lang="en-US"/>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6"/>
                </a:solidFill>
              </a:defRPr>
            </a:lvl1pPr>
          </a:lstStyle>
          <a:p>
            <a:endParaRPr lang="en-US"/>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rgbClr val="253950"/>
                </a:solidFill>
                <a:latin typeface="News Gothic MT" panose="020B0504020203020204" pitchFamily="34" charset="0"/>
              </a:defRPr>
            </a:lvl1pPr>
          </a:lstStyle>
          <a:p>
            <a:fld id="{D57F1E4F-1CFF-5643-939E-217C01CDF565}" type="slidenum">
              <a:rPr lang="en-US" smtClean="0"/>
              <a:t>‹#›</a:t>
            </a:fld>
            <a:endParaRPr lang="en-US"/>
          </a:p>
        </p:txBody>
      </p:sp>
      <p:sp>
        <p:nvSpPr>
          <p:cNvPr id="9" name="Rectangle 8"/>
          <p:cNvSpPr/>
          <p:nvPr/>
        </p:nvSpPr>
        <p:spPr>
          <a:xfrm>
            <a:off x="446534" y="457200"/>
            <a:ext cx="3703320" cy="94997"/>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a:lstStyle/>
          <a:p>
            <a:endParaRPr/>
          </a:p>
        </p:txBody>
      </p:sp>
      <p:sp>
        <p:nvSpPr>
          <p:cNvPr id="10" name="Rectangle 9"/>
          <p:cNvSpPr/>
          <p:nvPr/>
        </p:nvSpPr>
        <p:spPr>
          <a:xfrm>
            <a:off x="8042147" y="453643"/>
            <a:ext cx="3703320" cy="98554"/>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a:lstStyle/>
          <a:p>
            <a:endParaRPr/>
          </a:p>
        </p:txBody>
      </p:sp>
      <p:sp>
        <p:nvSpPr>
          <p:cNvPr id="11" name="Rectangle 10"/>
          <p:cNvSpPr/>
          <p:nvPr/>
        </p:nvSpPr>
        <p:spPr>
          <a:xfrm>
            <a:off x="4241830" y="457199"/>
            <a:ext cx="3703320" cy="94997"/>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a:lstStyle/>
          <a:p>
            <a:endParaRPr/>
          </a:p>
        </p:txBody>
      </p:sp>
    </p:spTree>
    <p:extLst>
      <p:ext uri="{BB962C8B-B14F-4D97-AF65-F5344CB8AC3E}">
        <p14:creationId xmlns:p14="http://schemas.microsoft.com/office/powerpoint/2010/main" val="25538826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Lst>
  <p:transition/>
  <p:hf hdr="0" ft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20.jpeg"/><Relationship Id="rId5" Type="http://schemas.openxmlformats.org/officeDocument/2006/relationships/image" Target="../media/image19.jpe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26.svg"/></Relationships>
</file>

<file path=ppt/slides/_rels/slide14.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sv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30.sv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s>
</file>

<file path=ppt/slides/_rels/slide15.xml.rels><?xml version="1.0" encoding="UTF-8" standalone="yes"?>
<Relationships xmlns="http://schemas.openxmlformats.org/package/2006/relationships"><Relationship Id="rId8" Type="http://schemas.openxmlformats.org/officeDocument/2006/relationships/image" Target="../media/image32.svg"/><Relationship Id="rId13" Type="http://schemas.openxmlformats.org/officeDocument/2006/relationships/image" Target="../media/image37.png"/><Relationship Id="rId18" Type="http://schemas.openxmlformats.org/officeDocument/2006/relationships/image" Target="../media/image42.emf"/><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svg"/><Relationship Id="rId17" Type="http://schemas.openxmlformats.org/officeDocument/2006/relationships/image" Target="../media/image41.svg"/><Relationship Id="rId2" Type="http://schemas.openxmlformats.org/officeDocument/2006/relationships/notesSlide" Target="../notesSlides/notesSlide11.xml"/><Relationship Id="rId16" Type="http://schemas.openxmlformats.org/officeDocument/2006/relationships/image" Target="../media/image40.png"/><Relationship Id="rId1" Type="http://schemas.openxmlformats.org/officeDocument/2006/relationships/slideLayout" Target="../slideLayouts/slideLayout4.xml"/><Relationship Id="rId6" Type="http://schemas.openxmlformats.org/officeDocument/2006/relationships/image" Target="../media/image30.svg"/><Relationship Id="rId11" Type="http://schemas.openxmlformats.org/officeDocument/2006/relationships/image" Target="../media/image35.png"/><Relationship Id="rId5" Type="http://schemas.openxmlformats.org/officeDocument/2006/relationships/image" Target="../media/image29.png"/><Relationship Id="rId15" Type="http://schemas.openxmlformats.org/officeDocument/2006/relationships/image" Target="../media/image3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 Id="rId14" Type="http://schemas.openxmlformats.org/officeDocument/2006/relationships/image" Target="../media/image38.svg"/></Relationships>
</file>

<file path=ppt/slides/_rels/slide16.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sv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30.sv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s>
</file>

<file path=ppt/slides/_rels/slide17.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svg"/><Relationship Id="rId7" Type="http://schemas.openxmlformats.org/officeDocument/2006/relationships/image" Target="../media/image32.svg"/><Relationship Id="rId2" Type="http://schemas.openxmlformats.org/officeDocument/2006/relationships/image" Target="../media/image27.png"/><Relationship Id="rId1" Type="http://schemas.openxmlformats.org/officeDocument/2006/relationships/slideLayout" Target="../slideLayouts/slideLayout4.xml"/><Relationship Id="rId6" Type="http://schemas.openxmlformats.org/officeDocument/2006/relationships/image" Target="../media/image31.png"/><Relationship Id="rId11" Type="http://schemas.openxmlformats.org/officeDocument/2006/relationships/image" Target="../media/image36.svg"/><Relationship Id="rId5" Type="http://schemas.openxmlformats.org/officeDocument/2006/relationships/image" Target="../media/image30.sv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svg"/></Relationships>
</file>

<file path=ppt/slides/_rels/slide1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svg"/><Relationship Id="rId7" Type="http://schemas.openxmlformats.org/officeDocument/2006/relationships/image" Target="../media/image32.svg"/><Relationship Id="rId2" Type="http://schemas.openxmlformats.org/officeDocument/2006/relationships/image" Target="../media/image27.png"/><Relationship Id="rId1" Type="http://schemas.openxmlformats.org/officeDocument/2006/relationships/slideLayout" Target="../slideLayouts/slideLayout4.xml"/><Relationship Id="rId6" Type="http://schemas.openxmlformats.org/officeDocument/2006/relationships/image" Target="../media/image31.png"/><Relationship Id="rId11" Type="http://schemas.openxmlformats.org/officeDocument/2006/relationships/image" Target="../media/image36.svg"/><Relationship Id="rId5" Type="http://schemas.openxmlformats.org/officeDocument/2006/relationships/image" Target="../media/image30.sv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svg"/></Relationships>
</file>

<file path=ppt/slides/_rels/slide19.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sv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30.sv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6.svg"/></Relationships>
</file>

<file path=ppt/slides/_rels/slide21.xml.rels><?xml version="1.0" encoding="UTF-8" standalone="yes"?>
<Relationships xmlns="http://schemas.openxmlformats.org/package/2006/relationships"><Relationship Id="rId3" Type="http://schemas.openxmlformats.org/officeDocument/2006/relationships/image" Target="../media/image44.svg"/><Relationship Id="rId7" Type="http://schemas.openxmlformats.org/officeDocument/2006/relationships/image" Target="../media/image48.svg"/><Relationship Id="rId2" Type="http://schemas.openxmlformats.org/officeDocument/2006/relationships/image" Target="../media/image43.png"/><Relationship Id="rId1" Type="http://schemas.openxmlformats.org/officeDocument/2006/relationships/slideLayout" Target="../slideLayouts/slideLayout4.xml"/><Relationship Id="rId6" Type="http://schemas.openxmlformats.org/officeDocument/2006/relationships/image" Target="../media/image47.png"/><Relationship Id="rId5" Type="http://schemas.openxmlformats.org/officeDocument/2006/relationships/image" Target="../media/image46.svg"/><Relationship Id="rId4" Type="http://schemas.openxmlformats.org/officeDocument/2006/relationships/image" Target="../media/image45.png"/></Relationships>
</file>

<file path=ppt/slides/_rels/slide22.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46.svg"/><Relationship Id="rId5" Type="http://schemas.openxmlformats.org/officeDocument/2006/relationships/image" Target="../media/image45.png"/><Relationship Id="rId10" Type="http://schemas.openxmlformats.org/officeDocument/2006/relationships/image" Target="../media/image41.svg"/><Relationship Id="rId4" Type="http://schemas.openxmlformats.org/officeDocument/2006/relationships/image" Target="../media/image44.svg"/><Relationship Id="rId9" Type="http://schemas.openxmlformats.org/officeDocument/2006/relationships/image" Target="../media/image40.png"/></Relationships>
</file>

<file path=ppt/slides/_rels/slide2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4.xml"/><Relationship Id="rId5" Type="http://schemas.openxmlformats.org/officeDocument/2006/relationships/image" Target="../media/image55.svg"/><Relationship Id="rId4" Type="http://schemas.openxmlformats.org/officeDocument/2006/relationships/image" Target="../media/image54.png"/></Relationships>
</file>

<file path=ppt/slides/_rels/slide26.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44.svg"/><Relationship Id="rId9" Type="http://schemas.openxmlformats.org/officeDocument/2006/relationships/image" Target="../media/image56.png"/></Relationships>
</file>

<file path=ppt/slides/_rels/slide27.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44.svg"/><Relationship Id="rId9" Type="http://schemas.openxmlformats.org/officeDocument/2006/relationships/image" Target="../media/image57.png"/></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19.xml"/><Relationship Id="rId1" Type="http://schemas.openxmlformats.org/officeDocument/2006/relationships/slideLayout" Target="../slideLayouts/slideLayout10.xml"/><Relationship Id="rId5" Type="http://schemas.openxmlformats.org/officeDocument/2006/relationships/hyperlink" Target="https://sptf.info/universal-standards-for-spm/universal-standards" TargetMode="External"/><Relationship Id="rId4" Type="http://schemas.openxmlformats.org/officeDocument/2006/relationships/hyperlink" Target="https://sptf.info/mailing-list"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11.jpe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6.sv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person&#10;&#10;Description automatically generated">
            <a:extLst>
              <a:ext uri="{FF2B5EF4-FFF2-40B4-BE49-F238E27FC236}">
                <a16:creationId xmlns:a16="http://schemas.microsoft.com/office/drawing/2014/main" id="{B89A9813-A7D7-6141-9A7E-A45ADA33EBC7}"/>
              </a:ext>
            </a:extLst>
          </p:cNvPr>
          <p:cNvPicPr>
            <a:picLocks noChangeAspect="1"/>
          </p:cNvPicPr>
          <p:nvPr/>
        </p:nvPicPr>
        <p:blipFill>
          <a:blip r:embed="rId2">
            <a:extLst>
              <a:ext uri="{28A0092B-C50C-407E-A947-70E740481C1C}">
                <a14:useLocalDpi xmlns:a14="http://schemas.microsoft.com/office/drawing/2010/main"/>
              </a:ext>
            </a:extLst>
          </a:blip>
          <a:srcRect b="-1"/>
          <a:stretch>
            <a:fillRect/>
          </a:stretch>
        </p:blipFill>
        <p:spPr>
          <a:xfrm>
            <a:off x="5378782" y="609508"/>
            <a:ext cx="6338704" cy="5790785"/>
          </a:xfrm>
          <a:prstGeom prst="rect">
            <a:avLst/>
          </a:prstGeom>
        </p:spPr>
      </p:pic>
      <p:sp>
        <p:nvSpPr>
          <p:cNvPr id="2" name="Title 1">
            <a:extLst>
              <a:ext uri="{FF2B5EF4-FFF2-40B4-BE49-F238E27FC236}">
                <a16:creationId xmlns:a16="http://schemas.microsoft.com/office/drawing/2014/main" id="{E3503A98-4DF3-C944-B63A-5EE2C80358DB}"/>
              </a:ext>
            </a:extLst>
          </p:cNvPr>
          <p:cNvSpPr>
            <a:spLocks noGrp="1"/>
          </p:cNvSpPr>
          <p:nvPr>
            <p:ph type="ctrTitle"/>
          </p:nvPr>
        </p:nvSpPr>
        <p:spPr>
          <a:xfrm>
            <a:off x="474512" y="1389242"/>
            <a:ext cx="4904269" cy="1600499"/>
          </a:xfrm>
        </p:spPr>
        <p:txBody>
          <a:bodyPr>
            <a:normAutofit fontScale="90000"/>
          </a:bodyPr>
          <a:lstStyle/>
          <a:p>
            <a:r>
              <a:rPr lang="es" sz="3200" b="0" i="0" strike="noStrike" cap="all" spc="0" baseline="0" dirty="0">
                <a:solidFill>
                  <a:srgbClr val="FF7B00"/>
                </a:solidFill>
                <a:effectLst/>
                <a:latin typeface="Gill Sans MT"/>
                <a:ea typeface="Gill Sans MT"/>
                <a:cs typeface="Gill Sans MT"/>
              </a:rPr>
              <a:t>El camino para la PROTECCIÓN AL CLIENTE</a:t>
            </a:r>
            <a:br>
              <a:rPr sz="3200" dirty="0"/>
            </a:br>
            <a:br>
              <a:rPr sz="3200" dirty="0"/>
            </a:br>
            <a:r>
              <a:rPr lang="es" sz="2000" b="0" i="0" strike="noStrike" cap="all" spc="0" baseline="0" dirty="0">
                <a:solidFill>
                  <a:srgbClr val="253950"/>
                </a:solidFill>
                <a:effectLst/>
                <a:latin typeface="Gill Sans MT"/>
                <a:ea typeface="Gill Sans MT"/>
                <a:cs typeface="Gill Sans MT"/>
              </a:rPr>
              <a:t>Mecanismo de </a:t>
            </a:r>
            <a:r>
              <a:rPr lang="es" sz="2000" dirty="0">
                <a:solidFill>
                  <a:srgbClr val="253950"/>
                </a:solidFill>
                <a:latin typeface="Gill Sans MT"/>
                <a:ea typeface="Gill Sans MT"/>
                <a:cs typeface="Gill Sans MT"/>
              </a:rPr>
              <a:t>resoluci</a:t>
            </a:r>
            <a:r>
              <a:rPr lang="en-US" sz="2000" dirty="0">
                <a:solidFill>
                  <a:srgbClr val="253950"/>
                </a:solidFill>
                <a:latin typeface="Gill Sans MT"/>
                <a:ea typeface="Gill Sans MT"/>
                <a:cs typeface="Gill Sans MT"/>
              </a:rPr>
              <a:t>Ó</a:t>
            </a:r>
            <a:r>
              <a:rPr lang="es" sz="2000" dirty="0">
                <a:solidFill>
                  <a:srgbClr val="253950"/>
                </a:solidFill>
                <a:latin typeface="Gill Sans MT"/>
                <a:ea typeface="Gill Sans MT"/>
                <a:cs typeface="Gill Sans MT"/>
              </a:rPr>
              <a:t>n </a:t>
            </a:r>
            <a:r>
              <a:rPr lang="es" sz="2000" b="0" i="0" strike="noStrike" cap="all" spc="0" baseline="0" dirty="0">
                <a:solidFill>
                  <a:srgbClr val="253950"/>
                </a:solidFill>
                <a:effectLst/>
                <a:latin typeface="Gill Sans MT"/>
                <a:ea typeface="Gill Sans MT"/>
                <a:cs typeface="Gill Sans MT"/>
              </a:rPr>
              <a:t>de quejas</a:t>
            </a:r>
          </a:p>
        </p:txBody>
      </p:sp>
      <p:sp>
        <p:nvSpPr>
          <p:cNvPr id="3" name="Subtitle 2">
            <a:extLst>
              <a:ext uri="{FF2B5EF4-FFF2-40B4-BE49-F238E27FC236}">
                <a16:creationId xmlns:a16="http://schemas.microsoft.com/office/drawing/2014/main" id="{14758C18-713F-9847-8E24-BE97F66BBEE4}"/>
              </a:ext>
            </a:extLst>
          </p:cNvPr>
          <p:cNvSpPr>
            <a:spLocks noGrp="1"/>
          </p:cNvSpPr>
          <p:nvPr>
            <p:ph type="subTitle" idx="1"/>
          </p:nvPr>
        </p:nvSpPr>
        <p:spPr>
          <a:xfrm>
            <a:off x="503699" y="3262071"/>
            <a:ext cx="4904266" cy="318037"/>
          </a:xfrm>
        </p:spPr>
        <p:txBody>
          <a:bodyPr>
            <a:normAutofit lnSpcReduction="10000"/>
          </a:bodyPr>
          <a:lstStyle/>
          <a:p>
            <a:r>
              <a:rPr lang="es" sz="1600" b="0" i="0" strike="noStrike" cap="all" spc="0" baseline="0" dirty="0">
                <a:solidFill>
                  <a:srgbClr val="E7DEC9"/>
                </a:solidFill>
                <a:effectLst/>
                <a:latin typeface="Gill Sans MT"/>
                <a:ea typeface="Gill Sans MT"/>
                <a:cs typeface="Gill Sans MT"/>
              </a:rPr>
              <a:t>Implementación serie 5</a:t>
            </a:r>
          </a:p>
        </p:txBody>
      </p:sp>
    </p:spTree>
    <p:extLst>
      <p:ext uri="{BB962C8B-B14F-4D97-AF65-F5344CB8AC3E}">
        <p14:creationId xmlns:p14="http://schemas.microsoft.com/office/powerpoint/2010/main" val="1471702254"/>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DFC62-35CB-3840-9D84-E495CB54F47A}"/>
              </a:ext>
            </a:extLst>
          </p:cNvPr>
          <p:cNvSpPr>
            <a:spLocks noGrp="1"/>
          </p:cNvSpPr>
          <p:nvPr>
            <p:ph type="title"/>
          </p:nvPr>
        </p:nvSpPr>
        <p:spPr/>
        <p:txBody>
          <a:bodyPr/>
          <a:lstStyle/>
          <a:p>
            <a:r>
              <a:rPr lang="es" sz="2800" b="0" i="0" strike="noStrike" cap="none" spc="0" baseline="0">
                <a:solidFill>
                  <a:srgbClr val="FFFFFF"/>
                </a:solidFill>
                <a:effectLst/>
                <a:latin typeface="Gill Sans MT"/>
                <a:ea typeface="Gill Sans MT"/>
                <a:cs typeface="Gill Sans MT"/>
              </a:rPr>
              <a:t>Sencillez</a:t>
            </a:r>
          </a:p>
        </p:txBody>
      </p:sp>
      <p:sp>
        <p:nvSpPr>
          <p:cNvPr id="3" name="Slide Number Placeholder 2">
            <a:extLst>
              <a:ext uri="{FF2B5EF4-FFF2-40B4-BE49-F238E27FC236}">
                <a16:creationId xmlns:a16="http://schemas.microsoft.com/office/drawing/2014/main" id="{26DE45A0-9D5A-0742-A52E-57F0B6030CCF}"/>
              </a:ext>
            </a:extLst>
          </p:cNvPr>
          <p:cNvSpPr>
            <a:spLocks noGrp="1"/>
          </p:cNvSpPr>
          <p:nvPr>
            <p:ph type="sldNum" sz="quarter" idx="12"/>
          </p:nvPr>
        </p:nvSpPr>
        <p:spPr/>
        <p:txBody>
          <a:bodyPr/>
          <a:lstStyle/>
          <a:p>
            <a:fld id="{D57F1E4F-1CFF-5643-939E-217C01CDF565}" type="slidenum">
              <a:rPr lang="en-US" smtClean="0"/>
              <a:t>10</a:t>
            </a:fld>
            <a:endParaRPr lang="en-US"/>
          </a:p>
        </p:txBody>
      </p:sp>
      <p:sp>
        <p:nvSpPr>
          <p:cNvPr id="5" name="Freeform 2">
            <a:extLst>
              <a:ext uri="{FF2B5EF4-FFF2-40B4-BE49-F238E27FC236}">
                <a16:creationId xmlns:a16="http://schemas.microsoft.com/office/drawing/2014/main" id="{2E068888-5DF5-C44D-966D-7A32497E794D}"/>
              </a:ext>
            </a:extLst>
          </p:cNvPr>
          <p:cNvSpPr>
            <a:spLocks noChangeArrowheads="1"/>
          </p:cNvSpPr>
          <p:nvPr/>
        </p:nvSpPr>
        <p:spPr bwMode="auto">
          <a:xfrm>
            <a:off x="1588" y="1641051"/>
            <a:ext cx="3119988" cy="1587458"/>
          </a:xfrm>
          <a:custGeom>
            <a:avLst/>
            <a:gdLst>
              <a:gd name="T0" fmla="*/ 4545 w 5010"/>
              <a:gd name="T1" fmla="*/ 742 h 2548"/>
              <a:gd name="T2" fmla="*/ 2262 w 5010"/>
              <a:gd name="T3" fmla="*/ 0 h 2548"/>
              <a:gd name="T4" fmla="*/ 0 w 5010"/>
              <a:gd name="T5" fmla="*/ 0 h 2548"/>
              <a:gd name="T6" fmla="*/ 0 w 5010"/>
              <a:gd name="T7" fmla="*/ 1993 h 2548"/>
              <a:gd name="T8" fmla="*/ 2262 w 5010"/>
              <a:gd name="T9" fmla="*/ 1993 h 2548"/>
              <a:gd name="T10" fmla="*/ 3374 w 5010"/>
              <a:gd name="T11" fmla="*/ 2354 h 2548"/>
              <a:gd name="T12" fmla="*/ 3600 w 5010"/>
              <a:gd name="T13" fmla="*/ 2547 h 2548"/>
              <a:gd name="T14" fmla="*/ 5009 w 5010"/>
              <a:gd name="T15" fmla="*/ 1138 h 2548"/>
              <a:gd name="T16" fmla="*/ 4545 w 5010"/>
              <a:gd name="T17" fmla="*/ 742 h 2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10" h="2548">
                <a:moveTo>
                  <a:pt x="4545" y="742"/>
                </a:moveTo>
                <a:cubicBezTo>
                  <a:pt x="3905" y="276"/>
                  <a:pt x="3116" y="0"/>
                  <a:pt x="2262" y="0"/>
                </a:cubicBezTo>
                <a:lnTo>
                  <a:pt x="0" y="0"/>
                </a:lnTo>
                <a:lnTo>
                  <a:pt x="0" y="1993"/>
                </a:lnTo>
                <a:lnTo>
                  <a:pt x="2262" y="1993"/>
                </a:lnTo>
                <a:cubicBezTo>
                  <a:pt x="2678" y="1993"/>
                  <a:pt x="3062" y="2127"/>
                  <a:pt x="3374" y="2354"/>
                </a:cubicBezTo>
                <a:cubicBezTo>
                  <a:pt x="3454" y="2412"/>
                  <a:pt x="3530" y="2477"/>
                  <a:pt x="3600" y="2547"/>
                </a:cubicBezTo>
                <a:lnTo>
                  <a:pt x="5009" y="1138"/>
                </a:lnTo>
                <a:cubicBezTo>
                  <a:pt x="4865" y="994"/>
                  <a:pt x="4710" y="861"/>
                  <a:pt x="4545" y="742"/>
                </a:cubicBezTo>
              </a:path>
            </a:pathLst>
          </a:custGeom>
          <a:solidFill>
            <a:schemeClr val="accent1">
              <a:alpha val="20000"/>
            </a:schemeClr>
          </a:solidFill>
          <a:ln>
            <a:noFill/>
          </a:ln>
          <a:effectLst/>
        </p:spPr>
        <p:txBody>
          <a:bodyPr wrap="none" anchor="ctr"/>
          <a:lstStyle/>
          <a:p>
            <a:endParaRPr lang="en-US" sz="900">
              <a:latin typeface="DM Sans" pitchFamily="2" charset="77"/>
            </a:endParaRPr>
          </a:p>
        </p:txBody>
      </p:sp>
      <p:sp>
        <p:nvSpPr>
          <p:cNvPr id="6" name="Freeform 3">
            <a:extLst>
              <a:ext uri="{FF2B5EF4-FFF2-40B4-BE49-F238E27FC236}">
                <a16:creationId xmlns:a16="http://schemas.microsoft.com/office/drawing/2014/main" id="{B77BA986-9333-6341-9F2F-9162687399D4}"/>
              </a:ext>
            </a:extLst>
          </p:cNvPr>
          <p:cNvSpPr>
            <a:spLocks noChangeArrowheads="1"/>
          </p:cNvSpPr>
          <p:nvPr/>
        </p:nvSpPr>
        <p:spPr bwMode="auto">
          <a:xfrm>
            <a:off x="1588" y="4892868"/>
            <a:ext cx="3119988" cy="1587458"/>
          </a:xfrm>
          <a:custGeom>
            <a:avLst/>
            <a:gdLst>
              <a:gd name="T0" fmla="*/ 3600 w 5010"/>
              <a:gd name="T1" fmla="*/ 0 h 2548"/>
              <a:gd name="T2" fmla="*/ 3374 w 5010"/>
              <a:gd name="T3" fmla="*/ 193 h 2548"/>
              <a:gd name="T4" fmla="*/ 2262 w 5010"/>
              <a:gd name="T5" fmla="*/ 554 h 2548"/>
              <a:gd name="T6" fmla="*/ 0 w 5010"/>
              <a:gd name="T7" fmla="*/ 554 h 2548"/>
              <a:gd name="T8" fmla="*/ 0 w 5010"/>
              <a:gd name="T9" fmla="*/ 2547 h 2548"/>
              <a:gd name="T10" fmla="*/ 2262 w 5010"/>
              <a:gd name="T11" fmla="*/ 2547 h 2548"/>
              <a:gd name="T12" fmla="*/ 4545 w 5010"/>
              <a:gd name="T13" fmla="*/ 1806 h 2548"/>
              <a:gd name="T14" fmla="*/ 5009 w 5010"/>
              <a:gd name="T15" fmla="*/ 1409 h 2548"/>
              <a:gd name="T16" fmla="*/ 3600 w 5010"/>
              <a:gd name="T17" fmla="*/ 0 h 2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10" h="2548">
                <a:moveTo>
                  <a:pt x="3600" y="0"/>
                </a:moveTo>
                <a:cubicBezTo>
                  <a:pt x="3530" y="71"/>
                  <a:pt x="3454" y="135"/>
                  <a:pt x="3374" y="193"/>
                </a:cubicBezTo>
                <a:cubicBezTo>
                  <a:pt x="3062" y="420"/>
                  <a:pt x="2678" y="554"/>
                  <a:pt x="2262" y="554"/>
                </a:cubicBezTo>
                <a:lnTo>
                  <a:pt x="0" y="554"/>
                </a:lnTo>
                <a:lnTo>
                  <a:pt x="0" y="2547"/>
                </a:lnTo>
                <a:lnTo>
                  <a:pt x="2262" y="2547"/>
                </a:lnTo>
                <a:cubicBezTo>
                  <a:pt x="3116" y="2547"/>
                  <a:pt x="3905" y="2272"/>
                  <a:pt x="4545" y="1806"/>
                </a:cubicBezTo>
                <a:cubicBezTo>
                  <a:pt x="4710" y="1686"/>
                  <a:pt x="4865" y="1553"/>
                  <a:pt x="5009" y="1409"/>
                </a:cubicBezTo>
                <a:lnTo>
                  <a:pt x="3600" y="0"/>
                </a:lnTo>
              </a:path>
            </a:pathLst>
          </a:custGeom>
          <a:solidFill>
            <a:schemeClr val="accent4">
              <a:alpha val="20000"/>
            </a:schemeClr>
          </a:solidFill>
          <a:ln>
            <a:noFill/>
          </a:ln>
          <a:effectLst/>
        </p:spPr>
        <p:txBody>
          <a:bodyPr wrap="none" anchor="ctr"/>
          <a:lstStyle/>
          <a:p>
            <a:endParaRPr lang="en-US" sz="900">
              <a:latin typeface="DM Sans" pitchFamily="2" charset="77"/>
            </a:endParaRPr>
          </a:p>
        </p:txBody>
      </p:sp>
      <p:sp>
        <p:nvSpPr>
          <p:cNvPr id="7" name="Freeform 79">
            <a:extLst>
              <a:ext uri="{FF2B5EF4-FFF2-40B4-BE49-F238E27FC236}">
                <a16:creationId xmlns:a16="http://schemas.microsoft.com/office/drawing/2014/main" id="{B22184D6-BC9D-894F-92F9-BFF92B684E02}"/>
              </a:ext>
            </a:extLst>
          </p:cNvPr>
          <p:cNvSpPr>
            <a:spLocks noChangeArrowheads="1"/>
          </p:cNvSpPr>
          <p:nvPr/>
        </p:nvSpPr>
        <p:spPr bwMode="auto">
          <a:xfrm>
            <a:off x="2242706" y="2349639"/>
            <a:ext cx="1587459" cy="1711049"/>
          </a:xfrm>
          <a:custGeom>
            <a:avLst/>
            <a:gdLst>
              <a:gd name="T0" fmla="*/ 1409 w 2547"/>
              <a:gd name="T1" fmla="*/ 0 h 2747"/>
              <a:gd name="T2" fmla="*/ 0 w 2547"/>
              <a:gd name="T3" fmla="*/ 1409 h 2747"/>
              <a:gd name="T4" fmla="*/ 461 w 2547"/>
              <a:gd name="T5" fmla="*/ 2162 h 2747"/>
              <a:gd name="T6" fmla="*/ 554 w 2547"/>
              <a:gd name="T7" fmla="*/ 2746 h 2747"/>
              <a:gd name="T8" fmla="*/ 2546 w 2547"/>
              <a:gd name="T9" fmla="*/ 2746 h 2747"/>
              <a:gd name="T10" fmla="*/ 2357 w 2547"/>
              <a:gd name="T11" fmla="*/ 1545 h 2747"/>
              <a:gd name="T12" fmla="*/ 1409 w 2547"/>
              <a:gd name="T13" fmla="*/ 0 h 2747"/>
            </a:gdLst>
            <a:ahLst/>
            <a:cxnLst>
              <a:cxn ang="0">
                <a:pos x="T0" y="T1"/>
              </a:cxn>
              <a:cxn ang="0">
                <a:pos x="T2" y="T3"/>
              </a:cxn>
              <a:cxn ang="0">
                <a:pos x="T4" y="T5"/>
              </a:cxn>
              <a:cxn ang="0">
                <a:pos x="T6" y="T7"/>
              </a:cxn>
              <a:cxn ang="0">
                <a:pos x="T8" y="T9"/>
              </a:cxn>
              <a:cxn ang="0">
                <a:pos x="T10" y="T11"/>
              </a:cxn>
              <a:cxn ang="0">
                <a:pos x="T12" y="T13"/>
              </a:cxn>
            </a:cxnLst>
            <a:rect l="0" t="0" r="r" b="b"/>
            <a:pathLst>
              <a:path w="2547" h="2747">
                <a:moveTo>
                  <a:pt x="1409" y="0"/>
                </a:moveTo>
                <a:lnTo>
                  <a:pt x="0" y="1409"/>
                </a:lnTo>
                <a:cubicBezTo>
                  <a:pt x="208" y="1618"/>
                  <a:pt x="369" y="1874"/>
                  <a:pt x="461" y="2162"/>
                </a:cubicBezTo>
                <a:cubicBezTo>
                  <a:pt x="521" y="2346"/>
                  <a:pt x="554" y="2542"/>
                  <a:pt x="554" y="2746"/>
                </a:cubicBezTo>
                <a:lnTo>
                  <a:pt x="2546" y="2746"/>
                </a:lnTo>
                <a:cubicBezTo>
                  <a:pt x="2546" y="2327"/>
                  <a:pt x="2480" y="1924"/>
                  <a:pt x="2357" y="1545"/>
                </a:cubicBezTo>
                <a:cubicBezTo>
                  <a:pt x="2166" y="956"/>
                  <a:pt x="1837" y="428"/>
                  <a:pt x="1409" y="0"/>
                </a:cubicBezTo>
              </a:path>
            </a:pathLst>
          </a:custGeom>
          <a:solidFill>
            <a:schemeClr val="accent2"/>
          </a:solidFill>
          <a:ln>
            <a:noFill/>
          </a:ln>
          <a:effectLst/>
        </p:spPr>
        <p:txBody>
          <a:bodyPr wrap="none" anchor="ctr"/>
          <a:lstStyle/>
          <a:p>
            <a:endParaRPr lang="en-US" sz="900">
              <a:latin typeface="DM Sans" pitchFamily="2" charset="77"/>
            </a:endParaRPr>
          </a:p>
        </p:txBody>
      </p:sp>
      <p:sp>
        <p:nvSpPr>
          <p:cNvPr id="8" name="Freeform 78">
            <a:extLst>
              <a:ext uri="{FF2B5EF4-FFF2-40B4-BE49-F238E27FC236}">
                <a16:creationId xmlns:a16="http://schemas.microsoft.com/office/drawing/2014/main" id="{3C076F2A-8A28-3644-8FBB-E447096CCD43}"/>
              </a:ext>
            </a:extLst>
          </p:cNvPr>
          <p:cNvSpPr>
            <a:spLocks noChangeArrowheads="1"/>
          </p:cNvSpPr>
          <p:nvPr/>
        </p:nvSpPr>
        <p:spPr bwMode="auto">
          <a:xfrm>
            <a:off x="2242706" y="4060688"/>
            <a:ext cx="1587459" cy="1711050"/>
          </a:xfrm>
          <a:custGeom>
            <a:avLst/>
            <a:gdLst>
              <a:gd name="T0" fmla="*/ 461 w 2547"/>
              <a:gd name="T1" fmla="*/ 585 h 2747"/>
              <a:gd name="T2" fmla="*/ 0 w 2547"/>
              <a:gd name="T3" fmla="*/ 1337 h 2747"/>
              <a:gd name="T4" fmla="*/ 1409 w 2547"/>
              <a:gd name="T5" fmla="*/ 2746 h 2747"/>
              <a:gd name="T6" fmla="*/ 2357 w 2547"/>
              <a:gd name="T7" fmla="*/ 1201 h 2747"/>
              <a:gd name="T8" fmla="*/ 2546 w 2547"/>
              <a:gd name="T9" fmla="*/ 0 h 2747"/>
              <a:gd name="T10" fmla="*/ 554 w 2547"/>
              <a:gd name="T11" fmla="*/ 0 h 2747"/>
              <a:gd name="T12" fmla="*/ 461 w 2547"/>
              <a:gd name="T13" fmla="*/ 585 h 2747"/>
            </a:gdLst>
            <a:ahLst/>
            <a:cxnLst>
              <a:cxn ang="0">
                <a:pos x="T0" y="T1"/>
              </a:cxn>
              <a:cxn ang="0">
                <a:pos x="T2" y="T3"/>
              </a:cxn>
              <a:cxn ang="0">
                <a:pos x="T4" y="T5"/>
              </a:cxn>
              <a:cxn ang="0">
                <a:pos x="T6" y="T7"/>
              </a:cxn>
              <a:cxn ang="0">
                <a:pos x="T8" y="T9"/>
              </a:cxn>
              <a:cxn ang="0">
                <a:pos x="T10" y="T11"/>
              </a:cxn>
              <a:cxn ang="0">
                <a:pos x="T12" y="T13"/>
              </a:cxn>
            </a:cxnLst>
            <a:rect l="0" t="0" r="r" b="b"/>
            <a:pathLst>
              <a:path w="2547" h="2747">
                <a:moveTo>
                  <a:pt x="461" y="585"/>
                </a:moveTo>
                <a:cubicBezTo>
                  <a:pt x="369" y="872"/>
                  <a:pt x="208" y="1129"/>
                  <a:pt x="0" y="1337"/>
                </a:cubicBezTo>
                <a:lnTo>
                  <a:pt x="1409" y="2746"/>
                </a:lnTo>
                <a:cubicBezTo>
                  <a:pt x="1837" y="2318"/>
                  <a:pt x="2166" y="1791"/>
                  <a:pt x="2357" y="1201"/>
                </a:cubicBezTo>
                <a:cubicBezTo>
                  <a:pt x="2480" y="822"/>
                  <a:pt x="2546" y="419"/>
                  <a:pt x="2546" y="0"/>
                </a:cubicBezTo>
                <a:lnTo>
                  <a:pt x="554" y="0"/>
                </a:lnTo>
                <a:cubicBezTo>
                  <a:pt x="554" y="204"/>
                  <a:pt x="521" y="400"/>
                  <a:pt x="461" y="585"/>
                </a:cubicBezTo>
              </a:path>
            </a:pathLst>
          </a:custGeom>
          <a:solidFill>
            <a:schemeClr val="accent3">
              <a:alpha val="20000"/>
            </a:schemeClr>
          </a:solidFill>
          <a:ln>
            <a:noFill/>
          </a:ln>
          <a:effectLst/>
        </p:spPr>
        <p:txBody>
          <a:bodyPr wrap="none" anchor="ctr"/>
          <a:lstStyle/>
          <a:p>
            <a:endParaRPr lang="en-US" sz="900">
              <a:latin typeface="DM Sans" pitchFamily="2" charset="77"/>
            </a:endParaRPr>
          </a:p>
        </p:txBody>
      </p:sp>
      <p:sp>
        <p:nvSpPr>
          <p:cNvPr id="16" name="Freeform 15">
            <a:extLst>
              <a:ext uri="{FF2B5EF4-FFF2-40B4-BE49-F238E27FC236}">
                <a16:creationId xmlns:a16="http://schemas.microsoft.com/office/drawing/2014/main" id="{93635724-9DC5-A547-94FA-C8A49E9EFCDC}"/>
              </a:ext>
            </a:extLst>
          </p:cNvPr>
          <p:cNvSpPr>
            <a:spLocks noChangeArrowheads="1"/>
          </p:cNvSpPr>
          <p:nvPr/>
        </p:nvSpPr>
        <p:spPr bwMode="auto">
          <a:xfrm>
            <a:off x="1614077" y="1918854"/>
            <a:ext cx="753981" cy="728944"/>
          </a:xfrm>
          <a:custGeom>
            <a:avLst/>
            <a:gdLst>
              <a:gd name="connsiteX0" fmla="*/ 173882 w 520647"/>
              <a:gd name="connsiteY0" fmla="*/ 517305 h 547236"/>
              <a:gd name="connsiteX1" fmla="*/ 258550 w 520647"/>
              <a:gd name="connsiteY1" fmla="*/ 533452 h 547236"/>
              <a:gd name="connsiteX2" fmla="*/ 343619 w 520647"/>
              <a:gd name="connsiteY2" fmla="*/ 517305 h 547236"/>
              <a:gd name="connsiteX3" fmla="*/ 352848 w 520647"/>
              <a:gd name="connsiteY3" fmla="*/ 521243 h 547236"/>
              <a:gd name="connsiteX4" fmla="*/ 348835 w 520647"/>
              <a:gd name="connsiteY4" fmla="*/ 530301 h 547236"/>
              <a:gd name="connsiteX5" fmla="*/ 258550 w 520647"/>
              <a:gd name="connsiteY5" fmla="*/ 547236 h 547236"/>
              <a:gd name="connsiteX6" fmla="*/ 168666 w 520647"/>
              <a:gd name="connsiteY6" fmla="*/ 530301 h 547236"/>
              <a:gd name="connsiteX7" fmla="*/ 164653 w 520647"/>
              <a:gd name="connsiteY7" fmla="*/ 521243 h 547236"/>
              <a:gd name="connsiteX8" fmla="*/ 173882 w 520647"/>
              <a:gd name="connsiteY8" fmla="*/ 517305 h 547236"/>
              <a:gd name="connsiteX9" fmla="*/ 415634 w 520647"/>
              <a:gd name="connsiteY9" fmla="*/ 404246 h 547236"/>
              <a:gd name="connsiteX10" fmla="*/ 387978 w 520647"/>
              <a:gd name="connsiteY10" fmla="*/ 431350 h 547236"/>
              <a:gd name="connsiteX11" fmla="*/ 387978 w 520647"/>
              <a:gd name="connsiteY11" fmla="*/ 468817 h 547236"/>
              <a:gd name="connsiteX12" fmla="*/ 393589 w 520647"/>
              <a:gd name="connsiteY12" fmla="*/ 474795 h 547236"/>
              <a:gd name="connsiteX13" fmla="*/ 500607 w 520647"/>
              <a:gd name="connsiteY13" fmla="*/ 474795 h 547236"/>
              <a:gd name="connsiteX14" fmla="*/ 506218 w 520647"/>
              <a:gd name="connsiteY14" fmla="*/ 468817 h 547236"/>
              <a:gd name="connsiteX15" fmla="*/ 506218 w 520647"/>
              <a:gd name="connsiteY15" fmla="*/ 431350 h 547236"/>
              <a:gd name="connsiteX16" fmla="*/ 478562 w 520647"/>
              <a:gd name="connsiteY16" fmla="*/ 404246 h 547236"/>
              <a:gd name="connsiteX17" fmla="*/ 42085 w 520647"/>
              <a:gd name="connsiteY17" fmla="*/ 404246 h 547236"/>
              <a:gd name="connsiteX18" fmla="*/ 14429 w 520647"/>
              <a:gd name="connsiteY18" fmla="*/ 431350 h 547236"/>
              <a:gd name="connsiteX19" fmla="*/ 14429 w 520647"/>
              <a:gd name="connsiteY19" fmla="*/ 468817 h 547236"/>
              <a:gd name="connsiteX20" fmla="*/ 20041 w 520647"/>
              <a:gd name="connsiteY20" fmla="*/ 474795 h 547236"/>
              <a:gd name="connsiteX21" fmla="*/ 126657 w 520647"/>
              <a:gd name="connsiteY21" fmla="*/ 474795 h 547236"/>
              <a:gd name="connsiteX22" fmla="*/ 132268 w 520647"/>
              <a:gd name="connsiteY22" fmla="*/ 468817 h 547236"/>
              <a:gd name="connsiteX23" fmla="*/ 132268 w 520647"/>
              <a:gd name="connsiteY23" fmla="*/ 431350 h 547236"/>
              <a:gd name="connsiteX24" fmla="*/ 105013 w 520647"/>
              <a:gd name="connsiteY24" fmla="*/ 404246 h 547236"/>
              <a:gd name="connsiteX25" fmla="*/ 415634 w 520647"/>
              <a:gd name="connsiteY25" fmla="*/ 389897 h 547236"/>
              <a:gd name="connsiteX26" fmla="*/ 478562 w 520647"/>
              <a:gd name="connsiteY26" fmla="*/ 389897 h 547236"/>
              <a:gd name="connsiteX27" fmla="*/ 520647 w 520647"/>
              <a:gd name="connsiteY27" fmla="*/ 431350 h 547236"/>
              <a:gd name="connsiteX28" fmla="*/ 520647 w 520647"/>
              <a:gd name="connsiteY28" fmla="*/ 468817 h 547236"/>
              <a:gd name="connsiteX29" fmla="*/ 500607 w 520647"/>
              <a:gd name="connsiteY29" fmla="*/ 488746 h 547236"/>
              <a:gd name="connsiteX30" fmla="*/ 393589 w 520647"/>
              <a:gd name="connsiteY30" fmla="*/ 488746 h 547236"/>
              <a:gd name="connsiteX31" fmla="*/ 373949 w 520647"/>
              <a:gd name="connsiteY31" fmla="*/ 468817 h 547236"/>
              <a:gd name="connsiteX32" fmla="*/ 373949 w 520647"/>
              <a:gd name="connsiteY32" fmla="*/ 431350 h 547236"/>
              <a:gd name="connsiteX33" fmla="*/ 415634 w 520647"/>
              <a:gd name="connsiteY33" fmla="*/ 389897 h 547236"/>
              <a:gd name="connsiteX34" fmla="*/ 42085 w 520647"/>
              <a:gd name="connsiteY34" fmla="*/ 389897 h 547236"/>
              <a:gd name="connsiteX35" fmla="*/ 105013 w 520647"/>
              <a:gd name="connsiteY35" fmla="*/ 389897 h 547236"/>
              <a:gd name="connsiteX36" fmla="*/ 146697 w 520647"/>
              <a:gd name="connsiteY36" fmla="*/ 431350 h 547236"/>
              <a:gd name="connsiteX37" fmla="*/ 146697 w 520647"/>
              <a:gd name="connsiteY37" fmla="*/ 468817 h 547236"/>
              <a:gd name="connsiteX38" fmla="*/ 126657 w 520647"/>
              <a:gd name="connsiteY38" fmla="*/ 488746 h 547236"/>
              <a:gd name="connsiteX39" fmla="*/ 20041 w 520647"/>
              <a:gd name="connsiteY39" fmla="*/ 488746 h 547236"/>
              <a:gd name="connsiteX40" fmla="*/ 0 w 520647"/>
              <a:gd name="connsiteY40" fmla="*/ 468817 h 547236"/>
              <a:gd name="connsiteX41" fmla="*/ 0 w 520647"/>
              <a:gd name="connsiteY41" fmla="*/ 431350 h 547236"/>
              <a:gd name="connsiteX42" fmla="*/ 42085 w 520647"/>
              <a:gd name="connsiteY42" fmla="*/ 389897 h 547236"/>
              <a:gd name="connsiteX43" fmla="*/ 264953 w 520647"/>
              <a:gd name="connsiteY43" fmla="*/ 304829 h 547236"/>
              <a:gd name="connsiteX44" fmla="*/ 277854 w 520647"/>
              <a:gd name="connsiteY44" fmla="*/ 318802 h 547236"/>
              <a:gd name="connsiteX45" fmla="*/ 264953 w 520647"/>
              <a:gd name="connsiteY45" fmla="*/ 332775 h 547236"/>
              <a:gd name="connsiteX46" fmla="*/ 251662 w 520647"/>
              <a:gd name="connsiteY46" fmla="*/ 318802 h 547236"/>
              <a:gd name="connsiteX47" fmla="*/ 264953 w 520647"/>
              <a:gd name="connsiteY47" fmla="*/ 304829 h 547236"/>
              <a:gd name="connsiteX48" fmla="*/ 224192 w 520647"/>
              <a:gd name="connsiteY48" fmla="*/ 304829 h 547236"/>
              <a:gd name="connsiteX49" fmla="*/ 237093 w 520647"/>
              <a:gd name="connsiteY49" fmla="*/ 318802 h 547236"/>
              <a:gd name="connsiteX50" fmla="*/ 224192 w 520647"/>
              <a:gd name="connsiteY50" fmla="*/ 332775 h 547236"/>
              <a:gd name="connsiteX51" fmla="*/ 210900 w 520647"/>
              <a:gd name="connsiteY51" fmla="*/ 318802 h 547236"/>
              <a:gd name="connsiteX52" fmla="*/ 224192 w 520647"/>
              <a:gd name="connsiteY52" fmla="*/ 304829 h 547236"/>
              <a:gd name="connsiteX53" fmla="*/ 447498 w 520647"/>
              <a:gd name="connsiteY53" fmla="*/ 304711 h 547236"/>
              <a:gd name="connsiteX54" fmla="*/ 416703 w 520647"/>
              <a:gd name="connsiteY54" fmla="*/ 335643 h 547236"/>
              <a:gd name="connsiteX55" fmla="*/ 447498 w 520647"/>
              <a:gd name="connsiteY55" fmla="*/ 366575 h 547236"/>
              <a:gd name="connsiteX56" fmla="*/ 477893 w 520647"/>
              <a:gd name="connsiteY56" fmla="*/ 335643 h 547236"/>
              <a:gd name="connsiteX57" fmla="*/ 447498 w 520647"/>
              <a:gd name="connsiteY57" fmla="*/ 304711 h 547236"/>
              <a:gd name="connsiteX58" fmla="*/ 73149 w 520647"/>
              <a:gd name="connsiteY58" fmla="*/ 304711 h 547236"/>
              <a:gd name="connsiteX59" fmla="*/ 42754 w 520647"/>
              <a:gd name="connsiteY59" fmla="*/ 335643 h 547236"/>
              <a:gd name="connsiteX60" fmla="*/ 73149 w 520647"/>
              <a:gd name="connsiteY60" fmla="*/ 366575 h 547236"/>
              <a:gd name="connsiteX61" fmla="*/ 103943 w 520647"/>
              <a:gd name="connsiteY61" fmla="*/ 335643 h 547236"/>
              <a:gd name="connsiteX62" fmla="*/ 73149 w 520647"/>
              <a:gd name="connsiteY62" fmla="*/ 304711 h 547236"/>
              <a:gd name="connsiteX63" fmla="*/ 307488 w 520647"/>
              <a:gd name="connsiteY63" fmla="*/ 303057 h 547236"/>
              <a:gd name="connsiteX64" fmla="*/ 320388 w 520647"/>
              <a:gd name="connsiteY64" fmla="*/ 315958 h 547236"/>
              <a:gd name="connsiteX65" fmla="*/ 307488 w 520647"/>
              <a:gd name="connsiteY65" fmla="*/ 329249 h 547236"/>
              <a:gd name="connsiteX66" fmla="*/ 294196 w 520647"/>
              <a:gd name="connsiteY66" fmla="*/ 315958 h 547236"/>
              <a:gd name="connsiteX67" fmla="*/ 307488 w 520647"/>
              <a:gd name="connsiteY67" fmla="*/ 303057 h 547236"/>
              <a:gd name="connsiteX68" fmla="*/ 447498 w 520647"/>
              <a:gd name="connsiteY68" fmla="*/ 290651 h 547236"/>
              <a:gd name="connsiteX69" fmla="*/ 492291 w 520647"/>
              <a:gd name="connsiteY69" fmla="*/ 335643 h 547236"/>
              <a:gd name="connsiteX70" fmla="*/ 447498 w 520647"/>
              <a:gd name="connsiteY70" fmla="*/ 380636 h 547236"/>
              <a:gd name="connsiteX71" fmla="*/ 402305 w 520647"/>
              <a:gd name="connsiteY71" fmla="*/ 335643 h 547236"/>
              <a:gd name="connsiteX72" fmla="*/ 447498 w 520647"/>
              <a:gd name="connsiteY72" fmla="*/ 290651 h 547236"/>
              <a:gd name="connsiteX73" fmla="*/ 73149 w 520647"/>
              <a:gd name="connsiteY73" fmla="*/ 290651 h 547236"/>
              <a:gd name="connsiteX74" fmla="*/ 118341 w 520647"/>
              <a:gd name="connsiteY74" fmla="*/ 335643 h 547236"/>
              <a:gd name="connsiteX75" fmla="*/ 73149 w 520647"/>
              <a:gd name="connsiteY75" fmla="*/ 380636 h 547236"/>
              <a:gd name="connsiteX76" fmla="*/ 28356 w 520647"/>
              <a:gd name="connsiteY76" fmla="*/ 335643 h 547236"/>
              <a:gd name="connsiteX77" fmla="*/ 73149 w 520647"/>
              <a:gd name="connsiteY77" fmla="*/ 290651 h 547236"/>
              <a:gd name="connsiteX78" fmla="*/ 211903 w 520647"/>
              <a:gd name="connsiteY78" fmla="*/ 255535 h 547236"/>
              <a:gd name="connsiteX79" fmla="*/ 191411 w 520647"/>
              <a:gd name="connsiteY79" fmla="*/ 276087 h 547236"/>
              <a:gd name="connsiteX80" fmla="*/ 191411 w 520647"/>
              <a:gd name="connsiteY80" fmla="*/ 357493 h 547236"/>
              <a:gd name="connsiteX81" fmla="*/ 186589 w 520647"/>
              <a:gd name="connsiteY81" fmla="*/ 369986 h 547236"/>
              <a:gd name="connsiteX82" fmla="*/ 176946 w 520647"/>
              <a:gd name="connsiteY82" fmla="*/ 380463 h 547236"/>
              <a:gd name="connsiteX83" fmla="*/ 176946 w 520647"/>
              <a:gd name="connsiteY83" fmla="*/ 381672 h 547236"/>
              <a:gd name="connsiteX84" fmla="*/ 177749 w 520647"/>
              <a:gd name="connsiteY84" fmla="*/ 382478 h 547236"/>
              <a:gd name="connsiteX85" fmla="*/ 324812 w 520647"/>
              <a:gd name="connsiteY85" fmla="*/ 382478 h 547236"/>
              <a:gd name="connsiteX86" fmla="*/ 344902 w 520647"/>
              <a:gd name="connsiteY86" fmla="*/ 361926 h 547236"/>
              <a:gd name="connsiteX87" fmla="*/ 344902 w 520647"/>
              <a:gd name="connsiteY87" fmla="*/ 276087 h 547236"/>
              <a:gd name="connsiteX88" fmla="*/ 324812 w 520647"/>
              <a:gd name="connsiteY88" fmla="*/ 255535 h 547236"/>
              <a:gd name="connsiteX89" fmla="*/ 211903 w 520647"/>
              <a:gd name="connsiteY89" fmla="*/ 241027 h 547236"/>
              <a:gd name="connsiteX90" fmla="*/ 324812 w 520647"/>
              <a:gd name="connsiteY90" fmla="*/ 241027 h 547236"/>
              <a:gd name="connsiteX91" fmla="*/ 359367 w 520647"/>
              <a:gd name="connsiteY91" fmla="*/ 276087 h 547236"/>
              <a:gd name="connsiteX92" fmla="*/ 359367 w 520647"/>
              <a:gd name="connsiteY92" fmla="*/ 361926 h 547236"/>
              <a:gd name="connsiteX93" fmla="*/ 324812 w 520647"/>
              <a:gd name="connsiteY93" fmla="*/ 396583 h 547236"/>
              <a:gd name="connsiteX94" fmla="*/ 177749 w 520647"/>
              <a:gd name="connsiteY94" fmla="*/ 396583 h 547236"/>
              <a:gd name="connsiteX95" fmla="*/ 163686 w 520647"/>
              <a:gd name="connsiteY95" fmla="*/ 387314 h 547236"/>
              <a:gd name="connsiteX96" fmla="*/ 166498 w 520647"/>
              <a:gd name="connsiteY96" fmla="*/ 371195 h 547236"/>
              <a:gd name="connsiteX97" fmla="*/ 175740 w 520647"/>
              <a:gd name="connsiteY97" fmla="*/ 360314 h 547236"/>
              <a:gd name="connsiteX98" fmla="*/ 176946 w 520647"/>
              <a:gd name="connsiteY98" fmla="*/ 357493 h 547236"/>
              <a:gd name="connsiteX99" fmla="*/ 176946 w 520647"/>
              <a:gd name="connsiteY99" fmla="*/ 276087 h 547236"/>
              <a:gd name="connsiteX100" fmla="*/ 211903 w 520647"/>
              <a:gd name="connsiteY100" fmla="*/ 241027 h 547236"/>
              <a:gd name="connsiteX101" fmla="*/ 231431 w 520647"/>
              <a:gd name="connsiteY101" fmla="*/ 115024 h 547236"/>
              <a:gd name="connsiteX102" fmla="*/ 203297 w 520647"/>
              <a:gd name="connsiteY102" fmla="*/ 142637 h 547236"/>
              <a:gd name="connsiteX103" fmla="*/ 203297 w 520647"/>
              <a:gd name="connsiteY103" fmla="*/ 180255 h 547236"/>
              <a:gd name="connsiteX104" fmla="*/ 209326 w 520647"/>
              <a:gd name="connsiteY104" fmla="*/ 185458 h 547236"/>
              <a:gd name="connsiteX105" fmla="*/ 316234 w 520647"/>
              <a:gd name="connsiteY105" fmla="*/ 185458 h 547236"/>
              <a:gd name="connsiteX106" fmla="*/ 322262 w 520647"/>
              <a:gd name="connsiteY106" fmla="*/ 180255 h 547236"/>
              <a:gd name="connsiteX107" fmla="*/ 322262 w 520647"/>
              <a:gd name="connsiteY107" fmla="*/ 142637 h 547236"/>
              <a:gd name="connsiteX108" fmla="*/ 294128 w 520647"/>
              <a:gd name="connsiteY108" fmla="*/ 115024 h 547236"/>
              <a:gd name="connsiteX109" fmla="*/ 231431 w 520647"/>
              <a:gd name="connsiteY109" fmla="*/ 101018 h 547236"/>
              <a:gd name="connsiteX110" fmla="*/ 294128 w 520647"/>
              <a:gd name="connsiteY110" fmla="*/ 101018 h 547236"/>
              <a:gd name="connsiteX111" fmla="*/ 336329 w 520647"/>
              <a:gd name="connsiteY111" fmla="*/ 142637 h 547236"/>
              <a:gd name="connsiteX112" fmla="*/ 336329 w 520647"/>
              <a:gd name="connsiteY112" fmla="*/ 180255 h 547236"/>
              <a:gd name="connsiteX113" fmla="*/ 316234 w 520647"/>
              <a:gd name="connsiteY113" fmla="*/ 199865 h 547236"/>
              <a:gd name="connsiteX114" fmla="*/ 209326 w 520647"/>
              <a:gd name="connsiteY114" fmla="*/ 199865 h 547236"/>
              <a:gd name="connsiteX115" fmla="*/ 189632 w 520647"/>
              <a:gd name="connsiteY115" fmla="*/ 180255 h 547236"/>
              <a:gd name="connsiteX116" fmla="*/ 189632 w 520647"/>
              <a:gd name="connsiteY116" fmla="*/ 142637 h 547236"/>
              <a:gd name="connsiteX117" fmla="*/ 231431 w 520647"/>
              <a:gd name="connsiteY117" fmla="*/ 101018 h 547236"/>
              <a:gd name="connsiteX118" fmla="*/ 351179 w 520647"/>
              <a:gd name="connsiteY118" fmla="*/ 77815 h 547236"/>
              <a:gd name="connsiteX119" fmla="*/ 498570 w 520647"/>
              <a:gd name="connsiteY119" fmla="*/ 249904 h 547236"/>
              <a:gd name="connsiteX120" fmla="*/ 493320 w 520647"/>
              <a:gd name="connsiteY120" fmla="*/ 258348 h 547236"/>
              <a:gd name="connsiteX121" fmla="*/ 491705 w 520647"/>
              <a:gd name="connsiteY121" fmla="*/ 258348 h 547236"/>
              <a:gd name="connsiteX122" fmla="*/ 484436 w 520647"/>
              <a:gd name="connsiteY122" fmla="*/ 253121 h 547236"/>
              <a:gd name="connsiteX123" fmla="*/ 345929 w 520647"/>
              <a:gd name="connsiteY123" fmla="*/ 91084 h 547236"/>
              <a:gd name="connsiteX124" fmla="*/ 341891 w 520647"/>
              <a:gd name="connsiteY124" fmla="*/ 81836 h 547236"/>
              <a:gd name="connsiteX125" fmla="*/ 351179 w 520647"/>
              <a:gd name="connsiteY125" fmla="*/ 77815 h 547236"/>
              <a:gd name="connsiteX126" fmla="*/ 169897 w 520647"/>
              <a:gd name="connsiteY126" fmla="*/ 77815 h 547236"/>
              <a:gd name="connsiteX127" fmla="*/ 179161 w 520647"/>
              <a:gd name="connsiteY127" fmla="*/ 81836 h 547236"/>
              <a:gd name="connsiteX128" fmla="*/ 175133 w 520647"/>
              <a:gd name="connsiteY128" fmla="*/ 90682 h 547236"/>
              <a:gd name="connsiteX129" fmla="*/ 36170 w 520647"/>
              <a:gd name="connsiteY129" fmla="*/ 253121 h 547236"/>
              <a:gd name="connsiteX130" fmla="*/ 29323 w 520647"/>
              <a:gd name="connsiteY130" fmla="*/ 258348 h 547236"/>
              <a:gd name="connsiteX131" fmla="*/ 27712 w 520647"/>
              <a:gd name="connsiteY131" fmla="*/ 258348 h 547236"/>
              <a:gd name="connsiteX132" fmla="*/ 22475 w 520647"/>
              <a:gd name="connsiteY132" fmla="*/ 249904 h 547236"/>
              <a:gd name="connsiteX133" fmla="*/ 169897 w 520647"/>
              <a:gd name="connsiteY133" fmla="*/ 77815 h 547236"/>
              <a:gd name="connsiteX134" fmla="*/ 262980 w 520647"/>
              <a:gd name="connsiteY134" fmla="*/ 14060 h 547236"/>
              <a:gd name="connsiteX135" fmla="*/ 232048 w 520647"/>
              <a:gd name="connsiteY135" fmla="*/ 44992 h 547236"/>
              <a:gd name="connsiteX136" fmla="*/ 262980 w 520647"/>
              <a:gd name="connsiteY136" fmla="*/ 75522 h 547236"/>
              <a:gd name="connsiteX137" fmla="*/ 293912 w 520647"/>
              <a:gd name="connsiteY137" fmla="*/ 44992 h 547236"/>
              <a:gd name="connsiteX138" fmla="*/ 262980 w 520647"/>
              <a:gd name="connsiteY138" fmla="*/ 14060 h 547236"/>
              <a:gd name="connsiteX139" fmla="*/ 262980 w 520647"/>
              <a:gd name="connsiteY139" fmla="*/ 0 h 547236"/>
              <a:gd name="connsiteX140" fmla="*/ 307972 w 520647"/>
              <a:gd name="connsiteY140" fmla="*/ 44992 h 547236"/>
              <a:gd name="connsiteX141" fmla="*/ 262980 w 520647"/>
              <a:gd name="connsiteY141" fmla="*/ 89984 h 547236"/>
              <a:gd name="connsiteX142" fmla="*/ 217988 w 520647"/>
              <a:gd name="connsiteY142" fmla="*/ 44992 h 547236"/>
              <a:gd name="connsiteX143" fmla="*/ 262980 w 520647"/>
              <a:gd name="connsiteY143" fmla="*/ 0 h 547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520646" h="547236">
                <a:moveTo>
                  <a:pt x="173882" y="517305"/>
                </a:moveTo>
                <a:cubicBezTo>
                  <a:pt x="201168" y="527938"/>
                  <a:pt x="229658" y="533452"/>
                  <a:pt x="258550" y="533452"/>
                </a:cubicBezTo>
                <a:cubicBezTo>
                  <a:pt x="288244" y="533452"/>
                  <a:pt x="316734" y="527938"/>
                  <a:pt x="343619" y="517305"/>
                </a:cubicBezTo>
                <a:cubicBezTo>
                  <a:pt x="347230" y="515729"/>
                  <a:pt x="351243" y="517698"/>
                  <a:pt x="352848" y="521243"/>
                </a:cubicBezTo>
                <a:cubicBezTo>
                  <a:pt x="354052" y="525181"/>
                  <a:pt x="352447" y="528726"/>
                  <a:pt x="348835" y="530301"/>
                </a:cubicBezTo>
                <a:cubicBezTo>
                  <a:pt x="320345" y="541723"/>
                  <a:pt x="289849" y="547236"/>
                  <a:pt x="258550" y="547236"/>
                </a:cubicBezTo>
                <a:cubicBezTo>
                  <a:pt x="227652" y="547236"/>
                  <a:pt x="197557" y="541723"/>
                  <a:pt x="168666" y="530301"/>
                </a:cubicBezTo>
                <a:cubicBezTo>
                  <a:pt x="165054" y="528726"/>
                  <a:pt x="163048" y="525181"/>
                  <a:pt x="164653" y="521243"/>
                </a:cubicBezTo>
                <a:cubicBezTo>
                  <a:pt x="166258" y="517698"/>
                  <a:pt x="170271" y="515729"/>
                  <a:pt x="173882" y="517305"/>
                </a:cubicBezTo>
                <a:close/>
                <a:moveTo>
                  <a:pt x="415634" y="404246"/>
                </a:moveTo>
                <a:cubicBezTo>
                  <a:pt x="400403" y="404246"/>
                  <a:pt x="387978" y="416602"/>
                  <a:pt x="387978" y="431350"/>
                </a:cubicBezTo>
                <a:lnTo>
                  <a:pt x="387978" y="468817"/>
                </a:lnTo>
                <a:cubicBezTo>
                  <a:pt x="387978" y="472005"/>
                  <a:pt x="390382" y="474795"/>
                  <a:pt x="393589" y="474795"/>
                </a:cubicBezTo>
                <a:lnTo>
                  <a:pt x="500607" y="474795"/>
                </a:lnTo>
                <a:cubicBezTo>
                  <a:pt x="503412" y="474795"/>
                  <a:pt x="506218" y="472005"/>
                  <a:pt x="506218" y="468817"/>
                </a:cubicBezTo>
                <a:lnTo>
                  <a:pt x="506218" y="431350"/>
                </a:lnTo>
                <a:cubicBezTo>
                  <a:pt x="506218" y="416602"/>
                  <a:pt x="493793" y="404246"/>
                  <a:pt x="478562" y="404246"/>
                </a:cubicBezTo>
                <a:close/>
                <a:moveTo>
                  <a:pt x="42085" y="404246"/>
                </a:moveTo>
                <a:cubicBezTo>
                  <a:pt x="26854" y="404246"/>
                  <a:pt x="14429" y="416602"/>
                  <a:pt x="14429" y="431350"/>
                </a:cubicBezTo>
                <a:lnTo>
                  <a:pt x="14429" y="468817"/>
                </a:lnTo>
                <a:cubicBezTo>
                  <a:pt x="14429" y="472005"/>
                  <a:pt x="17235" y="474795"/>
                  <a:pt x="20041" y="474795"/>
                </a:cubicBezTo>
                <a:lnTo>
                  <a:pt x="126657" y="474795"/>
                </a:lnTo>
                <a:cubicBezTo>
                  <a:pt x="129863" y="474795"/>
                  <a:pt x="132268" y="472005"/>
                  <a:pt x="132268" y="468817"/>
                </a:cubicBezTo>
                <a:lnTo>
                  <a:pt x="132268" y="431350"/>
                </a:lnTo>
                <a:cubicBezTo>
                  <a:pt x="132268" y="416602"/>
                  <a:pt x="119843" y="404246"/>
                  <a:pt x="105013" y="404246"/>
                </a:cubicBezTo>
                <a:close/>
                <a:moveTo>
                  <a:pt x="415634" y="389897"/>
                </a:moveTo>
                <a:lnTo>
                  <a:pt x="478562" y="389897"/>
                </a:lnTo>
                <a:cubicBezTo>
                  <a:pt x="501809" y="389897"/>
                  <a:pt x="520647" y="408631"/>
                  <a:pt x="520647" y="431350"/>
                </a:cubicBezTo>
                <a:lnTo>
                  <a:pt x="520647" y="468817"/>
                </a:lnTo>
                <a:cubicBezTo>
                  <a:pt x="520647" y="479578"/>
                  <a:pt x="511429" y="488746"/>
                  <a:pt x="500607" y="488746"/>
                </a:cubicBezTo>
                <a:lnTo>
                  <a:pt x="393589" y="488746"/>
                </a:lnTo>
                <a:cubicBezTo>
                  <a:pt x="382767" y="488746"/>
                  <a:pt x="373949" y="479578"/>
                  <a:pt x="373949" y="468817"/>
                </a:cubicBezTo>
                <a:lnTo>
                  <a:pt x="373949" y="431350"/>
                </a:lnTo>
                <a:cubicBezTo>
                  <a:pt x="373949" y="408631"/>
                  <a:pt x="392787" y="389897"/>
                  <a:pt x="415634" y="389897"/>
                </a:cubicBezTo>
                <a:close/>
                <a:moveTo>
                  <a:pt x="42085" y="389897"/>
                </a:moveTo>
                <a:lnTo>
                  <a:pt x="105013" y="389897"/>
                </a:lnTo>
                <a:cubicBezTo>
                  <a:pt x="127859" y="389897"/>
                  <a:pt x="146697" y="408631"/>
                  <a:pt x="146697" y="431350"/>
                </a:cubicBezTo>
                <a:lnTo>
                  <a:pt x="146697" y="468817"/>
                </a:lnTo>
                <a:cubicBezTo>
                  <a:pt x="146697" y="479578"/>
                  <a:pt x="137879" y="488746"/>
                  <a:pt x="126657" y="488746"/>
                </a:cubicBezTo>
                <a:lnTo>
                  <a:pt x="20041" y="488746"/>
                </a:lnTo>
                <a:cubicBezTo>
                  <a:pt x="9219" y="488746"/>
                  <a:pt x="0" y="479578"/>
                  <a:pt x="0" y="468817"/>
                </a:cubicBezTo>
                <a:lnTo>
                  <a:pt x="0" y="431350"/>
                </a:lnTo>
                <a:cubicBezTo>
                  <a:pt x="0" y="408631"/>
                  <a:pt x="18838" y="389897"/>
                  <a:pt x="42085" y="389897"/>
                </a:cubicBezTo>
                <a:close/>
                <a:moveTo>
                  <a:pt x="264953" y="304829"/>
                </a:moveTo>
                <a:cubicBezTo>
                  <a:pt x="271990" y="304829"/>
                  <a:pt x="277854" y="311405"/>
                  <a:pt x="277854" y="318802"/>
                </a:cubicBezTo>
                <a:cubicBezTo>
                  <a:pt x="277854" y="326611"/>
                  <a:pt x="271990" y="332775"/>
                  <a:pt x="264953" y="332775"/>
                </a:cubicBezTo>
                <a:cubicBezTo>
                  <a:pt x="257526" y="332775"/>
                  <a:pt x="251662" y="326611"/>
                  <a:pt x="251662" y="318802"/>
                </a:cubicBezTo>
                <a:cubicBezTo>
                  <a:pt x="251662" y="311405"/>
                  <a:pt x="257526" y="304829"/>
                  <a:pt x="264953" y="304829"/>
                </a:cubicBezTo>
                <a:close/>
                <a:moveTo>
                  <a:pt x="224192" y="304829"/>
                </a:moveTo>
                <a:cubicBezTo>
                  <a:pt x="231229" y="304829"/>
                  <a:pt x="237093" y="311405"/>
                  <a:pt x="237093" y="318802"/>
                </a:cubicBezTo>
                <a:cubicBezTo>
                  <a:pt x="237093" y="326611"/>
                  <a:pt x="231229" y="332775"/>
                  <a:pt x="224192" y="332775"/>
                </a:cubicBezTo>
                <a:cubicBezTo>
                  <a:pt x="216764" y="332775"/>
                  <a:pt x="210900" y="326611"/>
                  <a:pt x="210900" y="318802"/>
                </a:cubicBezTo>
                <a:cubicBezTo>
                  <a:pt x="210900" y="311405"/>
                  <a:pt x="216764" y="304829"/>
                  <a:pt x="224192" y="304829"/>
                </a:cubicBezTo>
                <a:close/>
                <a:moveTo>
                  <a:pt x="447498" y="304711"/>
                </a:moveTo>
                <a:cubicBezTo>
                  <a:pt x="430301" y="304711"/>
                  <a:pt x="416703" y="318771"/>
                  <a:pt x="416703" y="335643"/>
                </a:cubicBezTo>
                <a:cubicBezTo>
                  <a:pt x="416703" y="352515"/>
                  <a:pt x="430301" y="366575"/>
                  <a:pt x="447498" y="366575"/>
                </a:cubicBezTo>
                <a:cubicBezTo>
                  <a:pt x="464295" y="366575"/>
                  <a:pt x="477893" y="352515"/>
                  <a:pt x="477893" y="335643"/>
                </a:cubicBezTo>
                <a:cubicBezTo>
                  <a:pt x="477893" y="318771"/>
                  <a:pt x="464295" y="304711"/>
                  <a:pt x="447498" y="304711"/>
                </a:cubicBezTo>
                <a:close/>
                <a:moveTo>
                  <a:pt x="73149" y="304711"/>
                </a:moveTo>
                <a:cubicBezTo>
                  <a:pt x="56351" y="304711"/>
                  <a:pt x="42754" y="318771"/>
                  <a:pt x="42754" y="335643"/>
                </a:cubicBezTo>
                <a:cubicBezTo>
                  <a:pt x="42754" y="352515"/>
                  <a:pt x="56351" y="366575"/>
                  <a:pt x="73149" y="366575"/>
                </a:cubicBezTo>
                <a:cubicBezTo>
                  <a:pt x="89946" y="366575"/>
                  <a:pt x="103943" y="352515"/>
                  <a:pt x="103943" y="335643"/>
                </a:cubicBezTo>
                <a:cubicBezTo>
                  <a:pt x="103943" y="318771"/>
                  <a:pt x="89946" y="304711"/>
                  <a:pt x="73149" y="304711"/>
                </a:cubicBezTo>
                <a:close/>
                <a:moveTo>
                  <a:pt x="307488" y="303057"/>
                </a:moveTo>
                <a:cubicBezTo>
                  <a:pt x="314524" y="303057"/>
                  <a:pt x="320388" y="308921"/>
                  <a:pt x="320388" y="315958"/>
                </a:cubicBezTo>
                <a:cubicBezTo>
                  <a:pt x="320388" y="323385"/>
                  <a:pt x="314524" y="329249"/>
                  <a:pt x="307488" y="329249"/>
                </a:cubicBezTo>
                <a:cubicBezTo>
                  <a:pt x="300060" y="329249"/>
                  <a:pt x="294196" y="323385"/>
                  <a:pt x="294196" y="315958"/>
                </a:cubicBezTo>
                <a:cubicBezTo>
                  <a:pt x="294196" y="308921"/>
                  <a:pt x="300060" y="303057"/>
                  <a:pt x="307488" y="303057"/>
                </a:cubicBezTo>
                <a:close/>
                <a:moveTo>
                  <a:pt x="447498" y="290651"/>
                </a:moveTo>
                <a:cubicBezTo>
                  <a:pt x="471894" y="290651"/>
                  <a:pt x="492291" y="310737"/>
                  <a:pt x="492291" y="335643"/>
                </a:cubicBezTo>
                <a:cubicBezTo>
                  <a:pt x="492291" y="360550"/>
                  <a:pt x="471894" y="380636"/>
                  <a:pt x="447498" y="380636"/>
                </a:cubicBezTo>
                <a:cubicBezTo>
                  <a:pt x="422702" y="380636"/>
                  <a:pt x="402305" y="360550"/>
                  <a:pt x="402305" y="335643"/>
                </a:cubicBezTo>
                <a:cubicBezTo>
                  <a:pt x="402305" y="310737"/>
                  <a:pt x="422702" y="290651"/>
                  <a:pt x="447498" y="290651"/>
                </a:cubicBezTo>
                <a:close/>
                <a:moveTo>
                  <a:pt x="73149" y="290651"/>
                </a:moveTo>
                <a:cubicBezTo>
                  <a:pt x="97944" y="290651"/>
                  <a:pt x="118341" y="310737"/>
                  <a:pt x="118341" y="335643"/>
                </a:cubicBezTo>
                <a:cubicBezTo>
                  <a:pt x="118341" y="360550"/>
                  <a:pt x="97944" y="380636"/>
                  <a:pt x="73149" y="380636"/>
                </a:cubicBezTo>
                <a:cubicBezTo>
                  <a:pt x="48353" y="380636"/>
                  <a:pt x="28356" y="360550"/>
                  <a:pt x="28356" y="335643"/>
                </a:cubicBezTo>
                <a:cubicBezTo>
                  <a:pt x="28356" y="310737"/>
                  <a:pt x="48353" y="290651"/>
                  <a:pt x="73149" y="290651"/>
                </a:cubicBezTo>
                <a:close/>
                <a:moveTo>
                  <a:pt x="211903" y="255535"/>
                </a:moveTo>
                <a:cubicBezTo>
                  <a:pt x="200652" y="255535"/>
                  <a:pt x="191411" y="264400"/>
                  <a:pt x="191411" y="276087"/>
                </a:cubicBezTo>
                <a:lnTo>
                  <a:pt x="191411" y="357493"/>
                </a:lnTo>
                <a:cubicBezTo>
                  <a:pt x="191411" y="361926"/>
                  <a:pt x="189402" y="366762"/>
                  <a:pt x="186589" y="369986"/>
                </a:cubicBezTo>
                <a:lnTo>
                  <a:pt x="176946" y="380463"/>
                </a:lnTo>
                <a:cubicBezTo>
                  <a:pt x="176946" y="380866"/>
                  <a:pt x="176544" y="381269"/>
                  <a:pt x="176946" y="381672"/>
                </a:cubicBezTo>
                <a:cubicBezTo>
                  <a:pt x="176946" y="382478"/>
                  <a:pt x="177347" y="382478"/>
                  <a:pt x="177749" y="382478"/>
                </a:cubicBezTo>
                <a:lnTo>
                  <a:pt x="324812" y="382478"/>
                </a:lnTo>
                <a:cubicBezTo>
                  <a:pt x="336062" y="382478"/>
                  <a:pt x="344902" y="373210"/>
                  <a:pt x="344902" y="361926"/>
                </a:cubicBezTo>
                <a:lnTo>
                  <a:pt x="344902" y="276087"/>
                </a:lnTo>
                <a:cubicBezTo>
                  <a:pt x="344902" y="264400"/>
                  <a:pt x="336062" y="255535"/>
                  <a:pt x="324812" y="255535"/>
                </a:cubicBezTo>
                <a:close/>
                <a:moveTo>
                  <a:pt x="211903" y="241027"/>
                </a:moveTo>
                <a:lnTo>
                  <a:pt x="324812" y="241027"/>
                </a:lnTo>
                <a:cubicBezTo>
                  <a:pt x="343697" y="241027"/>
                  <a:pt x="359367" y="256744"/>
                  <a:pt x="359367" y="276087"/>
                </a:cubicBezTo>
                <a:lnTo>
                  <a:pt x="359367" y="361926"/>
                </a:lnTo>
                <a:cubicBezTo>
                  <a:pt x="359367" y="381269"/>
                  <a:pt x="343697" y="396583"/>
                  <a:pt x="324812" y="396583"/>
                </a:cubicBezTo>
                <a:lnTo>
                  <a:pt x="177749" y="396583"/>
                </a:lnTo>
                <a:cubicBezTo>
                  <a:pt x="171722" y="396583"/>
                  <a:pt x="166097" y="392956"/>
                  <a:pt x="163686" y="387314"/>
                </a:cubicBezTo>
                <a:cubicBezTo>
                  <a:pt x="161275" y="381672"/>
                  <a:pt x="162079" y="375225"/>
                  <a:pt x="166498" y="371195"/>
                </a:cubicBezTo>
                <a:lnTo>
                  <a:pt x="175740" y="360314"/>
                </a:lnTo>
                <a:cubicBezTo>
                  <a:pt x="176946" y="359508"/>
                  <a:pt x="176946" y="358702"/>
                  <a:pt x="176946" y="357493"/>
                </a:cubicBezTo>
                <a:lnTo>
                  <a:pt x="176946" y="276087"/>
                </a:lnTo>
                <a:cubicBezTo>
                  <a:pt x="176946" y="256744"/>
                  <a:pt x="192616" y="241027"/>
                  <a:pt x="211903" y="241027"/>
                </a:cubicBezTo>
                <a:close/>
                <a:moveTo>
                  <a:pt x="231431" y="115024"/>
                </a:moveTo>
                <a:cubicBezTo>
                  <a:pt x="215756" y="115024"/>
                  <a:pt x="203297" y="127430"/>
                  <a:pt x="203297" y="142637"/>
                </a:cubicBezTo>
                <a:lnTo>
                  <a:pt x="203297" y="180255"/>
                </a:lnTo>
                <a:cubicBezTo>
                  <a:pt x="203297" y="183057"/>
                  <a:pt x="206110" y="185458"/>
                  <a:pt x="209326" y="185458"/>
                </a:cubicBezTo>
                <a:lnTo>
                  <a:pt x="316234" y="185458"/>
                </a:lnTo>
                <a:cubicBezTo>
                  <a:pt x="319449" y="185458"/>
                  <a:pt x="322262" y="183057"/>
                  <a:pt x="322262" y="180255"/>
                </a:cubicBezTo>
                <a:lnTo>
                  <a:pt x="322262" y="142637"/>
                </a:lnTo>
                <a:cubicBezTo>
                  <a:pt x="322262" y="127430"/>
                  <a:pt x="309803" y="115024"/>
                  <a:pt x="294128" y="115024"/>
                </a:cubicBezTo>
                <a:close/>
                <a:moveTo>
                  <a:pt x="231431" y="101018"/>
                </a:moveTo>
                <a:lnTo>
                  <a:pt x="294128" y="101018"/>
                </a:lnTo>
                <a:cubicBezTo>
                  <a:pt x="317439" y="101018"/>
                  <a:pt x="336329" y="119426"/>
                  <a:pt x="336329" y="142637"/>
                </a:cubicBezTo>
                <a:lnTo>
                  <a:pt x="336329" y="180255"/>
                </a:lnTo>
                <a:cubicBezTo>
                  <a:pt x="336329" y="191060"/>
                  <a:pt x="327487" y="199865"/>
                  <a:pt x="316234" y="199865"/>
                </a:cubicBezTo>
                <a:lnTo>
                  <a:pt x="209326" y="199865"/>
                </a:lnTo>
                <a:cubicBezTo>
                  <a:pt x="198474" y="199865"/>
                  <a:pt x="189632" y="191060"/>
                  <a:pt x="189632" y="180255"/>
                </a:cubicBezTo>
                <a:lnTo>
                  <a:pt x="189632" y="142637"/>
                </a:lnTo>
                <a:cubicBezTo>
                  <a:pt x="189632" y="119426"/>
                  <a:pt x="208120" y="101018"/>
                  <a:pt x="231431" y="101018"/>
                </a:cubicBezTo>
                <a:close/>
                <a:moveTo>
                  <a:pt x="351179" y="77815"/>
                </a:moveTo>
                <a:cubicBezTo>
                  <a:pt x="425884" y="107569"/>
                  <a:pt x="480802" y="171901"/>
                  <a:pt x="498570" y="249904"/>
                </a:cubicBezTo>
                <a:cubicBezTo>
                  <a:pt x="499377" y="253523"/>
                  <a:pt x="496954" y="257544"/>
                  <a:pt x="493320" y="258348"/>
                </a:cubicBezTo>
                <a:cubicBezTo>
                  <a:pt x="492916" y="258348"/>
                  <a:pt x="492109" y="258348"/>
                  <a:pt x="491705" y="258348"/>
                </a:cubicBezTo>
                <a:cubicBezTo>
                  <a:pt x="488474" y="258348"/>
                  <a:pt x="485648" y="256337"/>
                  <a:pt x="484436" y="253121"/>
                </a:cubicBezTo>
                <a:cubicBezTo>
                  <a:pt x="468284" y="179541"/>
                  <a:pt x="415789" y="118827"/>
                  <a:pt x="345929" y="91084"/>
                </a:cubicBezTo>
                <a:cubicBezTo>
                  <a:pt x="342295" y="89475"/>
                  <a:pt x="340276" y="85455"/>
                  <a:pt x="341891" y="81836"/>
                </a:cubicBezTo>
                <a:cubicBezTo>
                  <a:pt x="343103" y="77815"/>
                  <a:pt x="347141" y="76207"/>
                  <a:pt x="351179" y="77815"/>
                </a:cubicBezTo>
                <a:close/>
                <a:moveTo>
                  <a:pt x="169897" y="77815"/>
                </a:moveTo>
                <a:cubicBezTo>
                  <a:pt x="173522" y="76207"/>
                  <a:pt x="177952" y="77815"/>
                  <a:pt x="179161" y="81836"/>
                </a:cubicBezTo>
                <a:cubicBezTo>
                  <a:pt x="180369" y="85455"/>
                  <a:pt x="179161" y="89073"/>
                  <a:pt x="175133" y="90682"/>
                </a:cubicBezTo>
                <a:cubicBezTo>
                  <a:pt x="105047" y="118827"/>
                  <a:pt x="53087" y="179541"/>
                  <a:pt x="36170" y="253121"/>
                </a:cubicBezTo>
                <a:cubicBezTo>
                  <a:pt x="35767" y="256337"/>
                  <a:pt x="32545" y="258348"/>
                  <a:pt x="29323" y="258348"/>
                </a:cubicBezTo>
                <a:cubicBezTo>
                  <a:pt x="28920" y="258348"/>
                  <a:pt x="28517" y="258348"/>
                  <a:pt x="27712" y="258348"/>
                </a:cubicBezTo>
                <a:cubicBezTo>
                  <a:pt x="23684" y="257544"/>
                  <a:pt x="21267" y="253523"/>
                  <a:pt x="22475" y="249904"/>
                </a:cubicBezTo>
                <a:cubicBezTo>
                  <a:pt x="40198" y="171499"/>
                  <a:pt x="95380" y="107569"/>
                  <a:pt x="169897" y="77815"/>
                </a:cubicBezTo>
                <a:close/>
                <a:moveTo>
                  <a:pt x="262980" y="14060"/>
                </a:moveTo>
                <a:cubicBezTo>
                  <a:pt x="246108" y="14060"/>
                  <a:pt x="232048" y="28120"/>
                  <a:pt x="232048" y="44992"/>
                </a:cubicBezTo>
                <a:cubicBezTo>
                  <a:pt x="232048" y="61864"/>
                  <a:pt x="246108" y="75522"/>
                  <a:pt x="262980" y="75522"/>
                </a:cubicBezTo>
                <a:cubicBezTo>
                  <a:pt x="279852" y="75522"/>
                  <a:pt x="293912" y="61864"/>
                  <a:pt x="293912" y="44992"/>
                </a:cubicBezTo>
                <a:cubicBezTo>
                  <a:pt x="293912" y="28120"/>
                  <a:pt x="279852" y="14060"/>
                  <a:pt x="262980" y="14060"/>
                </a:cubicBezTo>
                <a:close/>
                <a:moveTo>
                  <a:pt x="262980" y="0"/>
                </a:moveTo>
                <a:cubicBezTo>
                  <a:pt x="287886" y="0"/>
                  <a:pt x="307972" y="20086"/>
                  <a:pt x="307972" y="44992"/>
                </a:cubicBezTo>
                <a:cubicBezTo>
                  <a:pt x="307972" y="69497"/>
                  <a:pt x="287886" y="89984"/>
                  <a:pt x="262980" y="89984"/>
                </a:cubicBezTo>
                <a:cubicBezTo>
                  <a:pt x="238475" y="89984"/>
                  <a:pt x="217988" y="69497"/>
                  <a:pt x="217988" y="44992"/>
                </a:cubicBezTo>
                <a:cubicBezTo>
                  <a:pt x="217988" y="20086"/>
                  <a:pt x="238475" y="0"/>
                  <a:pt x="262980" y="0"/>
                </a:cubicBezTo>
                <a:close/>
              </a:path>
            </a:pathLst>
          </a:custGeom>
          <a:solidFill>
            <a:schemeClr val="bg1"/>
          </a:solidFill>
          <a:ln>
            <a:noFill/>
          </a:ln>
          <a:effectLst/>
        </p:spPr>
        <p:txBody>
          <a:bodyPr wrap="square" anchor="ctr">
            <a:noAutofit/>
          </a:bodyPr>
          <a:lstStyle/>
          <a:p>
            <a:endParaRPr lang="en-US"/>
          </a:p>
        </p:txBody>
      </p:sp>
      <p:sp>
        <p:nvSpPr>
          <p:cNvPr id="17" name="Freeform 16">
            <a:extLst>
              <a:ext uri="{FF2B5EF4-FFF2-40B4-BE49-F238E27FC236}">
                <a16:creationId xmlns:a16="http://schemas.microsoft.com/office/drawing/2014/main" id="{9C24FA2D-2106-4647-9E1A-D8F9F3E7D9A5}"/>
              </a:ext>
            </a:extLst>
          </p:cNvPr>
          <p:cNvSpPr>
            <a:spLocks noChangeArrowheads="1"/>
          </p:cNvSpPr>
          <p:nvPr/>
        </p:nvSpPr>
        <p:spPr bwMode="auto">
          <a:xfrm>
            <a:off x="2783132" y="3053951"/>
            <a:ext cx="710701" cy="692454"/>
          </a:xfrm>
          <a:custGeom>
            <a:avLst/>
            <a:gdLst>
              <a:gd name="connsiteX0" fmla="*/ 368394 w 578872"/>
              <a:gd name="connsiteY0" fmla="*/ 460543 h 551882"/>
              <a:gd name="connsiteX1" fmla="*/ 375590 w 578872"/>
              <a:gd name="connsiteY1" fmla="*/ 467526 h 551882"/>
              <a:gd name="connsiteX2" fmla="*/ 375590 w 578872"/>
              <a:gd name="connsiteY2" fmla="*/ 543101 h 551882"/>
              <a:gd name="connsiteX3" fmla="*/ 368394 w 578872"/>
              <a:gd name="connsiteY3" fmla="*/ 550083 h 551882"/>
              <a:gd name="connsiteX4" fmla="*/ 361598 w 578872"/>
              <a:gd name="connsiteY4" fmla="*/ 543101 h 551882"/>
              <a:gd name="connsiteX5" fmla="*/ 361598 w 578872"/>
              <a:gd name="connsiteY5" fmla="*/ 467526 h 551882"/>
              <a:gd name="connsiteX6" fmla="*/ 368394 w 578872"/>
              <a:gd name="connsiteY6" fmla="*/ 460543 h 551882"/>
              <a:gd name="connsiteX7" fmla="*/ 211883 w 578872"/>
              <a:gd name="connsiteY7" fmla="*/ 460543 h 551882"/>
              <a:gd name="connsiteX8" fmla="*/ 219079 w 578872"/>
              <a:gd name="connsiteY8" fmla="*/ 467526 h 551882"/>
              <a:gd name="connsiteX9" fmla="*/ 219079 w 578872"/>
              <a:gd name="connsiteY9" fmla="*/ 543101 h 551882"/>
              <a:gd name="connsiteX10" fmla="*/ 211883 w 578872"/>
              <a:gd name="connsiteY10" fmla="*/ 550083 h 551882"/>
              <a:gd name="connsiteX11" fmla="*/ 205087 w 578872"/>
              <a:gd name="connsiteY11" fmla="*/ 543101 h 551882"/>
              <a:gd name="connsiteX12" fmla="*/ 205087 w 578872"/>
              <a:gd name="connsiteY12" fmla="*/ 467526 h 551882"/>
              <a:gd name="connsiteX13" fmla="*/ 211883 w 578872"/>
              <a:gd name="connsiteY13" fmla="*/ 460543 h 551882"/>
              <a:gd name="connsiteX14" fmla="*/ 213111 w 578872"/>
              <a:gd name="connsiteY14" fmla="*/ 381387 h 551882"/>
              <a:gd name="connsiteX15" fmla="*/ 368950 w 578872"/>
              <a:gd name="connsiteY15" fmla="*/ 381387 h 551882"/>
              <a:gd name="connsiteX16" fmla="*/ 428763 w 578872"/>
              <a:gd name="connsiteY16" fmla="*/ 445733 h 551882"/>
              <a:gd name="connsiteX17" fmla="*/ 449921 w 578872"/>
              <a:gd name="connsiteY17" fmla="*/ 543275 h 551882"/>
              <a:gd name="connsiteX18" fmla="*/ 444225 w 578872"/>
              <a:gd name="connsiteY18" fmla="*/ 551882 h 551882"/>
              <a:gd name="connsiteX19" fmla="*/ 443004 w 578872"/>
              <a:gd name="connsiteY19" fmla="*/ 551882 h 551882"/>
              <a:gd name="connsiteX20" fmla="*/ 436087 w 578872"/>
              <a:gd name="connsiteY20" fmla="*/ 546144 h 551882"/>
              <a:gd name="connsiteX21" fmla="*/ 415336 w 578872"/>
              <a:gd name="connsiteY21" fmla="*/ 449421 h 551882"/>
              <a:gd name="connsiteX22" fmla="*/ 368950 w 578872"/>
              <a:gd name="connsiteY22" fmla="*/ 395732 h 551882"/>
              <a:gd name="connsiteX23" fmla="*/ 213111 w 578872"/>
              <a:gd name="connsiteY23" fmla="*/ 395732 h 551882"/>
              <a:gd name="connsiteX24" fmla="*/ 167132 w 578872"/>
              <a:gd name="connsiteY24" fmla="*/ 449831 h 551882"/>
              <a:gd name="connsiteX25" fmla="*/ 145974 w 578872"/>
              <a:gd name="connsiteY25" fmla="*/ 544095 h 551882"/>
              <a:gd name="connsiteX26" fmla="*/ 137429 w 578872"/>
              <a:gd name="connsiteY26" fmla="*/ 549423 h 551882"/>
              <a:gd name="connsiteX27" fmla="*/ 132140 w 578872"/>
              <a:gd name="connsiteY27" fmla="*/ 541226 h 551882"/>
              <a:gd name="connsiteX28" fmla="*/ 152891 w 578872"/>
              <a:gd name="connsiteY28" fmla="*/ 446552 h 551882"/>
              <a:gd name="connsiteX29" fmla="*/ 213111 w 578872"/>
              <a:gd name="connsiteY29" fmla="*/ 381387 h 551882"/>
              <a:gd name="connsiteX30" fmla="*/ 289232 w 578872"/>
              <a:gd name="connsiteY30" fmla="*/ 221543 h 551882"/>
              <a:gd name="connsiteX31" fmla="*/ 233830 w 578872"/>
              <a:gd name="connsiteY31" fmla="*/ 277030 h 551882"/>
              <a:gd name="connsiteX32" fmla="*/ 289232 w 578872"/>
              <a:gd name="connsiteY32" fmla="*/ 332518 h 551882"/>
              <a:gd name="connsiteX33" fmla="*/ 344634 w 578872"/>
              <a:gd name="connsiteY33" fmla="*/ 277030 h 551882"/>
              <a:gd name="connsiteX34" fmla="*/ 289232 w 578872"/>
              <a:gd name="connsiteY34" fmla="*/ 221543 h 551882"/>
              <a:gd name="connsiteX35" fmla="*/ 382080 w 578872"/>
              <a:gd name="connsiteY35" fmla="*/ 106142 h 551882"/>
              <a:gd name="connsiteX36" fmla="*/ 397161 w 578872"/>
              <a:gd name="connsiteY36" fmla="*/ 121642 h 551882"/>
              <a:gd name="connsiteX37" fmla="*/ 382080 w 578872"/>
              <a:gd name="connsiteY37" fmla="*/ 136305 h 551882"/>
              <a:gd name="connsiteX38" fmla="*/ 366998 w 578872"/>
              <a:gd name="connsiteY38" fmla="*/ 121642 h 551882"/>
              <a:gd name="connsiteX39" fmla="*/ 382080 w 578872"/>
              <a:gd name="connsiteY39" fmla="*/ 106142 h 551882"/>
              <a:gd name="connsiteX40" fmla="*/ 290749 w 578872"/>
              <a:gd name="connsiteY40" fmla="*/ 106142 h 551882"/>
              <a:gd name="connsiteX41" fmla="*/ 305412 w 578872"/>
              <a:gd name="connsiteY41" fmla="*/ 121642 h 551882"/>
              <a:gd name="connsiteX42" fmla="*/ 290749 w 578872"/>
              <a:gd name="connsiteY42" fmla="*/ 136305 h 551882"/>
              <a:gd name="connsiteX43" fmla="*/ 275249 w 578872"/>
              <a:gd name="connsiteY43" fmla="*/ 121642 h 551882"/>
              <a:gd name="connsiteX44" fmla="*/ 290749 w 578872"/>
              <a:gd name="connsiteY44" fmla="*/ 106142 h 551882"/>
              <a:gd name="connsiteX45" fmla="*/ 200379 w 578872"/>
              <a:gd name="connsiteY45" fmla="*/ 106142 h 551882"/>
              <a:gd name="connsiteX46" fmla="*/ 215460 w 578872"/>
              <a:gd name="connsiteY46" fmla="*/ 121642 h 551882"/>
              <a:gd name="connsiteX47" fmla="*/ 200379 w 578872"/>
              <a:gd name="connsiteY47" fmla="*/ 136305 h 551882"/>
              <a:gd name="connsiteX48" fmla="*/ 185297 w 578872"/>
              <a:gd name="connsiteY48" fmla="*/ 121642 h 551882"/>
              <a:gd name="connsiteX49" fmla="*/ 200379 w 578872"/>
              <a:gd name="connsiteY49" fmla="*/ 106142 h 551882"/>
              <a:gd name="connsiteX50" fmla="*/ 66401 w 578872"/>
              <a:gd name="connsiteY50" fmla="*/ 14280 h 551882"/>
              <a:gd name="connsiteX51" fmla="*/ 14258 w 578872"/>
              <a:gd name="connsiteY51" fmla="*/ 66912 h 551882"/>
              <a:gd name="connsiteX52" fmla="*/ 14258 w 578872"/>
              <a:gd name="connsiteY52" fmla="*/ 175031 h 551882"/>
              <a:gd name="connsiteX53" fmla="*/ 66401 w 578872"/>
              <a:gd name="connsiteY53" fmla="*/ 226847 h 551882"/>
              <a:gd name="connsiteX54" fmla="*/ 240755 w 578872"/>
              <a:gd name="connsiteY54" fmla="*/ 226847 h 551882"/>
              <a:gd name="connsiteX55" fmla="*/ 289232 w 578872"/>
              <a:gd name="connsiteY55" fmla="*/ 207263 h 551882"/>
              <a:gd name="connsiteX56" fmla="*/ 338116 w 578872"/>
              <a:gd name="connsiteY56" fmla="*/ 226847 h 551882"/>
              <a:gd name="connsiteX57" fmla="*/ 383742 w 578872"/>
              <a:gd name="connsiteY57" fmla="*/ 226847 h 551882"/>
              <a:gd name="connsiteX58" fmla="*/ 395963 w 578872"/>
              <a:gd name="connsiteY58" fmla="*/ 241127 h 551882"/>
              <a:gd name="connsiteX59" fmla="*/ 395963 w 578872"/>
              <a:gd name="connsiteY59" fmla="*/ 241535 h 551882"/>
              <a:gd name="connsiteX60" fmla="*/ 396370 w 578872"/>
              <a:gd name="connsiteY60" fmla="*/ 272134 h 551882"/>
              <a:gd name="connsiteX61" fmla="*/ 462364 w 578872"/>
              <a:gd name="connsiteY61" fmla="*/ 230927 h 551882"/>
              <a:gd name="connsiteX62" fmla="*/ 476622 w 578872"/>
              <a:gd name="connsiteY62" fmla="*/ 226847 h 551882"/>
              <a:gd name="connsiteX63" fmla="*/ 512063 w 578872"/>
              <a:gd name="connsiteY63" fmla="*/ 226847 h 551882"/>
              <a:gd name="connsiteX64" fmla="*/ 564614 w 578872"/>
              <a:gd name="connsiteY64" fmla="*/ 175031 h 551882"/>
              <a:gd name="connsiteX65" fmla="*/ 564614 w 578872"/>
              <a:gd name="connsiteY65" fmla="*/ 66912 h 551882"/>
              <a:gd name="connsiteX66" fmla="*/ 512063 w 578872"/>
              <a:gd name="connsiteY66" fmla="*/ 14280 h 551882"/>
              <a:gd name="connsiteX67" fmla="*/ 66401 w 578872"/>
              <a:gd name="connsiteY67" fmla="*/ 0 h 551882"/>
              <a:gd name="connsiteX68" fmla="*/ 512063 w 578872"/>
              <a:gd name="connsiteY68" fmla="*/ 0 h 551882"/>
              <a:gd name="connsiteX69" fmla="*/ 578872 w 578872"/>
              <a:gd name="connsiteY69" fmla="*/ 66912 h 551882"/>
              <a:gd name="connsiteX70" fmla="*/ 578872 w 578872"/>
              <a:gd name="connsiteY70" fmla="*/ 175031 h 551882"/>
              <a:gd name="connsiteX71" fmla="*/ 512063 w 578872"/>
              <a:gd name="connsiteY71" fmla="*/ 241127 h 551882"/>
              <a:gd name="connsiteX72" fmla="*/ 476622 w 578872"/>
              <a:gd name="connsiteY72" fmla="*/ 241127 h 551882"/>
              <a:gd name="connsiteX73" fmla="*/ 469697 w 578872"/>
              <a:gd name="connsiteY73" fmla="*/ 243167 h 551882"/>
              <a:gd name="connsiteX74" fmla="*/ 398000 w 578872"/>
              <a:gd name="connsiteY74" fmla="*/ 288454 h 551882"/>
              <a:gd name="connsiteX75" fmla="*/ 393111 w 578872"/>
              <a:gd name="connsiteY75" fmla="*/ 289678 h 551882"/>
              <a:gd name="connsiteX76" fmla="*/ 389852 w 578872"/>
              <a:gd name="connsiteY76" fmla="*/ 289270 h 551882"/>
              <a:gd name="connsiteX77" fmla="*/ 382927 w 578872"/>
              <a:gd name="connsiteY77" fmla="*/ 280294 h 551882"/>
              <a:gd name="connsiteX78" fmla="*/ 382520 w 578872"/>
              <a:gd name="connsiteY78" fmla="*/ 279070 h 551882"/>
              <a:gd name="connsiteX79" fmla="*/ 381705 w 578872"/>
              <a:gd name="connsiteY79" fmla="*/ 242351 h 551882"/>
              <a:gd name="connsiteX80" fmla="*/ 381298 w 578872"/>
              <a:gd name="connsiteY80" fmla="*/ 241127 h 551882"/>
              <a:gd name="connsiteX81" fmla="*/ 349115 w 578872"/>
              <a:gd name="connsiteY81" fmla="*/ 241127 h 551882"/>
              <a:gd name="connsiteX82" fmla="*/ 358892 w 578872"/>
              <a:gd name="connsiteY82" fmla="*/ 277030 h 551882"/>
              <a:gd name="connsiteX83" fmla="*/ 289232 w 578872"/>
              <a:gd name="connsiteY83" fmla="*/ 346798 h 551882"/>
              <a:gd name="connsiteX84" fmla="*/ 219572 w 578872"/>
              <a:gd name="connsiteY84" fmla="*/ 277030 h 551882"/>
              <a:gd name="connsiteX85" fmla="*/ 229756 w 578872"/>
              <a:gd name="connsiteY85" fmla="*/ 241127 h 551882"/>
              <a:gd name="connsiteX86" fmla="*/ 66401 w 578872"/>
              <a:gd name="connsiteY86" fmla="*/ 241127 h 551882"/>
              <a:gd name="connsiteX87" fmla="*/ 0 w 578872"/>
              <a:gd name="connsiteY87" fmla="*/ 175031 h 551882"/>
              <a:gd name="connsiteX88" fmla="*/ 0 w 578872"/>
              <a:gd name="connsiteY88" fmla="*/ 66912 h 551882"/>
              <a:gd name="connsiteX89" fmla="*/ 66401 w 578872"/>
              <a:gd name="connsiteY89" fmla="*/ 0 h 551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578872" h="551882">
                <a:moveTo>
                  <a:pt x="368394" y="460543"/>
                </a:moveTo>
                <a:cubicBezTo>
                  <a:pt x="372392" y="460543"/>
                  <a:pt x="375590" y="463418"/>
                  <a:pt x="375590" y="467526"/>
                </a:cubicBezTo>
                <a:lnTo>
                  <a:pt x="375590" y="543101"/>
                </a:lnTo>
                <a:cubicBezTo>
                  <a:pt x="375590" y="547208"/>
                  <a:pt x="372392" y="550083"/>
                  <a:pt x="368394" y="550083"/>
                </a:cubicBezTo>
                <a:cubicBezTo>
                  <a:pt x="364396" y="550083"/>
                  <a:pt x="361598" y="547208"/>
                  <a:pt x="361598" y="543101"/>
                </a:cubicBezTo>
                <a:lnTo>
                  <a:pt x="361598" y="467526"/>
                </a:lnTo>
                <a:cubicBezTo>
                  <a:pt x="361598" y="463418"/>
                  <a:pt x="364396" y="460543"/>
                  <a:pt x="368394" y="460543"/>
                </a:cubicBezTo>
                <a:close/>
                <a:moveTo>
                  <a:pt x="211883" y="460543"/>
                </a:moveTo>
                <a:cubicBezTo>
                  <a:pt x="215881" y="460543"/>
                  <a:pt x="219079" y="463418"/>
                  <a:pt x="219079" y="467526"/>
                </a:cubicBezTo>
                <a:lnTo>
                  <a:pt x="219079" y="543101"/>
                </a:lnTo>
                <a:cubicBezTo>
                  <a:pt x="219079" y="547208"/>
                  <a:pt x="215881" y="550083"/>
                  <a:pt x="211883" y="550083"/>
                </a:cubicBezTo>
                <a:cubicBezTo>
                  <a:pt x="207885" y="550083"/>
                  <a:pt x="205087" y="547208"/>
                  <a:pt x="205087" y="543101"/>
                </a:cubicBezTo>
                <a:lnTo>
                  <a:pt x="205087" y="467526"/>
                </a:lnTo>
                <a:cubicBezTo>
                  <a:pt x="205087" y="463418"/>
                  <a:pt x="207885" y="460543"/>
                  <a:pt x="211883" y="460543"/>
                </a:cubicBezTo>
                <a:close/>
                <a:moveTo>
                  <a:pt x="213111" y="381387"/>
                </a:moveTo>
                <a:lnTo>
                  <a:pt x="368950" y="381387"/>
                </a:lnTo>
                <a:cubicBezTo>
                  <a:pt x="403536" y="381387"/>
                  <a:pt x="413708" y="392043"/>
                  <a:pt x="428763" y="445733"/>
                </a:cubicBezTo>
                <a:lnTo>
                  <a:pt x="449921" y="543275"/>
                </a:lnTo>
                <a:cubicBezTo>
                  <a:pt x="451142" y="546964"/>
                  <a:pt x="448701" y="550653"/>
                  <a:pt x="444225" y="551882"/>
                </a:cubicBezTo>
                <a:cubicBezTo>
                  <a:pt x="443818" y="551882"/>
                  <a:pt x="443411" y="551882"/>
                  <a:pt x="443004" y="551882"/>
                </a:cubicBezTo>
                <a:cubicBezTo>
                  <a:pt x="439749" y="551882"/>
                  <a:pt x="436901" y="549423"/>
                  <a:pt x="436087" y="546144"/>
                </a:cubicBezTo>
                <a:lnTo>
                  <a:pt x="415336" y="449421"/>
                </a:lnTo>
                <a:cubicBezTo>
                  <a:pt x="400281" y="397781"/>
                  <a:pt x="393364" y="395732"/>
                  <a:pt x="368950" y="395732"/>
                </a:cubicBezTo>
                <a:lnTo>
                  <a:pt x="213111" y="395732"/>
                </a:lnTo>
                <a:cubicBezTo>
                  <a:pt x="188291" y="395732"/>
                  <a:pt x="181374" y="397781"/>
                  <a:pt x="167132" y="449831"/>
                </a:cubicBezTo>
                <a:lnTo>
                  <a:pt x="145974" y="544095"/>
                </a:lnTo>
                <a:cubicBezTo>
                  <a:pt x="145160" y="547784"/>
                  <a:pt x="141091" y="550243"/>
                  <a:pt x="137429" y="549423"/>
                </a:cubicBezTo>
                <a:cubicBezTo>
                  <a:pt x="133767" y="548603"/>
                  <a:pt x="131326" y="544915"/>
                  <a:pt x="132140" y="541226"/>
                </a:cubicBezTo>
                <a:lnTo>
                  <a:pt x="152891" y="446552"/>
                </a:lnTo>
                <a:cubicBezTo>
                  <a:pt x="168353" y="392043"/>
                  <a:pt x="178525" y="381387"/>
                  <a:pt x="213111" y="381387"/>
                </a:cubicBezTo>
                <a:close/>
                <a:moveTo>
                  <a:pt x="289232" y="221543"/>
                </a:moveTo>
                <a:cubicBezTo>
                  <a:pt x="258679" y="221543"/>
                  <a:pt x="233830" y="246431"/>
                  <a:pt x="233830" y="277030"/>
                </a:cubicBezTo>
                <a:cubicBezTo>
                  <a:pt x="233830" y="307630"/>
                  <a:pt x="258679" y="332518"/>
                  <a:pt x="289232" y="332518"/>
                </a:cubicBezTo>
                <a:cubicBezTo>
                  <a:pt x="319785" y="332518"/>
                  <a:pt x="344634" y="307630"/>
                  <a:pt x="344634" y="277030"/>
                </a:cubicBezTo>
                <a:cubicBezTo>
                  <a:pt x="344634" y="246431"/>
                  <a:pt x="319785" y="221543"/>
                  <a:pt x="289232" y="221543"/>
                </a:cubicBezTo>
                <a:close/>
                <a:moveTo>
                  <a:pt x="382080" y="106142"/>
                </a:moveTo>
                <a:cubicBezTo>
                  <a:pt x="390458" y="106142"/>
                  <a:pt x="397161" y="112845"/>
                  <a:pt x="397161" y="121642"/>
                </a:cubicBezTo>
                <a:cubicBezTo>
                  <a:pt x="397161" y="129602"/>
                  <a:pt x="390458" y="136305"/>
                  <a:pt x="382080" y="136305"/>
                </a:cubicBezTo>
                <a:cubicBezTo>
                  <a:pt x="373701" y="136305"/>
                  <a:pt x="366998" y="129602"/>
                  <a:pt x="366998" y="121642"/>
                </a:cubicBezTo>
                <a:cubicBezTo>
                  <a:pt x="366998" y="112845"/>
                  <a:pt x="373701" y="106142"/>
                  <a:pt x="382080" y="106142"/>
                </a:cubicBezTo>
                <a:close/>
                <a:moveTo>
                  <a:pt x="290749" y="106142"/>
                </a:moveTo>
                <a:cubicBezTo>
                  <a:pt x="299128" y="106142"/>
                  <a:pt x="305412" y="112845"/>
                  <a:pt x="305412" y="121642"/>
                </a:cubicBezTo>
                <a:cubicBezTo>
                  <a:pt x="305412" y="129602"/>
                  <a:pt x="299128" y="136305"/>
                  <a:pt x="290749" y="136305"/>
                </a:cubicBezTo>
                <a:cubicBezTo>
                  <a:pt x="282371" y="136305"/>
                  <a:pt x="275249" y="129602"/>
                  <a:pt x="275249" y="121642"/>
                </a:cubicBezTo>
                <a:cubicBezTo>
                  <a:pt x="275249" y="112845"/>
                  <a:pt x="282371" y="106142"/>
                  <a:pt x="290749" y="106142"/>
                </a:cubicBezTo>
                <a:close/>
                <a:moveTo>
                  <a:pt x="200379" y="106142"/>
                </a:moveTo>
                <a:cubicBezTo>
                  <a:pt x="209176" y="106142"/>
                  <a:pt x="215460" y="112845"/>
                  <a:pt x="215460" y="121642"/>
                </a:cubicBezTo>
                <a:cubicBezTo>
                  <a:pt x="215460" y="129602"/>
                  <a:pt x="209176" y="136305"/>
                  <a:pt x="200379" y="136305"/>
                </a:cubicBezTo>
                <a:cubicBezTo>
                  <a:pt x="192419" y="136305"/>
                  <a:pt x="185297" y="129602"/>
                  <a:pt x="185297" y="121642"/>
                </a:cubicBezTo>
                <a:cubicBezTo>
                  <a:pt x="185297" y="112845"/>
                  <a:pt x="192419" y="106142"/>
                  <a:pt x="200379" y="106142"/>
                </a:cubicBezTo>
                <a:close/>
                <a:moveTo>
                  <a:pt x="66401" y="14280"/>
                </a:moveTo>
                <a:cubicBezTo>
                  <a:pt x="37478" y="14280"/>
                  <a:pt x="14258" y="37536"/>
                  <a:pt x="14258" y="66912"/>
                </a:cubicBezTo>
                <a:lnTo>
                  <a:pt x="14258" y="175031"/>
                </a:lnTo>
                <a:cubicBezTo>
                  <a:pt x="14258" y="203591"/>
                  <a:pt x="37478" y="226847"/>
                  <a:pt x="66401" y="226847"/>
                </a:cubicBezTo>
                <a:lnTo>
                  <a:pt x="240755" y="226847"/>
                </a:lnTo>
                <a:cubicBezTo>
                  <a:pt x="253384" y="215015"/>
                  <a:pt x="270493" y="207263"/>
                  <a:pt x="289232" y="207263"/>
                </a:cubicBezTo>
                <a:cubicBezTo>
                  <a:pt x="308379" y="207263"/>
                  <a:pt x="325488" y="215015"/>
                  <a:pt x="338116" y="226847"/>
                </a:cubicBezTo>
                <a:lnTo>
                  <a:pt x="383742" y="226847"/>
                </a:lnTo>
                <a:cubicBezTo>
                  <a:pt x="389852" y="226847"/>
                  <a:pt x="394741" y="232559"/>
                  <a:pt x="395963" y="241127"/>
                </a:cubicBezTo>
                <a:lnTo>
                  <a:pt x="395963" y="241535"/>
                </a:lnTo>
                <a:lnTo>
                  <a:pt x="396370" y="272134"/>
                </a:lnTo>
                <a:lnTo>
                  <a:pt x="462364" y="230927"/>
                </a:lnTo>
                <a:cubicBezTo>
                  <a:pt x="466845" y="228071"/>
                  <a:pt x="471734" y="226847"/>
                  <a:pt x="476622" y="226847"/>
                </a:cubicBezTo>
                <a:lnTo>
                  <a:pt x="512063" y="226847"/>
                </a:lnTo>
                <a:cubicBezTo>
                  <a:pt x="540986" y="226847"/>
                  <a:pt x="564614" y="203591"/>
                  <a:pt x="564614" y="175031"/>
                </a:cubicBezTo>
                <a:lnTo>
                  <a:pt x="564614" y="66912"/>
                </a:lnTo>
                <a:cubicBezTo>
                  <a:pt x="564614" y="37536"/>
                  <a:pt x="540986" y="14280"/>
                  <a:pt x="512063" y="14280"/>
                </a:cubicBezTo>
                <a:close/>
                <a:moveTo>
                  <a:pt x="66401" y="0"/>
                </a:moveTo>
                <a:lnTo>
                  <a:pt x="512063" y="0"/>
                </a:lnTo>
                <a:cubicBezTo>
                  <a:pt x="548726" y="0"/>
                  <a:pt x="578872" y="29784"/>
                  <a:pt x="578872" y="66912"/>
                </a:cubicBezTo>
                <a:lnTo>
                  <a:pt x="578872" y="175031"/>
                </a:lnTo>
                <a:cubicBezTo>
                  <a:pt x="578872" y="211751"/>
                  <a:pt x="548726" y="241127"/>
                  <a:pt x="512063" y="241127"/>
                </a:cubicBezTo>
                <a:lnTo>
                  <a:pt x="476622" y="241127"/>
                </a:lnTo>
                <a:cubicBezTo>
                  <a:pt x="474178" y="241127"/>
                  <a:pt x="471734" y="241943"/>
                  <a:pt x="469697" y="243167"/>
                </a:cubicBezTo>
                <a:lnTo>
                  <a:pt x="398000" y="288454"/>
                </a:lnTo>
                <a:cubicBezTo>
                  <a:pt x="396370" y="289270"/>
                  <a:pt x="394741" y="289678"/>
                  <a:pt x="393111" y="289678"/>
                </a:cubicBezTo>
                <a:cubicBezTo>
                  <a:pt x="391889" y="289678"/>
                  <a:pt x="391074" y="289678"/>
                  <a:pt x="389852" y="289270"/>
                </a:cubicBezTo>
                <a:cubicBezTo>
                  <a:pt x="385371" y="287638"/>
                  <a:pt x="383334" y="282334"/>
                  <a:pt x="382927" y="280294"/>
                </a:cubicBezTo>
                <a:lnTo>
                  <a:pt x="382520" y="279070"/>
                </a:lnTo>
                <a:lnTo>
                  <a:pt x="381705" y="242351"/>
                </a:lnTo>
                <a:cubicBezTo>
                  <a:pt x="381705" y="241943"/>
                  <a:pt x="381298" y="241535"/>
                  <a:pt x="381298" y="241127"/>
                </a:cubicBezTo>
                <a:lnTo>
                  <a:pt x="349115" y="241127"/>
                </a:lnTo>
                <a:cubicBezTo>
                  <a:pt x="355226" y="252143"/>
                  <a:pt x="358892" y="263974"/>
                  <a:pt x="358892" y="277030"/>
                </a:cubicBezTo>
                <a:cubicBezTo>
                  <a:pt x="358892" y="315382"/>
                  <a:pt x="327525" y="346798"/>
                  <a:pt x="289232" y="346798"/>
                </a:cubicBezTo>
                <a:cubicBezTo>
                  <a:pt x="250939" y="346798"/>
                  <a:pt x="219572" y="315382"/>
                  <a:pt x="219572" y="277030"/>
                </a:cubicBezTo>
                <a:cubicBezTo>
                  <a:pt x="219572" y="263974"/>
                  <a:pt x="223238" y="252143"/>
                  <a:pt x="229756" y="241127"/>
                </a:cubicBezTo>
                <a:lnTo>
                  <a:pt x="66401" y="241127"/>
                </a:lnTo>
                <a:cubicBezTo>
                  <a:pt x="30145" y="241127"/>
                  <a:pt x="0" y="211751"/>
                  <a:pt x="0" y="175031"/>
                </a:cubicBezTo>
                <a:lnTo>
                  <a:pt x="0" y="66912"/>
                </a:lnTo>
                <a:cubicBezTo>
                  <a:pt x="0" y="29784"/>
                  <a:pt x="30145" y="0"/>
                  <a:pt x="66401" y="0"/>
                </a:cubicBezTo>
                <a:close/>
              </a:path>
            </a:pathLst>
          </a:custGeom>
          <a:solidFill>
            <a:srgbClr val="FFFFFF"/>
          </a:solidFill>
          <a:ln>
            <a:noFill/>
          </a:ln>
          <a:effectLst/>
        </p:spPr>
        <p:txBody>
          <a:bodyPr wrap="square" anchor="ctr">
            <a:noAutofit/>
          </a:bodyPr>
          <a:lstStyle/>
          <a:p>
            <a:endParaRPr lang="en-US" sz="725"/>
          </a:p>
        </p:txBody>
      </p:sp>
      <p:sp>
        <p:nvSpPr>
          <p:cNvPr id="18" name="Freeform 17">
            <a:extLst>
              <a:ext uri="{FF2B5EF4-FFF2-40B4-BE49-F238E27FC236}">
                <a16:creationId xmlns:a16="http://schemas.microsoft.com/office/drawing/2014/main" id="{64C36E36-17DE-B745-987C-9ED9E38BDB22}"/>
              </a:ext>
            </a:extLst>
          </p:cNvPr>
          <p:cNvSpPr>
            <a:spLocks noChangeArrowheads="1"/>
          </p:cNvSpPr>
          <p:nvPr/>
        </p:nvSpPr>
        <p:spPr bwMode="auto">
          <a:xfrm>
            <a:off x="1794501" y="5245323"/>
            <a:ext cx="690555" cy="840698"/>
          </a:xfrm>
          <a:custGeom>
            <a:avLst/>
            <a:gdLst>
              <a:gd name="connsiteX0" fmla="*/ 346796 w 547692"/>
              <a:gd name="connsiteY0" fmla="*/ 425065 h 551309"/>
              <a:gd name="connsiteX1" fmla="*/ 345968 w 547692"/>
              <a:gd name="connsiteY1" fmla="*/ 425890 h 551309"/>
              <a:gd name="connsiteX2" fmla="*/ 345968 w 547692"/>
              <a:gd name="connsiteY2" fmla="*/ 480761 h 551309"/>
              <a:gd name="connsiteX3" fmla="*/ 338512 w 547692"/>
              <a:gd name="connsiteY3" fmla="*/ 487774 h 551309"/>
              <a:gd name="connsiteX4" fmla="*/ 334371 w 547692"/>
              <a:gd name="connsiteY4" fmla="*/ 487774 h 551309"/>
              <a:gd name="connsiteX5" fmla="*/ 360465 w 547692"/>
              <a:gd name="connsiteY5" fmla="*/ 533569 h 551309"/>
              <a:gd name="connsiteX6" fmla="*/ 386973 w 547692"/>
              <a:gd name="connsiteY6" fmla="*/ 487774 h 551309"/>
              <a:gd name="connsiteX7" fmla="*/ 382417 w 547692"/>
              <a:gd name="connsiteY7" fmla="*/ 487774 h 551309"/>
              <a:gd name="connsiteX8" fmla="*/ 374962 w 547692"/>
              <a:gd name="connsiteY8" fmla="*/ 480761 h 551309"/>
              <a:gd name="connsiteX9" fmla="*/ 374962 w 547692"/>
              <a:gd name="connsiteY9" fmla="*/ 425890 h 551309"/>
              <a:gd name="connsiteX10" fmla="*/ 373719 w 547692"/>
              <a:gd name="connsiteY10" fmla="*/ 425065 h 551309"/>
              <a:gd name="connsiteX11" fmla="*/ 346796 w 547692"/>
              <a:gd name="connsiteY11" fmla="*/ 410625 h 551309"/>
              <a:gd name="connsiteX12" fmla="*/ 373719 w 547692"/>
              <a:gd name="connsiteY12" fmla="*/ 410625 h 551309"/>
              <a:gd name="connsiteX13" fmla="*/ 389459 w 547692"/>
              <a:gd name="connsiteY13" fmla="*/ 425890 h 551309"/>
              <a:gd name="connsiteX14" fmla="*/ 389459 w 547692"/>
              <a:gd name="connsiteY14" fmla="*/ 473335 h 551309"/>
              <a:gd name="connsiteX15" fmla="*/ 393601 w 547692"/>
              <a:gd name="connsiteY15" fmla="*/ 473335 h 551309"/>
              <a:gd name="connsiteX16" fmla="*/ 402713 w 547692"/>
              <a:gd name="connsiteY16" fmla="*/ 478285 h 551309"/>
              <a:gd name="connsiteX17" fmla="*/ 402713 w 547692"/>
              <a:gd name="connsiteY17" fmla="*/ 489012 h 551309"/>
              <a:gd name="connsiteX18" fmla="*/ 369577 w 547692"/>
              <a:gd name="connsiteY18" fmla="*/ 546358 h 551309"/>
              <a:gd name="connsiteX19" fmla="*/ 360465 w 547692"/>
              <a:gd name="connsiteY19" fmla="*/ 551309 h 551309"/>
              <a:gd name="connsiteX20" fmla="*/ 351353 w 547692"/>
              <a:gd name="connsiteY20" fmla="*/ 546358 h 551309"/>
              <a:gd name="connsiteX21" fmla="*/ 318217 w 547692"/>
              <a:gd name="connsiteY21" fmla="*/ 489012 h 551309"/>
              <a:gd name="connsiteX22" fmla="*/ 318217 w 547692"/>
              <a:gd name="connsiteY22" fmla="*/ 478285 h 551309"/>
              <a:gd name="connsiteX23" fmla="*/ 327329 w 547692"/>
              <a:gd name="connsiteY23" fmla="*/ 473335 h 551309"/>
              <a:gd name="connsiteX24" fmla="*/ 331471 w 547692"/>
              <a:gd name="connsiteY24" fmla="*/ 473335 h 551309"/>
              <a:gd name="connsiteX25" fmla="*/ 331471 w 547692"/>
              <a:gd name="connsiteY25" fmla="*/ 425890 h 551309"/>
              <a:gd name="connsiteX26" fmla="*/ 346796 w 547692"/>
              <a:gd name="connsiteY26" fmla="*/ 410625 h 551309"/>
              <a:gd name="connsiteX27" fmla="*/ 84665 w 547692"/>
              <a:gd name="connsiteY27" fmla="*/ 367212 h 551309"/>
              <a:gd name="connsiteX28" fmla="*/ 128383 w 547692"/>
              <a:gd name="connsiteY28" fmla="*/ 367212 h 551309"/>
              <a:gd name="connsiteX29" fmla="*/ 135264 w 547692"/>
              <a:gd name="connsiteY29" fmla="*/ 374241 h 551309"/>
              <a:gd name="connsiteX30" fmla="*/ 128383 w 547692"/>
              <a:gd name="connsiteY30" fmla="*/ 381270 h 551309"/>
              <a:gd name="connsiteX31" fmla="*/ 84665 w 547692"/>
              <a:gd name="connsiteY31" fmla="*/ 381270 h 551309"/>
              <a:gd name="connsiteX32" fmla="*/ 77783 w 547692"/>
              <a:gd name="connsiteY32" fmla="*/ 374241 h 551309"/>
              <a:gd name="connsiteX33" fmla="*/ 84665 w 547692"/>
              <a:gd name="connsiteY33" fmla="*/ 367212 h 551309"/>
              <a:gd name="connsiteX34" fmla="*/ 284001 w 547692"/>
              <a:gd name="connsiteY34" fmla="*/ 313355 h 551309"/>
              <a:gd name="connsiteX35" fmla="*/ 292614 w 547692"/>
              <a:gd name="connsiteY35" fmla="*/ 321577 h 551309"/>
              <a:gd name="connsiteX36" fmla="*/ 284001 w 547692"/>
              <a:gd name="connsiteY36" fmla="*/ 330211 h 551309"/>
              <a:gd name="connsiteX37" fmla="*/ 274956 w 547692"/>
              <a:gd name="connsiteY37" fmla="*/ 321988 h 551309"/>
              <a:gd name="connsiteX38" fmla="*/ 284001 w 547692"/>
              <a:gd name="connsiteY38" fmla="*/ 313355 h 551309"/>
              <a:gd name="connsiteX39" fmla="*/ 435739 w 547692"/>
              <a:gd name="connsiteY39" fmla="*/ 303898 h 551309"/>
              <a:gd name="connsiteX40" fmla="*/ 444573 w 547692"/>
              <a:gd name="connsiteY40" fmla="*/ 312120 h 551309"/>
              <a:gd name="connsiteX41" fmla="*/ 435739 w 547692"/>
              <a:gd name="connsiteY41" fmla="*/ 321576 h 551309"/>
              <a:gd name="connsiteX42" fmla="*/ 426905 w 547692"/>
              <a:gd name="connsiteY42" fmla="*/ 312942 h 551309"/>
              <a:gd name="connsiteX43" fmla="*/ 435739 w 547692"/>
              <a:gd name="connsiteY43" fmla="*/ 303898 h 551309"/>
              <a:gd name="connsiteX44" fmla="*/ 360179 w 547692"/>
              <a:gd name="connsiteY44" fmla="*/ 291976 h 551309"/>
              <a:gd name="connsiteX45" fmla="*/ 334056 w 547692"/>
              <a:gd name="connsiteY45" fmla="*/ 319520 h 551309"/>
              <a:gd name="connsiteX46" fmla="*/ 341403 w 547692"/>
              <a:gd name="connsiteY46" fmla="*/ 337198 h 551309"/>
              <a:gd name="connsiteX47" fmla="*/ 358954 w 547692"/>
              <a:gd name="connsiteY47" fmla="*/ 343365 h 551309"/>
              <a:gd name="connsiteX48" fmla="*/ 385077 w 547692"/>
              <a:gd name="connsiteY48" fmla="*/ 315409 h 551309"/>
              <a:gd name="connsiteX49" fmla="*/ 378138 w 547692"/>
              <a:gd name="connsiteY49" fmla="*/ 298143 h 551309"/>
              <a:gd name="connsiteX50" fmla="*/ 361811 w 547692"/>
              <a:gd name="connsiteY50" fmla="*/ 291976 h 551309"/>
              <a:gd name="connsiteX51" fmla="*/ 360179 w 547692"/>
              <a:gd name="connsiteY51" fmla="*/ 291976 h 551309"/>
              <a:gd name="connsiteX52" fmla="*/ 358954 w 547692"/>
              <a:gd name="connsiteY52" fmla="*/ 277587 h 551309"/>
              <a:gd name="connsiteX53" fmla="*/ 387526 w 547692"/>
              <a:gd name="connsiteY53" fmla="*/ 287454 h 551309"/>
              <a:gd name="connsiteX54" fmla="*/ 399363 w 547692"/>
              <a:gd name="connsiteY54" fmla="*/ 315409 h 551309"/>
              <a:gd name="connsiteX55" fmla="*/ 360179 w 547692"/>
              <a:gd name="connsiteY55" fmla="*/ 357343 h 551309"/>
              <a:gd name="connsiteX56" fmla="*/ 357321 w 547692"/>
              <a:gd name="connsiteY56" fmla="*/ 357754 h 551309"/>
              <a:gd name="connsiteX57" fmla="*/ 331607 w 547692"/>
              <a:gd name="connsiteY57" fmla="*/ 347887 h 551309"/>
              <a:gd name="connsiteX58" fmla="*/ 320178 w 547692"/>
              <a:gd name="connsiteY58" fmla="*/ 319520 h 551309"/>
              <a:gd name="connsiteX59" fmla="*/ 358954 w 547692"/>
              <a:gd name="connsiteY59" fmla="*/ 277587 h 551309"/>
              <a:gd name="connsiteX60" fmla="*/ 485553 w 547692"/>
              <a:gd name="connsiteY60" fmla="*/ 270711 h 551309"/>
              <a:gd name="connsiteX61" fmla="*/ 361084 w 547692"/>
              <a:gd name="connsiteY61" fmla="*/ 275654 h 551309"/>
              <a:gd name="connsiteX62" fmla="*/ 235383 w 547692"/>
              <a:gd name="connsiteY62" fmla="*/ 280597 h 551309"/>
              <a:gd name="connsiteX63" fmla="*/ 229632 w 547692"/>
              <a:gd name="connsiteY63" fmla="*/ 290072 h 551309"/>
              <a:gd name="connsiteX64" fmla="*/ 220184 w 547692"/>
              <a:gd name="connsiteY64" fmla="*/ 295427 h 551309"/>
              <a:gd name="connsiteX65" fmla="*/ 220184 w 547692"/>
              <a:gd name="connsiteY65" fmla="*/ 348977 h 551309"/>
              <a:gd name="connsiteX66" fmla="*/ 235383 w 547692"/>
              <a:gd name="connsiteY66" fmla="*/ 364630 h 551309"/>
              <a:gd name="connsiteX67" fmla="*/ 359852 w 547692"/>
              <a:gd name="connsiteY67" fmla="*/ 359687 h 551309"/>
              <a:gd name="connsiteX68" fmla="*/ 485553 w 547692"/>
              <a:gd name="connsiteY68" fmla="*/ 355156 h 551309"/>
              <a:gd name="connsiteX69" fmla="*/ 491305 w 547692"/>
              <a:gd name="connsiteY69" fmla="*/ 345682 h 551309"/>
              <a:gd name="connsiteX70" fmla="*/ 500753 w 547692"/>
              <a:gd name="connsiteY70" fmla="*/ 340327 h 551309"/>
              <a:gd name="connsiteX71" fmla="*/ 500753 w 547692"/>
              <a:gd name="connsiteY71" fmla="*/ 286776 h 551309"/>
              <a:gd name="connsiteX72" fmla="*/ 485553 w 547692"/>
              <a:gd name="connsiteY72" fmla="*/ 270711 h 551309"/>
              <a:gd name="connsiteX73" fmla="*/ 491715 w 547692"/>
              <a:gd name="connsiteY73" fmla="*/ 256705 h 551309"/>
              <a:gd name="connsiteX74" fmla="*/ 498699 w 547692"/>
              <a:gd name="connsiteY74" fmla="*/ 263708 h 551309"/>
              <a:gd name="connsiteX75" fmla="*/ 508558 w 547692"/>
              <a:gd name="connsiteY75" fmla="*/ 274006 h 551309"/>
              <a:gd name="connsiteX76" fmla="*/ 515130 w 547692"/>
              <a:gd name="connsiteY76" fmla="*/ 281009 h 551309"/>
              <a:gd name="connsiteX77" fmla="*/ 515130 w 547692"/>
              <a:gd name="connsiteY77" fmla="*/ 346918 h 551309"/>
              <a:gd name="connsiteX78" fmla="*/ 513076 w 547692"/>
              <a:gd name="connsiteY78" fmla="*/ 351861 h 551309"/>
              <a:gd name="connsiteX79" fmla="*/ 507736 w 547692"/>
              <a:gd name="connsiteY79" fmla="*/ 353920 h 551309"/>
              <a:gd name="connsiteX80" fmla="*/ 501574 w 547692"/>
              <a:gd name="connsiteY80" fmla="*/ 355980 h 551309"/>
              <a:gd name="connsiteX81" fmla="*/ 498699 w 547692"/>
              <a:gd name="connsiteY81" fmla="*/ 362159 h 551309"/>
              <a:gd name="connsiteX82" fmla="*/ 496645 w 547692"/>
              <a:gd name="connsiteY82" fmla="*/ 367514 h 551309"/>
              <a:gd name="connsiteX83" fmla="*/ 491305 w 547692"/>
              <a:gd name="connsiteY83" fmla="*/ 369574 h 551309"/>
              <a:gd name="connsiteX84" fmla="*/ 361084 w 547692"/>
              <a:gd name="connsiteY84" fmla="*/ 374105 h 551309"/>
              <a:gd name="connsiteX85" fmla="*/ 252225 w 547692"/>
              <a:gd name="connsiteY85" fmla="*/ 379460 h 551309"/>
              <a:gd name="connsiteX86" fmla="*/ 229221 w 547692"/>
              <a:gd name="connsiteY86" fmla="*/ 379048 h 551309"/>
              <a:gd name="connsiteX87" fmla="*/ 222238 w 547692"/>
              <a:gd name="connsiteY87" fmla="*/ 372046 h 551309"/>
              <a:gd name="connsiteX88" fmla="*/ 212790 w 547692"/>
              <a:gd name="connsiteY88" fmla="*/ 361747 h 551309"/>
              <a:gd name="connsiteX89" fmla="*/ 206217 w 547692"/>
              <a:gd name="connsiteY89" fmla="*/ 354744 h 551309"/>
              <a:gd name="connsiteX90" fmla="*/ 206217 w 547692"/>
              <a:gd name="connsiteY90" fmla="*/ 289248 h 551309"/>
              <a:gd name="connsiteX91" fmla="*/ 208271 w 547692"/>
              <a:gd name="connsiteY91" fmla="*/ 283893 h 551309"/>
              <a:gd name="connsiteX92" fmla="*/ 213611 w 547692"/>
              <a:gd name="connsiteY92" fmla="*/ 281833 h 551309"/>
              <a:gd name="connsiteX93" fmla="*/ 219773 w 547692"/>
              <a:gd name="connsiteY93" fmla="*/ 279773 h 551309"/>
              <a:gd name="connsiteX94" fmla="*/ 222238 w 547692"/>
              <a:gd name="connsiteY94" fmla="*/ 273183 h 551309"/>
              <a:gd name="connsiteX95" fmla="*/ 224703 w 547692"/>
              <a:gd name="connsiteY95" fmla="*/ 268239 h 551309"/>
              <a:gd name="connsiteX96" fmla="*/ 229632 w 547692"/>
              <a:gd name="connsiteY96" fmla="*/ 266180 h 551309"/>
              <a:gd name="connsiteX97" fmla="*/ 359852 w 547692"/>
              <a:gd name="connsiteY97" fmla="*/ 261237 h 551309"/>
              <a:gd name="connsiteX98" fmla="*/ 491715 w 547692"/>
              <a:gd name="connsiteY98" fmla="*/ 256705 h 551309"/>
              <a:gd name="connsiteX99" fmla="*/ 449692 w 547692"/>
              <a:gd name="connsiteY99" fmla="*/ 236473 h 551309"/>
              <a:gd name="connsiteX100" fmla="*/ 372102 w 547692"/>
              <a:gd name="connsiteY100" fmla="*/ 240831 h 551309"/>
              <a:gd name="connsiteX101" fmla="*/ 361436 w 547692"/>
              <a:gd name="connsiteY101" fmla="*/ 241241 h 551309"/>
              <a:gd name="connsiteX102" fmla="*/ 335179 w 547692"/>
              <a:gd name="connsiteY102" fmla="*/ 243292 h 551309"/>
              <a:gd name="connsiteX103" fmla="*/ 334769 w 547692"/>
              <a:gd name="connsiteY103" fmla="*/ 243292 h 551309"/>
              <a:gd name="connsiteX104" fmla="*/ 315897 w 547692"/>
              <a:gd name="connsiteY104" fmla="*/ 244522 h 551309"/>
              <a:gd name="connsiteX105" fmla="*/ 299487 w 547692"/>
              <a:gd name="connsiteY105" fmla="*/ 245343 h 551309"/>
              <a:gd name="connsiteX106" fmla="*/ 294974 w 547692"/>
              <a:gd name="connsiteY106" fmla="*/ 245343 h 551309"/>
              <a:gd name="connsiteX107" fmla="*/ 279384 w 547692"/>
              <a:gd name="connsiteY107" fmla="*/ 246163 h 551309"/>
              <a:gd name="connsiteX108" fmla="*/ 274051 w 547692"/>
              <a:gd name="connsiteY108" fmla="*/ 246163 h 551309"/>
              <a:gd name="connsiteX109" fmla="*/ 259282 w 547692"/>
              <a:gd name="connsiteY109" fmla="*/ 246163 h 551309"/>
              <a:gd name="connsiteX110" fmla="*/ 255590 w 547692"/>
              <a:gd name="connsiteY110" fmla="*/ 246573 h 551309"/>
              <a:gd name="connsiteX111" fmla="*/ 252718 w 547692"/>
              <a:gd name="connsiteY111" fmla="*/ 246573 h 551309"/>
              <a:gd name="connsiteX112" fmla="*/ 239179 w 547692"/>
              <a:gd name="connsiteY112" fmla="*/ 246163 h 551309"/>
              <a:gd name="connsiteX113" fmla="*/ 232205 w 547692"/>
              <a:gd name="connsiteY113" fmla="*/ 246163 h 551309"/>
              <a:gd name="connsiteX114" fmla="*/ 225231 w 547692"/>
              <a:gd name="connsiteY114" fmla="*/ 245753 h 551309"/>
              <a:gd name="connsiteX115" fmla="*/ 219077 w 547692"/>
              <a:gd name="connsiteY115" fmla="*/ 245753 h 551309"/>
              <a:gd name="connsiteX116" fmla="*/ 218667 w 547692"/>
              <a:gd name="connsiteY116" fmla="*/ 245753 h 551309"/>
              <a:gd name="connsiteX117" fmla="*/ 218256 w 547692"/>
              <a:gd name="connsiteY117" fmla="*/ 245753 h 551309"/>
              <a:gd name="connsiteX118" fmla="*/ 212102 w 547692"/>
              <a:gd name="connsiteY118" fmla="*/ 245343 h 551309"/>
              <a:gd name="connsiteX119" fmla="*/ 206769 w 547692"/>
              <a:gd name="connsiteY119" fmla="*/ 244932 h 551309"/>
              <a:gd name="connsiteX120" fmla="*/ 191590 w 547692"/>
              <a:gd name="connsiteY120" fmla="*/ 243292 h 551309"/>
              <a:gd name="connsiteX121" fmla="*/ 190359 w 547692"/>
              <a:gd name="connsiteY121" fmla="*/ 243702 h 551309"/>
              <a:gd name="connsiteX122" fmla="*/ 189949 w 547692"/>
              <a:gd name="connsiteY122" fmla="*/ 243702 h 551309"/>
              <a:gd name="connsiteX123" fmla="*/ 188718 w 547692"/>
              <a:gd name="connsiteY123" fmla="*/ 244522 h 551309"/>
              <a:gd name="connsiteX124" fmla="*/ 187487 w 547692"/>
              <a:gd name="connsiteY124" fmla="*/ 246983 h 551309"/>
              <a:gd name="connsiteX125" fmla="*/ 187487 w 547692"/>
              <a:gd name="connsiteY125" fmla="*/ 274872 h 551309"/>
              <a:gd name="connsiteX126" fmla="*/ 187487 w 547692"/>
              <a:gd name="connsiteY126" fmla="*/ 284305 h 551309"/>
              <a:gd name="connsiteX127" fmla="*/ 187487 w 547692"/>
              <a:gd name="connsiteY127" fmla="*/ 323268 h 551309"/>
              <a:gd name="connsiteX128" fmla="*/ 187487 w 547692"/>
              <a:gd name="connsiteY128" fmla="*/ 386839 h 551309"/>
              <a:gd name="connsiteX129" fmla="*/ 193231 w 547692"/>
              <a:gd name="connsiteY129" fmla="*/ 392991 h 551309"/>
              <a:gd name="connsiteX130" fmla="*/ 360205 w 547692"/>
              <a:gd name="connsiteY130" fmla="*/ 390530 h 551309"/>
              <a:gd name="connsiteX131" fmla="*/ 529230 w 547692"/>
              <a:gd name="connsiteY131" fmla="*/ 388479 h 551309"/>
              <a:gd name="connsiteX132" fmla="*/ 532512 w 547692"/>
              <a:gd name="connsiteY132" fmla="*/ 387659 h 551309"/>
              <a:gd name="connsiteX133" fmla="*/ 532923 w 547692"/>
              <a:gd name="connsiteY133" fmla="*/ 384788 h 551309"/>
              <a:gd name="connsiteX134" fmla="*/ 532923 w 547692"/>
              <a:gd name="connsiteY134" fmla="*/ 245343 h 551309"/>
              <a:gd name="connsiteX135" fmla="*/ 527589 w 547692"/>
              <a:gd name="connsiteY135" fmla="*/ 239191 h 551309"/>
              <a:gd name="connsiteX136" fmla="*/ 449692 w 547692"/>
              <a:gd name="connsiteY136" fmla="*/ 236473 h 551309"/>
              <a:gd name="connsiteX137" fmla="*/ 109932 w 547692"/>
              <a:gd name="connsiteY137" fmla="*/ 231953 h 551309"/>
              <a:gd name="connsiteX138" fmla="*/ 118977 w 547692"/>
              <a:gd name="connsiteY138" fmla="*/ 240175 h 551309"/>
              <a:gd name="connsiteX139" fmla="*/ 109932 w 547692"/>
              <a:gd name="connsiteY139" fmla="*/ 248809 h 551309"/>
              <a:gd name="connsiteX140" fmla="*/ 101299 w 547692"/>
              <a:gd name="connsiteY140" fmla="*/ 240586 h 551309"/>
              <a:gd name="connsiteX141" fmla="*/ 109932 w 547692"/>
              <a:gd name="connsiteY141" fmla="*/ 231953 h 551309"/>
              <a:gd name="connsiteX142" fmla="*/ 187487 w 547692"/>
              <a:gd name="connsiteY142" fmla="*/ 208431 h 551309"/>
              <a:gd name="connsiteX143" fmla="*/ 162051 w 547692"/>
              <a:gd name="connsiteY143" fmla="*/ 236320 h 551309"/>
              <a:gd name="connsiteX144" fmla="*/ 173538 w 547692"/>
              <a:gd name="connsiteY144" fmla="*/ 257236 h 551309"/>
              <a:gd name="connsiteX145" fmla="*/ 173538 w 547692"/>
              <a:gd name="connsiteY145" fmla="*/ 246983 h 551309"/>
              <a:gd name="connsiteX146" fmla="*/ 179282 w 547692"/>
              <a:gd name="connsiteY146" fmla="*/ 233859 h 551309"/>
              <a:gd name="connsiteX147" fmla="*/ 189128 w 547692"/>
              <a:gd name="connsiteY147" fmla="*/ 229347 h 551309"/>
              <a:gd name="connsiteX148" fmla="*/ 193231 w 547692"/>
              <a:gd name="connsiteY148" fmla="*/ 229347 h 551309"/>
              <a:gd name="connsiteX149" fmla="*/ 210872 w 547692"/>
              <a:gd name="connsiteY149" fmla="*/ 230578 h 551309"/>
              <a:gd name="connsiteX150" fmla="*/ 212923 w 547692"/>
              <a:gd name="connsiteY150" fmla="*/ 230988 h 551309"/>
              <a:gd name="connsiteX151" fmla="*/ 205538 w 547692"/>
              <a:gd name="connsiteY151" fmla="*/ 214993 h 551309"/>
              <a:gd name="connsiteX152" fmla="*/ 189538 w 547692"/>
              <a:gd name="connsiteY152" fmla="*/ 208431 h 551309"/>
              <a:gd name="connsiteX153" fmla="*/ 187487 w 547692"/>
              <a:gd name="connsiteY153" fmla="*/ 208431 h 551309"/>
              <a:gd name="connsiteX154" fmla="*/ 312205 w 547692"/>
              <a:gd name="connsiteY154" fmla="*/ 187514 h 551309"/>
              <a:gd name="connsiteX155" fmla="*/ 187487 w 547692"/>
              <a:gd name="connsiteY155" fmla="*/ 192435 h 551309"/>
              <a:gd name="connsiteX156" fmla="*/ 62359 w 547692"/>
              <a:gd name="connsiteY156" fmla="*/ 197357 h 551309"/>
              <a:gd name="connsiteX157" fmla="*/ 56615 w 547692"/>
              <a:gd name="connsiteY157" fmla="*/ 206790 h 551309"/>
              <a:gd name="connsiteX158" fmla="*/ 47179 w 547692"/>
              <a:gd name="connsiteY158" fmla="*/ 212122 h 551309"/>
              <a:gd name="connsiteX159" fmla="*/ 47179 w 547692"/>
              <a:gd name="connsiteY159" fmla="*/ 265439 h 551309"/>
              <a:gd name="connsiteX160" fmla="*/ 62769 w 547692"/>
              <a:gd name="connsiteY160" fmla="*/ 281024 h 551309"/>
              <a:gd name="connsiteX161" fmla="*/ 173538 w 547692"/>
              <a:gd name="connsiteY161" fmla="*/ 277333 h 551309"/>
              <a:gd name="connsiteX162" fmla="*/ 173538 w 547692"/>
              <a:gd name="connsiteY162" fmla="*/ 272411 h 551309"/>
              <a:gd name="connsiteX163" fmla="*/ 147282 w 547692"/>
              <a:gd name="connsiteY163" fmla="*/ 236320 h 551309"/>
              <a:gd name="connsiteX164" fmla="*/ 186667 w 547692"/>
              <a:gd name="connsiteY164" fmla="*/ 194486 h 551309"/>
              <a:gd name="connsiteX165" fmla="*/ 215384 w 547692"/>
              <a:gd name="connsiteY165" fmla="*/ 204329 h 551309"/>
              <a:gd name="connsiteX166" fmla="*/ 227282 w 547692"/>
              <a:gd name="connsiteY166" fmla="*/ 231808 h 551309"/>
              <a:gd name="connsiteX167" fmla="*/ 231795 w 547692"/>
              <a:gd name="connsiteY167" fmla="*/ 231808 h 551309"/>
              <a:gd name="connsiteX168" fmla="*/ 239179 w 547692"/>
              <a:gd name="connsiteY168" fmla="*/ 231808 h 551309"/>
              <a:gd name="connsiteX169" fmla="*/ 252308 w 547692"/>
              <a:gd name="connsiteY169" fmla="*/ 232218 h 551309"/>
              <a:gd name="connsiteX170" fmla="*/ 255179 w 547692"/>
              <a:gd name="connsiteY170" fmla="*/ 232218 h 551309"/>
              <a:gd name="connsiteX171" fmla="*/ 255179 w 547692"/>
              <a:gd name="connsiteY171" fmla="*/ 230168 h 551309"/>
              <a:gd name="connsiteX172" fmla="*/ 263384 w 547692"/>
              <a:gd name="connsiteY172" fmla="*/ 221145 h 551309"/>
              <a:gd name="connsiteX173" fmla="*/ 272000 w 547692"/>
              <a:gd name="connsiteY173" fmla="*/ 229347 h 551309"/>
              <a:gd name="connsiteX174" fmla="*/ 271590 w 547692"/>
              <a:gd name="connsiteY174" fmla="*/ 231808 h 551309"/>
              <a:gd name="connsiteX175" fmla="*/ 274872 w 547692"/>
              <a:gd name="connsiteY175" fmla="*/ 231808 h 551309"/>
              <a:gd name="connsiteX176" fmla="*/ 277333 w 547692"/>
              <a:gd name="connsiteY176" fmla="*/ 231808 h 551309"/>
              <a:gd name="connsiteX177" fmla="*/ 297436 w 547692"/>
              <a:gd name="connsiteY177" fmla="*/ 230988 h 551309"/>
              <a:gd name="connsiteX178" fmla="*/ 300307 w 547692"/>
              <a:gd name="connsiteY178" fmla="*/ 230988 h 551309"/>
              <a:gd name="connsiteX179" fmla="*/ 315487 w 547692"/>
              <a:gd name="connsiteY179" fmla="*/ 230168 h 551309"/>
              <a:gd name="connsiteX180" fmla="*/ 324513 w 547692"/>
              <a:gd name="connsiteY180" fmla="*/ 229347 h 551309"/>
              <a:gd name="connsiteX181" fmla="*/ 327795 w 547692"/>
              <a:gd name="connsiteY181" fmla="*/ 229347 h 551309"/>
              <a:gd name="connsiteX182" fmla="*/ 327795 w 547692"/>
              <a:gd name="connsiteY182" fmla="*/ 203509 h 551309"/>
              <a:gd name="connsiteX183" fmla="*/ 312205 w 547692"/>
              <a:gd name="connsiteY183" fmla="*/ 187514 h 551309"/>
              <a:gd name="connsiteX184" fmla="*/ 270974 w 547692"/>
              <a:gd name="connsiteY184" fmla="*/ 155011 h 551309"/>
              <a:gd name="connsiteX185" fmla="*/ 187487 w 547692"/>
              <a:gd name="connsiteY185" fmla="*/ 159625 h 551309"/>
              <a:gd name="connsiteX186" fmla="*/ 18461 w 547692"/>
              <a:gd name="connsiteY186" fmla="*/ 162086 h 551309"/>
              <a:gd name="connsiteX187" fmla="*/ 18051 w 547692"/>
              <a:gd name="connsiteY187" fmla="*/ 162086 h 551309"/>
              <a:gd name="connsiteX188" fmla="*/ 15590 w 547692"/>
              <a:gd name="connsiteY188" fmla="*/ 162906 h 551309"/>
              <a:gd name="connsiteX189" fmla="*/ 14359 w 547692"/>
              <a:gd name="connsiteY189" fmla="*/ 165367 h 551309"/>
              <a:gd name="connsiteX190" fmla="*/ 14359 w 547692"/>
              <a:gd name="connsiteY190" fmla="*/ 305222 h 551309"/>
              <a:gd name="connsiteX191" fmla="*/ 19692 w 547692"/>
              <a:gd name="connsiteY191" fmla="*/ 311374 h 551309"/>
              <a:gd name="connsiteX192" fmla="*/ 173538 w 547692"/>
              <a:gd name="connsiteY192" fmla="*/ 310143 h 551309"/>
              <a:gd name="connsiteX193" fmla="*/ 173538 w 547692"/>
              <a:gd name="connsiteY193" fmla="*/ 291687 h 551309"/>
              <a:gd name="connsiteX194" fmla="*/ 79179 w 547692"/>
              <a:gd name="connsiteY194" fmla="*/ 295789 h 551309"/>
              <a:gd name="connsiteX195" fmla="*/ 56205 w 547692"/>
              <a:gd name="connsiteY195" fmla="*/ 295379 h 551309"/>
              <a:gd name="connsiteX196" fmla="*/ 49231 w 547692"/>
              <a:gd name="connsiteY196" fmla="*/ 287996 h 551309"/>
              <a:gd name="connsiteX197" fmla="*/ 39385 w 547692"/>
              <a:gd name="connsiteY197" fmla="*/ 278563 h 551309"/>
              <a:gd name="connsiteX198" fmla="*/ 32820 w 547692"/>
              <a:gd name="connsiteY198" fmla="*/ 271181 h 551309"/>
              <a:gd name="connsiteX199" fmla="*/ 32820 w 547692"/>
              <a:gd name="connsiteY199" fmla="*/ 205970 h 551309"/>
              <a:gd name="connsiteX200" fmla="*/ 34872 w 547692"/>
              <a:gd name="connsiteY200" fmla="*/ 200228 h 551309"/>
              <a:gd name="connsiteX201" fmla="*/ 40615 w 547692"/>
              <a:gd name="connsiteY201" fmla="*/ 198587 h 551309"/>
              <a:gd name="connsiteX202" fmla="*/ 46359 w 547692"/>
              <a:gd name="connsiteY202" fmla="*/ 196537 h 551309"/>
              <a:gd name="connsiteX203" fmla="*/ 49231 w 547692"/>
              <a:gd name="connsiteY203" fmla="*/ 189975 h 551309"/>
              <a:gd name="connsiteX204" fmla="*/ 51282 w 547692"/>
              <a:gd name="connsiteY204" fmla="*/ 185053 h 551309"/>
              <a:gd name="connsiteX205" fmla="*/ 56615 w 547692"/>
              <a:gd name="connsiteY205" fmla="*/ 182592 h 551309"/>
              <a:gd name="connsiteX206" fmla="*/ 186667 w 547692"/>
              <a:gd name="connsiteY206" fmla="*/ 178081 h 551309"/>
              <a:gd name="connsiteX207" fmla="*/ 318359 w 547692"/>
              <a:gd name="connsiteY207" fmla="*/ 173569 h 551309"/>
              <a:gd name="connsiteX208" fmla="*/ 325333 w 547692"/>
              <a:gd name="connsiteY208" fmla="*/ 180542 h 551309"/>
              <a:gd name="connsiteX209" fmla="*/ 334769 w 547692"/>
              <a:gd name="connsiteY209" fmla="*/ 190385 h 551309"/>
              <a:gd name="connsiteX210" fmla="*/ 341743 w 547692"/>
              <a:gd name="connsiteY210" fmla="*/ 197767 h 551309"/>
              <a:gd name="connsiteX211" fmla="*/ 341743 w 547692"/>
              <a:gd name="connsiteY211" fmla="*/ 228117 h 551309"/>
              <a:gd name="connsiteX212" fmla="*/ 359795 w 547692"/>
              <a:gd name="connsiteY212" fmla="*/ 227297 h 551309"/>
              <a:gd name="connsiteX213" fmla="*/ 360205 w 547692"/>
              <a:gd name="connsiteY213" fmla="*/ 227297 h 551309"/>
              <a:gd name="connsiteX214" fmla="*/ 360205 w 547692"/>
              <a:gd name="connsiteY214" fmla="*/ 163726 h 551309"/>
              <a:gd name="connsiteX215" fmla="*/ 354461 w 547692"/>
              <a:gd name="connsiteY215" fmla="*/ 157164 h 551309"/>
              <a:gd name="connsiteX216" fmla="*/ 270974 w 547692"/>
              <a:gd name="connsiteY216" fmla="*/ 155011 h 551309"/>
              <a:gd name="connsiteX217" fmla="*/ 270923 w 547692"/>
              <a:gd name="connsiteY217" fmla="*/ 140708 h 551309"/>
              <a:gd name="connsiteX218" fmla="*/ 356102 w 547692"/>
              <a:gd name="connsiteY218" fmla="*/ 143220 h 551309"/>
              <a:gd name="connsiteX219" fmla="*/ 374154 w 547692"/>
              <a:gd name="connsiteY219" fmla="*/ 163726 h 551309"/>
              <a:gd name="connsiteX220" fmla="*/ 374154 w 547692"/>
              <a:gd name="connsiteY220" fmla="*/ 226066 h 551309"/>
              <a:gd name="connsiteX221" fmla="*/ 529230 w 547692"/>
              <a:gd name="connsiteY221" fmla="*/ 224836 h 551309"/>
              <a:gd name="connsiteX222" fmla="*/ 547692 w 547692"/>
              <a:gd name="connsiteY222" fmla="*/ 245343 h 551309"/>
              <a:gd name="connsiteX223" fmla="*/ 547692 w 547692"/>
              <a:gd name="connsiteY223" fmla="*/ 384788 h 551309"/>
              <a:gd name="connsiteX224" fmla="*/ 541948 w 547692"/>
              <a:gd name="connsiteY224" fmla="*/ 398322 h 551309"/>
              <a:gd name="connsiteX225" fmla="*/ 527589 w 547692"/>
              <a:gd name="connsiteY225" fmla="*/ 402834 h 551309"/>
              <a:gd name="connsiteX226" fmla="*/ 361025 w 547692"/>
              <a:gd name="connsiteY226" fmla="*/ 404884 h 551309"/>
              <a:gd name="connsiteX227" fmla="*/ 252308 w 547692"/>
              <a:gd name="connsiteY227" fmla="*/ 410216 h 551309"/>
              <a:gd name="connsiteX228" fmla="*/ 191590 w 547692"/>
              <a:gd name="connsiteY228" fmla="*/ 406935 h 551309"/>
              <a:gd name="connsiteX229" fmla="*/ 173538 w 547692"/>
              <a:gd name="connsiteY229" fmla="*/ 386839 h 551309"/>
              <a:gd name="connsiteX230" fmla="*/ 173538 w 547692"/>
              <a:gd name="connsiteY230" fmla="*/ 324498 h 551309"/>
              <a:gd name="connsiteX231" fmla="*/ 78769 w 547692"/>
              <a:gd name="connsiteY231" fmla="*/ 328599 h 551309"/>
              <a:gd name="connsiteX232" fmla="*/ 18461 w 547692"/>
              <a:gd name="connsiteY232" fmla="*/ 325728 h 551309"/>
              <a:gd name="connsiteX233" fmla="*/ 0 w 547692"/>
              <a:gd name="connsiteY233" fmla="*/ 305222 h 551309"/>
              <a:gd name="connsiteX234" fmla="*/ 0 w 547692"/>
              <a:gd name="connsiteY234" fmla="*/ 165367 h 551309"/>
              <a:gd name="connsiteX235" fmla="*/ 5744 w 547692"/>
              <a:gd name="connsiteY235" fmla="*/ 152243 h 551309"/>
              <a:gd name="connsiteX236" fmla="*/ 19692 w 547692"/>
              <a:gd name="connsiteY236" fmla="*/ 147731 h 551309"/>
              <a:gd name="connsiteX237" fmla="*/ 186667 w 547692"/>
              <a:gd name="connsiteY237" fmla="*/ 145270 h 551309"/>
              <a:gd name="connsiteX238" fmla="*/ 270923 w 547692"/>
              <a:gd name="connsiteY238" fmla="*/ 140708 h 551309"/>
              <a:gd name="connsiteX239" fmla="*/ 401377 w 547692"/>
              <a:gd name="connsiteY239" fmla="*/ 86828 h 551309"/>
              <a:gd name="connsiteX240" fmla="*/ 408663 w 547692"/>
              <a:gd name="connsiteY240" fmla="*/ 94114 h 551309"/>
              <a:gd name="connsiteX241" fmla="*/ 408663 w 547692"/>
              <a:gd name="connsiteY241" fmla="*/ 108687 h 551309"/>
              <a:gd name="connsiteX242" fmla="*/ 423236 w 547692"/>
              <a:gd name="connsiteY242" fmla="*/ 108687 h 551309"/>
              <a:gd name="connsiteX243" fmla="*/ 430117 w 547692"/>
              <a:gd name="connsiteY243" fmla="*/ 115568 h 551309"/>
              <a:gd name="connsiteX244" fmla="*/ 423236 w 547692"/>
              <a:gd name="connsiteY244" fmla="*/ 122855 h 551309"/>
              <a:gd name="connsiteX245" fmla="*/ 408663 w 547692"/>
              <a:gd name="connsiteY245" fmla="*/ 122855 h 551309"/>
              <a:gd name="connsiteX246" fmla="*/ 408663 w 547692"/>
              <a:gd name="connsiteY246" fmla="*/ 137427 h 551309"/>
              <a:gd name="connsiteX247" fmla="*/ 401377 w 547692"/>
              <a:gd name="connsiteY247" fmla="*/ 144309 h 551309"/>
              <a:gd name="connsiteX248" fmla="*/ 394495 w 547692"/>
              <a:gd name="connsiteY248" fmla="*/ 137427 h 551309"/>
              <a:gd name="connsiteX249" fmla="*/ 394495 w 547692"/>
              <a:gd name="connsiteY249" fmla="*/ 122855 h 551309"/>
              <a:gd name="connsiteX250" fmla="*/ 379518 w 547692"/>
              <a:gd name="connsiteY250" fmla="*/ 122855 h 551309"/>
              <a:gd name="connsiteX251" fmla="*/ 372636 w 547692"/>
              <a:gd name="connsiteY251" fmla="*/ 115568 h 551309"/>
              <a:gd name="connsiteX252" fmla="*/ 379518 w 547692"/>
              <a:gd name="connsiteY252" fmla="*/ 108687 h 551309"/>
              <a:gd name="connsiteX253" fmla="*/ 394495 w 547692"/>
              <a:gd name="connsiteY253" fmla="*/ 108687 h 551309"/>
              <a:gd name="connsiteX254" fmla="*/ 394495 w 547692"/>
              <a:gd name="connsiteY254" fmla="*/ 94114 h 551309"/>
              <a:gd name="connsiteX255" fmla="*/ 401377 w 547692"/>
              <a:gd name="connsiteY255" fmla="*/ 86828 h 551309"/>
              <a:gd name="connsiteX256" fmla="*/ 187223 w 547692"/>
              <a:gd name="connsiteY256" fmla="*/ 18152 h 551309"/>
              <a:gd name="connsiteX257" fmla="*/ 160715 w 547692"/>
              <a:gd name="connsiteY257" fmla="*/ 63947 h 551309"/>
              <a:gd name="connsiteX258" fmla="*/ 165685 w 547692"/>
              <a:gd name="connsiteY258" fmla="*/ 63947 h 551309"/>
              <a:gd name="connsiteX259" fmla="*/ 172726 w 547692"/>
              <a:gd name="connsiteY259" fmla="*/ 70960 h 551309"/>
              <a:gd name="connsiteX260" fmla="*/ 172726 w 547692"/>
              <a:gd name="connsiteY260" fmla="*/ 125418 h 551309"/>
              <a:gd name="connsiteX261" fmla="*/ 173555 w 547692"/>
              <a:gd name="connsiteY261" fmla="*/ 126656 h 551309"/>
              <a:gd name="connsiteX262" fmla="*/ 200892 w 547692"/>
              <a:gd name="connsiteY262" fmla="*/ 126656 h 551309"/>
              <a:gd name="connsiteX263" fmla="*/ 202134 w 547692"/>
              <a:gd name="connsiteY263" fmla="*/ 125418 h 551309"/>
              <a:gd name="connsiteX264" fmla="*/ 202134 w 547692"/>
              <a:gd name="connsiteY264" fmla="*/ 70960 h 551309"/>
              <a:gd name="connsiteX265" fmla="*/ 209175 w 547692"/>
              <a:gd name="connsiteY265" fmla="*/ 63947 h 551309"/>
              <a:gd name="connsiteX266" fmla="*/ 213732 w 547692"/>
              <a:gd name="connsiteY266" fmla="*/ 63947 h 551309"/>
              <a:gd name="connsiteX267" fmla="*/ 187223 w 547692"/>
              <a:gd name="connsiteY267" fmla="*/ 0 h 551309"/>
              <a:gd name="connsiteX268" fmla="*/ 196335 w 547692"/>
              <a:gd name="connsiteY268" fmla="*/ 5363 h 551309"/>
              <a:gd name="connsiteX269" fmla="*/ 229471 w 547692"/>
              <a:gd name="connsiteY269" fmla="*/ 62297 h 551309"/>
              <a:gd name="connsiteX270" fmla="*/ 229471 w 547692"/>
              <a:gd name="connsiteY270" fmla="*/ 72611 h 551309"/>
              <a:gd name="connsiteX271" fmla="*/ 220359 w 547692"/>
              <a:gd name="connsiteY271" fmla="*/ 78386 h 551309"/>
              <a:gd name="connsiteX272" fmla="*/ 216631 w 547692"/>
              <a:gd name="connsiteY272" fmla="*/ 78386 h 551309"/>
              <a:gd name="connsiteX273" fmla="*/ 216631 w 547692"/>
              <a:gd name="connsiteY273" fmla="*/ 125418 h 551309"/>
              <a:gd name="connsiteX274" fmla="*/ 200892 w 547692"/>
              <a:gd name="connsiteY274" fmla="*/ 140683 h 551309"/>
              <a:gd name="connsiteX275" fmla="*/ 173555 w 547692"/>
              <a:gd name="connsiteY275" fmla="*/ 140683 h 551309"/>
              <a:gd name="connsiteX276" fmla="*/ 158229 w 547692"/>
              <a:gd name="connsiteY276" fmla="*/ 125418 h 551309"/>
              <a:gd name="connsiteX277" fmla="*/ 158229 w 547692"/>
              <a:gd name="connsiteY277" fmla="*/ 78386 h 551309"/>
              <a:gd name="connsiteX278" fmla="*/ 154087 w 547692"/>
              <a:gd name="connsiteY278" fmla="*/ 78386 h 551309"/>
              <a:gd name="connsiteX279" fmla="*/ 144975 w 547692"/>
              <a:gd name="connsiteY279" fmla="*/ 72611 h 551309"/>
              <a:gd name="connsiteX280" fmla="*/ 144975 w 547692"/>
              <a:gd name="connsiteY280" fmla="*/ 62297 h 551309"/>
              <a:gd name="connsiteX281" fmla="*/ 178111 w 547692"/>
              <a:gd name="connsiteY281" fmla="*/ 5363 h 551309"/>
              <a:gd name="connsiteX282" fmla="*/ 187223 w 547692"/>
              <a:gd name="connsiteY282" fmla="*/ 0 h 55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Lst>
            <a:rect l="l" t="t" r="r" b="b"/>
            <a:pathLst>
              <a:path w="547692" h="551309">
                <a:moveTo>
                  <a:pt x="346796" y="425065"/>
                </a:moveTo>
                <a:cubicBezTo>
                  <a:pt x="345968" y="425065"/>
                  <a:pt x="345968" y="425477"/>
                  <a:pt x="345968" y="425890"/>
                </a:cubicBezTo>
                <a:lnTo>
                  <a:pt x="345968" y="480761"/>
                </a:lnTo>
                <a:cubicBezTo>
                  <a:pt x="345968" y="484474"/>
                  <a:pt x="342654" y="487774"/>
                  <a:pt x="338512" y="487774"/>
                </a:cubicBezTo>
                <a:lnTo>
                  <a:pt x="334371" y="487774"/>
                </a:lnTo>
                <a:lnTo>
                  <a:pt x="360465" y="533569"/>
                </a:lnTo>
                <a:lnTo>
                  <a:pt x="386973" y="487774"/>
                </a:lnTo>
                <a:lnTo>
                  <a:pt x="382417" y="487774"/>
                </a:lnTo>
                <a:cubicBezTo>
                  <a:pt x="378275" y="487774"/>
                  <a:pt x="374962" y="484474"/>
                  <a:pt x="374962" y="480761"/>
                </a:cubicBezTo>
                <a:lnTo>
                  <a:pt x="374962" y="425890"/>
                </a:lnTo>
                <a:cubicBezTo>
                  <a:pt x="374962" y="425477"/>
                  <a:pt x="374548" y="425065"/>
                  <a:pt x="373719" y="425065"/>
                </a:cubicBezTo>
                <a:close/>
                <a:moveTo>
                  <a:pt x="346796" y="410625"/>
                </a:moveTo>
                <a:lnTo>
                  <a:pt x="373719" y="410625"/>
                </a:lnTo>
                <a:cubicBezTo>
                  <a:pt x="382417" y="410625"/>
                  <a:pt x="389459" y="417639"/>
                  <a:pt x="389459" y="425890"/>
                </a:cubicBezTo>
                <a:lnTo>
                  <a:pt x="389459" y="473335"/>
                </a:lnTo>
                <a:lnTo>
                  <a:pt x="393601" y="473335"/>
                </a:lnTo>
                <a:cubicBezTo>
                  <a:pt x="397328" y="473335"/>
                  <a:pt x="400642" y="475397"/>
                  <a:pt x="402713" y="478285"/>
                </a:cubicBezTo>
                <a:cubicBezTo>
                  <a:pt x="404784" y="481998"/>
                  <a:pt x="404784" y="485711"/>
                  <a:pt x="402713" y="489012"/>
                </a:cubicBezTo>
                <a:lnTo>
                  <a:pt x="369577" y="546358"/>
                </a:lnTo>
                <a:cubicBezTo>
                  <a:pt x="367920" y="549658"/>
                  <a:pt x="364193" y="551309"/>
                  <a:pt x="360465" y="551309"/>
                </a:cubicBezTo>
                <a:cubicBezTo>
                  <a:pt x="356737" y="551309"/>
                  <a:pt x="353009" y="549658"/>
                  <a:pt x="351353" y="546358"/>
                </a:cubicBezTo>
                <a:lnTo>
                  <a:pt x="318217" y="489012"/>
                </a:lnTo>
                <a:cubicBezTo>
                  <a:pt x="316560" y="485711"/>
                  <a:pt x="316560" y="481998"/>
                  <a:pt x="318217" y="478285"/>
                </a:cubicBezTo>
                <a:cubicBezTo>
                  <a:pt x="320288" y="475397"/>
                  <a:pt x="323601" y="473335"/>
                  <a:pt x="327329" y="473335"/>
                </a:cubicBezTo>
                <a:lnTo>
                  <a:pt x="331471" y="473335"/>
                </a:lnTo>
                <a:lnTo>
                  <a:pt x="331471" y="425890"/>
                </a:lnTo>
                <a:cubicBezTo>
                  <a:pt x="331471" y="417639"/>
                  <a:pt x="338098" y="410625"/>
                  <a:pt x="346796" y="410625"/>
                </a:cubicBezTo>
                <a:close/>
                <a:moveTo>
                  <a:pt x="84665" y="367212"/>
                </a:moveTo>
                <a:lnTo>
                  <a:pt x="128383" y="367212"/>
                </a:lnTo>
                <a:cubicBezTo>
                  <a:pt x="132026" y="367212"/>
                  <a:pt x="135264" y="370520"/>
                  <a:pt x="135264" y="374241"/>
                </a:cubicBezTo>
                <a:cubicBezTo>
                  <a:pt x="135264" y="378376"/>
                  <a:pt x="132026" y="381270"/>
                  <a:pt x="128383" y="381270"/>
                </a:cubicBezTo>
                <a:lnTo>
                  <a:pt x="84665" y="381270"/>
                </a:lnTo>
                <a:cubicBezTo>
                  <a:pt x="81021" y="381270"/>
                  <a:pt x="77783" y="378376"/>
                  <a:pt x="77783" y="374241"/>
                </a:cubicBezTo>
                <a:cubicBezTo>
                  <a:pt x="77783" y="370520"/>
                  <a:pt x="81021" y="367212"/>
                  <a:pt x="84665" y="367212"/>
                </a:cubicBezTo>
                <a:close/>
                <a:moveTo>
                  <a:pt x="284001" y="313355"/>
                </a:moveTo>
                <a:cubicBezTo>
                  <a:pt x="288738" y="312944"/>
                  <a:pt x="292614" y="316644"/>
                  <a:pt x="292614" y="321577"/>
                </a:cubicBezTo>
                <a:cubicBezTo>
                  <a:pt x="292614" y="326099"/>
                  <a:pt x="288738" y="329799"/>
                  <a:pt x="284001" y="330211"/>
                </a:cubicBezTo>
                <a:cubicBezTo>
                  <a:pt x="278832" y="330622"/>
                  <a:pt x="274956" y="326922"/>
                  <a:pt x="274956" y="321988"/>
                </a:cubicBezTo>
                <a:cubicBezTo>
                  <a:pt x="274956" y="317055"/>
                  <a:pt x="278832" y="313355"/>
                  <a:pt x="284001" y="313355"/>
                </a:cubicBezTo>
                <a:close/>
                <a:moveTo>
                  <a:pt x="435739" y="303898"/>
                </a:moveTo>
                <a:cubicBezTo>
                  <a:pt x="440367" y="303898"/>
                  <a:pt x="444573" y="307598"/>
                  <a:pt x="444573" y="312120"/>
                </a:cubicBezTo>
                <a:cubicBezTo>
                  <a:pt x="444573" y="317053"/>
                  <a:pt x="440367" y="320753"/>
                  <a:pt x="435739" y="321576"/>
                </a:cubicBezTo>
                <a:cubicBezTo>
                  <a:pt x="430691" y="321576"/>
                  <a:pt x="426905" y="317876"/>
                  <a:pt x="426905" y="312942"/>
                </a:cubicBezTo>
                <a:cubicBezTo>
                  <a:pt x="426905" y="308420"/>
                  <a:pt x="430691" y="304309"/>
                  <a:pt x="435739" y="303898"/>
                </a:cubicBezTo>
                <a:close/>
                <a:moveTo>
                  <a:pt x="360179" y="291976"/>
                </a:moveTo>
                <a:cubicBezTo>
                  <a:pt x="345893" y="292798"/>
                  <a:pt x="334056" y="305543"/>
                  <a:pt x="334056" y="319520"/>
                </a:cubicBezTo>
                <a:cubicBezTo>
                  <a:pt x="334056" y="326920"/>
                  <a:pt x="336913" y="332676"/>
                  <a:pt x="341403" y="337198"/>
                </a:cubicBezTo>
                <a:cubicBezTo>
                  <a:pt x="346301" y="341720"/>
                  <a:pt x="352423" y="343776"/>
                  <a:pt x="358954" y="343365"/>
                </a:cubicBezTo>
                <a:cubicBezTo>
                  <a:pt x="373240" y="342131"/>
                  <a:pt x="385077" y="329798"/>
                  <a:pt x="385077" y="315409"/>
                </a:cubicBezTo>
                <a:cubicBezTo>
                  <a:pt x="385077" y="308420"/>
                  <a:pt x="382628" y="302254"/>
                  <a:pt x="378138" y="298143"/>
                </a:cubicBezTo>
                <a:cubicBezTo>
                  <a:pt x="373648" y="294031"/>
                  <a:pt x="367934" y="291976"/>
                  <a:pt x="361811" y="291976"/>
                </a:cubicBezTo>
                <a:cubicBezTo>
                  <a:pt x="361403" y="291976"/>
                  <a:pt x="360587" y="291976"/>
                  <a:pt x="360179" y="291976"/>
                </a:cubicBezTo>
                <a:close/>
                <a:moveTo>
                  <a:pt x="358954" y="277587"/>
                </a:moveTo>
                <a:cubicBezTo>
                  <a:pt x="369975" y="276765"/>
                  <a:pt x="379771" y="280465"/>
                  <a:pt x="387526" y="287454"/>
                </a:cubicBezTo>
                <a:cubicBezTo>
                  <a:pt x="395281" y="294854"/>
                  <a:pt x="399363" y="304309"/>
                  <a:pt x="399363" y="315409"/>
                </a:cubicBezTo>
                <a:cubicBezTo>
                  <a:pt x="399363" y="337198"/>
                  <a:pt x="381812" y="356109"/>
                  <a:pt x="360179" y="357343"/>
                </a:cubicBezTo>
                <a:cubicBezTo>
                  <a:pt x="359362" y="357343"/>
                  <a:pt x="358138" y="357754"/>
                  <a:pt x="357321" y="357754"/>
                </a:cubicBezTo>
                <a:cubicBezTo>
                  <a:pt x="347934" y="357754"/>
                  <a:pt x="338546" y="354054"/>
                  <a:pt x="331607" y="347887"/>
                </a:cubicBezTo>
                <a:cubicBezTo>
                  <a:pt x="324260" y="340898"/>
                  <a:pt x="320178" y="330620"/>
                  <a:pt x="320178" y="319520"/>
                </a:cubicBezTo>
                <a:cubicBezTo>
                  <a:pt x="320178" y="298143"/>
                  <a:pt x="337321" y="279231"/>
                  <a:pt x="358954" y="277587"/>
                </a:cubicBezTo>
                <a:close/>
                <a:moveTo>
                  <a:pt x="485553" y="270711"/>
                </a:moveTo>
                <a:cubicBezTo>
                  <a:pt x="444064" y="269475"/>
                  <a:pt x="401753" y="272771"/>
                  <a:pt x="361084" y="275654"/>
                </a:cubicBezTo>
                <a:cubicBezTo>
                  <a:pt x="320006" y="278950"/>
                  <a:pt x="277284" y="281421"/>
                  <a:pt x="235383" y="280597"/>
                </a:cubicBezTo>
                <a:cubicBezTo>
                  <a:pt x="234151" y="284305"/>
                  <a:pt x="232097" y="287188"/>
                  <a:pt x="229632" y="290072"/>
                </a:cubicBezTo>
                <a:cubicBezTo>
                  <a:pt x="226757" y="292955"/>
                  <a:pt x="223470" y="294191"/>
                  <a:pt x="220184" y="295427"/>
                </a:cubicBezTo>
                <a:lnTo>
                  <a:pt x="220184" y="348977"/>
                </a:lnTo>
                <a:cubicBezTo>
                  <a:pt x="227578" y="351449"/>
                  <a:pt x="233329" y="357628"/>
                  <a:pt x="235383" y="364630"/>
                </a:cubicBezTo>
                <a:cubicBezTo>
                  <a:pt x="276873" y="365866"/>
                  <a:pt x="319184" y="362983"/>
                  <a:pt x="359852" y="359687"/>
                </a:cubicBezTo>
                <a:cubicBezTo>
                  <a:pt x="401342" y="357216"/>
                  <a:pt x="443242" y="353920"/>
                  <a:pt x="485553" y="355156"/>
                </a:cubicBezTo>
                <a:cubicBezTo>
                  <a:pt x="486786" y="351449"/>
                  <a:pt x="488840" y="348153"/>
                  <a:pt x="491305" y="345682"/>
                </a:cubicBezTo>
                <a:cubicBezTo>
                  <a:pt x="494180" y="343210"/>
                  <a:pt x="497466" y="341151"/>
                  <a:pt x="500753" y="340327"/>
                </a:cubicBezTo>
                <a:lnTo>
                  <a:pt x="500753" y="286776"/>
                </a:lnTo>
                <a:cubicBezTo>
                  <a:pt x="493769" y="284305"/>
                  <a:pt x="487607" y="278126"/>
                  <a:pt x="485553" y="270711"/>
                </a:cubicBezTo>
                <a:close/>
                <a:moveTo>
                  <a:pt x="491715" y="256705"/>
                </a:moveTo>
                <a:cubicBezTo>
                  <a:pt x="495823" y="256705"/>
                  <a:pt x="498699" y="260001"/>
                  <a:pt x="498699" y="263708"/>
                </a:cubicBezTo>
                <a:cubicBezTo>
                  <a:pt x="498699" y="269063"/>
                  <a:pt x="502807" y="273183"/>
                  <a:pt x="508558" y="274006"/>
                </a:cubicBezTo>
                <a:cubicBezTo>
                  <a:pt x="512255" y="274006"/>
                  <a:pt x="515130" y="277302"/>
                  <a:pt x="515130" y="281009"/>
                </a:cubicBezTo>
                <a:lnTo>
                  <a:pt x="515130" y="346918"/>
                </a:lnTo>
                <a:cubicBezTo>
                  <a:pt x="515130" y="348565"/>
                  <a:pt x="514309" y="350213"/>
                  <a:pt x="513076" y="351861"/>
                </a:cubicBezTo>
                <a:cubicBezTo>
                  <a:pt x="511433" y="353096"/>
                  <a:pt x="509790" y="353920"/>
                  <a:pt x="507736" y="353920"/>
                </a:cubicBezTo>
                <a:cubicBezTo>
                  <a:pt x="505271" y="353920"/>
                  <a:pt x="502807" y="354332"/>
                  <a:pt x="501574" y="355980"/>
                </a:cubicBezTo>
                <a:cubicBezTo>
                  <a:pt x="499520" y="357628"/>
                  <a:pt x="498699" y="359687"/>
                  <a:pt x="498699" y="362159"/>
                </a:cubicBezTo>
                <a:cubicBezTo>
                  <a:pt x="498699" y="364219"/>
                  <a:pt x="498288" y="365866"/>
                  <a:pt x="496645" y="367514"/>
                </a:cubicBezTo>
                <a:cubicBezTo>
                  <a:pt x="495412" y="368750"/>
                  <a:pt x="493358" y="369574"/>
                  <a:pt x="491305" y="369574"/>
                </a:cubicBezTo>
                <a:cubicBezTo>
                  <a:pt x="448172" y="367926"/>
                  <a:pt x="403807" y="371222"/>
                  <a:pt x="361084" y="374105"/>
                </a:cubicBezTo>
                <a:cubicBezTo>
                  <a:pt x="325346" y="376989"/>
                  <a:pt x="288786" y="379460"/>
                  <a:pt x="252225" y="379460"/>
                </a:cubicBezTo>
                <a:cubicBezTo>
                  <a:pt x="244420" y="379460"/>
                  <a:pt x="236615" y="379460"/>
                  <a:pt x="229221" y="379048"/>
                </a:cubicBezTo>
                <a:cubicBezTo>
                  <a:pt x="225524" y="379048"/>
                  <a:pt x="222238" y="375753"/>
                  <a:pt x="222238" y="372046"/>
                </a:cubicBezTo>
                <a:cubicBezTo>
                  <a:pt x="222238" y="366690"/>
                  <a:pt x="217719" y="362159"/>
                  <a:pt x="212790" y="361747"/>
                </a:cubicBezTo>
                <a:cubicBezTo>
                  <a:pt x="209093" y="361747"/>
                  <a:pt x="206217" y="358452"/>
                  <a:pt x="206217" y="354744"/>
                </a:cubicBezTo>
                <a:lnTo>
                  <a:pt x="206217" y="289248"/>
                </a:lnTo>
                <a:cubicBezTo>
                  <a:pt x="206217" y="287188"/>
                  <a:pt x="207039" y="285128"/>
                  <a:pt x="208271" y="283893"/>
                </a:cubicBezTo>
                <a:cubicBezTo>
                  <a:pt x="209503" y="282245"/>
                  <a:pt x="211557" y="281421"/>
                  <a:pt x="213611" y="281833"/>
                </a:cubicBezTo>
                <a:cubicBezTo>
                  <a:pt x="215665" y="281833"/>
                  <a:pt x="217719" y="281421"/>
                  <a:pt x="219773" y="279773"/>
                </a:cubicBezTo>
                <a:cubicBezTo>
                  <a:pt x="221416" y="277714"/>
                  <a:pt x="222238" y="275654"/>
                  <a:pt x="222238" y="273183"/>
                </a:cubicBezTo>
                <a:cubicBezTo>
                  <a:pt x="222238" y="271535"/>
                  <a:pt x="223059" y="269475"/>
                  <a:pt x="224703" y="268239"/>
                </a:cubicBezTo>
                <a:cubicBezTo>
                  <a:pt x="225935" y="267004"/>
                  <a:pt x="227578" y="266180"/>
                  <a:pt x="229632" y="266180"/>
                </a:cubicBezTo>
                <a:cubicBezTo>
                  <a:pt x="272765" y="267416"/>
                  <a:pt x="317130" y="264532"/>
                  <a:pt x="359852" y="261237"/>
                </a:cubicBezTo>
                <a:cubicBezTo>
                  <a:pt x="403396" y="258353"/>
                  <a:pt x="448172" y="255058"/>
                  <a:pt x="491715" y="256705"/>
                </a:cubicBezTo>
                <a:close/>
                <a:moveTo>
                  <a:pt x="449692" y="236473"/>
                </a:moveTo>
                <a:cubicBezTo>
                  <a:pt x="423692" y="237037"/>
                  <a:pt x="397743" y="238781"/>
                  <a:pt x="372102" y="240831"/>
                </a:cubicBezTo>
                <a:lnTo>
                  <a:pt x="361436" y="241241"/>
                </a:lnTo>
                <a:cubicBezTo>
                  <a:pt x="352410" y="242061"/>
                  <a:pt x="343795" y="242472"/>
                  <a:pt x="335179" y="243292"/>
                </a:cubicBezTo>
                <a:cubicBezTo>
                  <a:pt x="334769" y="243292"/>
                  <a:pt x="334769" y="243292"/>
                  <a:pt x="334769" y="243292"/>
                </a:cubicBezTo>
                <a:cubicBezTo>
                  <a:pt x="328615" y="243292"/>
                  <a:pt x="322051" y="243702"/>
                  <a:pt x="315897" y="244522"/>
                </a:cubicBezTo>
                <a:cubicBezTo>
                  <a:pt x="310564" y="244522"/>
                  <a:pt x="305231" y="244932"/>
                  <a:pt x="299487" y="245343"/>
                </a:cubicBezTo>
                <a:cubicBezTo>
                  <a:pt x="297846" y="245343"/>
                  <a:pt x="296615" y="245343"/>
                  <a:pt x="294974" y="245343"/>
                </a:cubicBezTo>
                <a:cubicBezTo>
                  <a:pt x="290051" y="245753"/>
                  <a:pt x="284307" y="245753"/>
                  <a:pt x="279384" y="246163"/>
                </a:cubicBezTo>
                <a:cubicBezTo>
                  <a:pt x="277333" y="246163"/>
                  <a:pt x="275692" y="246163"/>
                  <a:pt x="274051" y="246163"/>
                </a:cubicBezTo>
                <a:cubicBezTo>
                  <a:pt x="269128" y="246163"/>
                  <a:pt x="264205" y="246163"/>
                  <a:pt x="259282" y="246163"/>
                </a:cubicBezTo>
                <a:cubicBezTo>
                  <a:pt x="258051" y="246573"/>
                  <a:pt x="256820" y="246573"/>
                  <a:pt x="255590" y="246573"/>
                </a:cubicBezTo>
                <a:cubicBezTo>
                  <a:pt x="254769" y="246573"/>
                  <a:pt x="253949" y="246573"/>
                  <a:pt x="252718" y="246573"/>
                </a:cubicBezTo>
                <a:cubicBezTo>
                  <a:pt x="248205" y="246573"/>
                  <a:pt x="243692" y="246163"/>
                  <a:pt x="239179" y="246163"/>
                </a:cubicBezTo>
                <a:cubicBezTo>
                  <a:pt x="236718" y="246163"/>
                  <a:pt x="234256" y="246163"/>
                  <a:pt x="232205" y="246163"/>
                </a:cubicBezTo>
                <a:cubicBezTo>
                  <a:pt x="229743" y="246163"/>
                  <a:pt x="227282" y="246163"/>
                  <a:pt x="225231" y="245753"/>
                </a:cubicBezTo>
                <a:lnTo>
                  <a:pt x="219077" y="245753"/>
                </a:lnTo>
                <a:cubicBezTo>
                  <a:pt x="219077" y="245753"/>
                  <a:pt x="219077" y="245753"/>
                  <a:pt x="218667" y="245753"/>
                </a:cubicBezTo>
                <a:lnTo>
                  <a:pt x="218256" y="245753"/>
                </a:lnTo>
                <a:cubicBezTo>
                  <a:pt x="216205" y="245343"/>
                  <a:pt x="214154" y="245343"/>
                  <a:pt x="212102" y="245343"/>
                </a:cubicBezTo>
                <a:cubicBezTo>
                  <a:pt x="210051" y="244932"/>
                  <a:pt x="208410" y="244932"/>
                  <a:pt x="206769" y="244932"/>
                </a:cubicBezTo>
                <a:cubicBezTo>
                  <a:pt x="201436" y="244522"/>
                  <a:pt x="196513" y="244112"/>
                  <a:pt x="191590" y="243292"/>
                </a:cubicBezTo>
                <a:cubicBezTo>
                  <a:pt x="191179" y="243292"/>
                  <a:pt x="190769" y="243292"/>
                  <a:pt x="190359" y="243702"/>
                </a:cubicBezTo>
                <a:cubicBezTo>
                  <a:pt x="190359" y="243702"/>
                  <a:pt x="189949" y="243702"/>
                  <a:pt x="189949" y="243702"/>
                </a:cubicBezTo>
                <a:cubicBezTo>
                  <a:pt x="189538" y="243702"/>
                  <a:pt x="188718" y="244522"/>
                  <a:pt x="188718" y="244522"/>
                </a:cubicBezTo>
                <a:cubicBezTo>
                  <a:pt x="187897" y="244932"/>
                  <a:pt x="187487" y="246163"/>
                  <a:pt x="187487" y="246983"/>
                </a:cubicBezTo>
                <a:lnTo>
                  <a:pt x="187487" y="274872"/>
                </a:lnTo>
                <a:lnTo>
                  <a:pt x="187487" y="284305"/>
                </a:lnTo>
                <a:lnTo>
                  <a:pt x="187487" y="323268"/>
                </a:lnTo>
                <a:lnTo>
                  <a:pt x="187487" y="386839"/>
                </a:lnTo>
                <a:cubicBezTo>
                  <a:pt x="187487" y="389710"/>
                  <a:pt x="189949" y="392991"/>
                  <a:pt x="193231" y="392991"/>
                </a:cubicBezTo>
                <a:cubicBezTo>
                  <a:pt x="248205" y="398732"/>
                  <a:pt x="305231" y="394631"/>
                  <a:pt x="360205" y="390530"/>
                </a:cubicBezTo>
                <a:cubicBezTo>
                  <a:pt x="415179" y="386839"/>
                  <a:pt x="472615" y="382737"/>
                  <a:pt x="529230" y="388479"/>
                </a:cubicBezTo>
                <a:cubicBezTo>
                  <a:pt x="530461" y="388479"/>
                  <a:pt x="531692" y="388069"/>
                  <a:pt x="532512" y="387659"/>
                </a:cubicBezTo>
                <a:cubicBezTo>
                  <a:pt x="532923" y="386839"/>
                  <a:pt x="532923" y="386018"/>
                  <a:pt x="532923" y="384788"/>
                </a:cubicBezTo>
                <a:lnTo>
                  <a:pt x="532923" y="245343"/>
                </a:lnTo>
                <a:cubicBezTo>
                  <a:pt x="532923" y="242472"/>
                  <a:pt x="530871" y="239191"/>
                  <a:pt x="527589" y="239191"/>
                </a:cubicBezTo>
                <a:cubicBezTo>
                  <a:pt x="501743" y="236525"/>
                  <a:pt x="475692" y="235910"/>
                  <a:pt x="449692" y="236473"/>
                </a:cubicBezTo>
                <a:close/>
                <a:moveTo>
                  <a:pt x="109932" y="231953"/>
                </a:moveTo>
                <a:cubicBezTo>
                  <a:pt x="114866" y="231542"/>
                  <a:pt x="118977" y="235242"/>
                  <a:pt x="118977" y="240175"/>
                </a:cubicBezTo>
                <a:cubicBezTo>
                  <a:pt x="118977" y="244697"/>
                  <a:pt x="114866" y="248809"/>
                  <a:pt x="109932" y="248809"/>
                </a:cubicBezTo>
                <a:cubicBezTo>
                  <a:pt x="105410" y="249220"/>
                  <a:pt x="101299" y="245109"/>
                  <a:pt x="101299" y="240586"/>
                </a:cubicBezTo>
                <a:cubicBezTo>
                  <a:pt x="101299" y="235653"/>
                  <a:pt x="105410" y="231953"/>
                  <a:pt x="109932" y="231953"/>
                </a:cubicBezTo>
                <a:close/>
                <a:moveTo>
                  <a:pt x="187487" y="208431"/>
                </a:moveTo>
                <a:cubicBezTo>
                  <a:pt x="173538" y="209661"/>
                  <a:pt x="162051" y="222375"/>
                  <a:pt x="162051" y="236320"/>
                </a:cubicBezTo>
                <a:cubicBezTo>
                  <a:pt x="162051" y="245753"/>
                  <a:pt x="166154" y="253135"/>
                  <a:pt x="173538" y="257236"/>
                </a:cubicBezTo>
                <a:lnTo>
                  <a:pt x="173538" y="246983"/>
                </a:lnTo>
                <a:cubicBezTo>
                  <a:pt x="173538" y="242061"/>
                  <a:pt x="175590" y="237140"/>
                  <a:pt x="179282" y="233859"/>
                </a:cubicBezTo>
                <a:cubicBezTo>
                  <a:pt x="181743" y="231398"/>
                  <a:pt x="185436" y="229757"/>
                  <a:pt x="189128" y="229347"/>
                </a:cubicBezTo>
                <a:cubicBezTo>
                  <a:pt x="190359" y="229347"/>
                  <a:pt x="192000" y="229347"/>
                  <a:pt x="193231" y="229347"/>
                </a:cubicBezTo>
                <a:cubicBezTo>
                  <a:pt x="198974" y="230168"/>
                  <a:pt x="204718" y="230578"/>
                  <a:pt x="210872" y="230578"/>
                </a:cubicBezTo>
                <a:cubicBezTo>
                  <a:pt x="211282" y="230578"/>
                  <a:pt x="212102" y="230988"/>
                  <a:pt x="212923" y="230988"/>
                </a:cubicBezTo>
                <a:cubicBezTo>
                  <a:pt x="212513" y="224836"/>
                  <a:pt x="210051" y="219094"/>
                  <a:pt x="205538" y="214993"/>
                </a:cubicBezTo>
                <a:cubicBezTo>
                  <a:pt x="201436" y="210891"/>
                  <a:pt x="195692" y="208431"/>
                  <a:pt x="189538" y="208431"/>
                </a:cubicBezTo>
                <a:cubicBezTo>
                  <a:pt x="188718" y="208431"/>
                  <a:pt x="188308" y="208431"/>
                  <a:pt x="187487" y="208431"/>
                </a:cubicBezTo>
                <a:close/>
                <a:moveTo>
                  <a:pt x="312205" y="187514"/>
                </a:moveTo>
                <a:cubicBezTo>
                  <a:pt x="270359" y="186283"/>
                  <a:pt x="228513" y="189565"/>
                  <a:pt x="187487" y="192435"/>
                </a:cubicBezTo>
                <a:cubicBezTo>
                  <a:pt x="146872" y="195306"/>
                  <a:pt x="104205" y="198177"/>
                  <a:pt x="62359" y="197357"/>
                </a:cubicBezTo>
                <a:cubicBezTo>
                  <a:pt x="61128" y="201048"/>
                  <a:pt x="59077" y="204329"/>
                  <a:pt x="56615" y="206790"/>
                </a:cubicBezTo>
                <a:cubicBezTo>
                  <a:pt x="53743" y="209251"/>
                  <a:pt x="50461" y="210891"/>
                  <a:pt x="47179" y="212122"/>
                </a:cubicBezTo>
                <a:lnTo>
                  <a:pt x="47179" y="265439"/>
                </a:lnTo>
                <a:cubicBezTo>
                  <a:pt x="54564" y="267900"/>
                  <a:pt x="60308" y="273642"/>
                  <a:pt x="62769" y="281024"/>
                </a:cubicBezTo>
                <a:cubicBezTo>
                  <a:pt x="98462" y="282254"/>
                  <a:pt x="134154" y="279794"/>
                  <a:pt x="173538" y="277333"/>
                </a:cubicBezTo>
                <a:lnTo>
                  <a:pt x="173538" y="272411"/>
                </a:lnTo>
                <a:cubicBezTo>
                  <a:pt x="157949" y="267900"/>
                  <a:pt x="147282" y="253545"/>
                  <a:pt x="147282" y="236320"/>
                </a:cubicBezTo>
                <a:cubicBezTo>
                  <a:pt x="147282" y="214993"/>
                  <a:pt x="164923" y="196127"/>
                  <a:pt x="186667" y="194486"/>
                </a:cubicBezTo>
                <a:cubicBezTo>
                  <a:pt x="197333" y="193666"/>
                  <a:pt x="207590" y="196947"/>
                  <a:pt x="215384" y="204329"/>
                </a:cubicBezTo>
                <a:cubicBezTo>
                  <a:pt x="222769" y="211302"/>
                  <a:pt x="227282" y="221145"/>
                  <a:pt x="227282" y="231808"/>
                </a:cubicBezTo>
                <a:cubicBezTo>
                  <a:pt x="228513" y="231808"/>
                  <a:pt x="230564" y="231808"/>
                  <a:pt x="231795" y="231808"/>
                </a:cubicBezTo>
                <a:cubicBezTo>
                  <a:pt x="234256" y="231808"/>
                  <a:pt x="236718" y="231808"/>
                  <a:pt x="239179" y="231808"/>
                </a:cubicBezTo>
                <a:cubicBezTo>
                  <a:pt x="243692" y="232218"/>
                  <a:pt x="248205" y="232218"/>
                  <a:pt x="252308" y="232218"/>
                </a:cubicBezTo>
                <a:cubicBezTo>
                  <a:pt x="253128" y="232218"/>
                  <a:pt x="254359" y="232218"/>
                  <a:pt x="255179" y="232218"/>
                </a:cubicBezTo>
                <a:cubicBezTo>
                  <a:pt x="255179" y="231808"/>
                  <a:pt x="255179" y="230578"/>
                  <a:pt x="255179" y="230168"/>
                </a:cubicBezTo>
                <a:cubicBezTo>
                  <a:pt x="255179" y="225656"/>
                  <a:pt x="258872" y="221555"/>
                  <a:pt x="263384" y="221145"/>
                </a:cubicBezTo>
                <a:cubicBezTo>
                  <a:pt x="268307" y="221145"/>
                  <a:pt x="272000" y="224836"/>
                  <a:pt x="272000" y="229347"/>
                </a:cubicBezTo>
                <a:cubicBezTo>
                  <a:pt x="272000" y="230578"/>
                  <a:pt x="272000" y="230988"/>
                  <a:pt x="271590" y="231808"/>
                </a:cubicBezTo>
                <a:cubicBezTo>
                  <a:pt x="272820" y="231808"/>
                  <a:pt x="274051" y="231808"/>
                  <a:pt x="274872" y="231808"/>
                </a:cubicBezTo>
                <a:cubicBezTo>
                  <a:pt x="275692" y="231808"/>
                  <a:pt x="276513" y="231808"/>
                  <a:pt x="277333" y="231808"/>
                </a:cubicBezTo>
                <a:cubicBezTo>
                  <a:pt x="284307" y="231808"/>
                  <a:pt x="290872" y="231398"/>
                  <a:pt x="297436" y="230988"/>
                </a:cubicBezTo>
                <a:cubicBezTo>
                  <a:pt x="298256" y="230988"/>
                  <a:pt x="299077" y="230988"/>
                  <a:pt x="300307" y="230988"/>
                </a:cubicBezTo>
                <a:cubicBezTo>
                  <a:pt x="305641" y="230578"/>
                  <a:pt x="310564" y="230578"/>
                  <a:pt x="315487" y="230168"/>
                </a:cubicBezTo>
                <a:cubicBezTo>
                  <a:pt x="318359" y="229757"/>
                  <a:pt x="321641" y="229757"/>
                  <a:pt x="324513" y="229347"/>
                </a:cubicBezTo>
                <a:cubicBezTo>
                  <a:pt x="325333" y="229347"/>
                  <a:pt x="326564" y="229347"/>
                  <a:pt x="327795" y="229347"/>
                </a:cubicBezTo>
                <a:lnTo>
                  <a:pt x="327795" y="203509"/>
                </a:lnTo>
                <a:cubicBezTo>
                  <a:pt x="320000" y="200638"/>
                  <a:pt x="314256" y="194896"/>
                  <a:pt x="312205" y="187514"/>
                </a:cubicBezTo>
                <a:close/>
                <a:moveTo>
                  <a:pt x="270974" y="155011"/>
                </a:moveTo>
                <a:cubicBezTo>
                  <a:pt x="242974" y="155831"/>
                  <a:pt x="214974" y="157779"/>
                  <a:pt x="187487" y="159625"/>
                </a:cubicBezTo>
                <a:cubicBezTo>
                  <a:pt x="132513" y="163726"/>
                  <a:pt x="75487" y="167828"/>
                  <a:pt x="18461" y="162086"/>
                </a:cubicBezTo>
                <a:cubicBezTo>
                  <a:pt x="18051" y="162086"/>
                  <a:pt x="18051" y="162086"/>
                  <a:pt x="18051" y="162086"/>
                </a:cubicBezTo>
                <a:cubicBezTo>
                  <a:pt x="17231" y="162086"/>
                  <a:pt x="16000" y="162496"/>
                  <a:pt x="15590" y="162906"/>
                </a:cubicBezTo>
                <a:cubicBezTo>
                  <a:pt x="14769" y="163726"/>
                  <a:pt x="14359" y="164136"/>
                  <a:pt x="14359" y="165367"/>
                </a:cubicBezTo>
                <a:lnTo>
                  <a:pt x="14359" y="305222"/>
                </a:lnTo>
                <a:cubicBezTo>
                  <a:pt x="14359" y="308093"/>
                  <a:pt x="17231" y="310964"/>
                  <a:pt x="19692" y="311374"/>
                </a:cubicBezTo>
                <a:cubicBezTo>
                  <a:pt x="69333" y="316295"/>
                  <a:pt x="116923" y="313835"/>
                  <a:pt x="173538" y="310143"/>
                </a:cubicBezTo>
                <a:lnTo>
                  <a:pt x="173538" y="291687"/>
                </a:lnTo>
                <a:cubicBezTo>
                  <a:pt x="140308" y="293738"/>
                  <a:pt x="109538" y="295789"/>
                  <a:pt x="79179" y="295789"/>
                </a:cubicBezTo>
                <a:cubicBezTo>
                  <a:pt x="71384" y="295789"/>
                  <a:pt x="63590" y="295789"/>
                  <a:pt x="56205" y="295379"/>
                </a:cubicBezTo>
                <a:cubicBezTo>
                  <a:pt x="52102" y="295379"/>
                  <a:pt x="49231" y="292098"/>
                  <a:pt x="49231" y="287996"/>
                </a:cubicBezTo>
                <a:cubicBezTo>
                  <a:pt x="49231" y="283075"/>
                  <a:pt x="44718" y="278563"/>
                  <a:pt x="39385" y="278563"/>
                </a:cubicBezTo>
                <a:cubicBezTo>
                  <a:pt x="35692" y="278153"/>
                  <a:pt x="32820" y="274872"/>
                  <a:pt x="32820" y="271181"/>
                </a:cubicBezTo>
                <a:lnTo>
                  <a:pt x="32820" y="205970"/>
                </a:lnTo>
                <a:cubicBezTo>
                  <a:pt x="32820" y="203919"/>
                  <a:pt x="33641" y="201458"/>
                  <a:pt x="34872" y="200228"/>
                </a:cubicBezTo>
                <a:cubicBezTo>
                  <a:pt x="36513" y="198998"/>
                  <a:pt x="38564" y="198177"/>
                  <a:pt x="40615" y="198587"/>
                </a:cubicBezTo>
                <a:cubicBezTo>
                  <a:pt x="42667" y="198587"/>
                  <a:pt x="44718" y="197767"/>
                  <a:pt x="46359" y="196537"/>
                </a:cubicBezTo>
                <a:cubicBezTo>
                  <a:pt x="48410" y="194486"/>
                  <a:pt x="49231" y="192435"/>
                  <a:pt x="49231" y="189975"/>
                </a:cubicBezTo>
                <a:cubicBezTo>
                  <a:pt x="49231" y="188334"/>
                  <a:pt x="50051" y="186283"/>
                  <a:pt x="51282" y="185053"/>
                </a:cubicBezTo>
                <a:cubicBezTo>
                  <a:pt x="52923" y="183823"/>
                  <a:pt x="54564" y="182592"/>
                  <a:pt x="56615" y="182592"/>
                </a:cubicBezTo>
                <a:cubicBezTo>
                  <a:pt x="100103" y="184233"/>
                  <a:pt x="144000" y="181362"/>
                  <a:pt x="186667" y="178081"/>
                </a:cubicBezTo>
                <a:cubicBezTo>
                  <a:pt x="229743" y="175210"/>
                  <a:pt x="274461" y="171929"/>
                  <a:pt x="318359" y="173569"/>
                </a:cubicBezTo>
                <a:cubicBezTo>
                  <a:pt x="322051" y="173569"/>
                  <a:pt x="325333" y="176850"/>
                  <a:pt x="325333" y="180542"/>
                </a:cubicBezTo>
                <a:cubicBezTo>
                  <a:pt x="325333" y="185873"/>
                  <a:pt x="329436" y="189975"/>
                  <a:pt x="334769" y="190385"/>
                </a:cubicBezTo>
                <a:cubicBezTo>
                  <a:pt x="338872" y="190795"/>
                  <a:pt x="341743" y="193666"/>
                  <a:pt x="341743" y="197767"/>
                </a:cubicBezTo>
                <a:lnTo>
                  <a:pt x="341743" y="228117"/>
                </a:lnTo>
                <a:cubicBezTo>
                  <a:pt x="347897" y="228117"/>
                  <a:pt x="354051" y="227297"/>
                  <a:pt x="359795" y="227297"/>
                </a:cubicBezTo>
                <a:cubicBezTo>
                  <a:pt x="360205" y="227297"/>
                  <a:pt x="360205" y="227297"/>
                  <a:pt x="360205" y="227297"/>
                </a:cubicBezTo>
                <a:lnTo>
                  <a:pt x="360205" y="163726"/>
                </a:lnTo>
                <a:cubicBezTo>
                  <a:pt x="360205" y="160445"/>
                  <a:pt x="357333" y="157574"/>
                  <a:pt x="354461" y="157164"/>
                </a:cubicBezTo>
                <a:cubicBezTo>
                  <a:pt x="326974" y="154498"/>
                  <a:pt x="298974" y="154191"/>
                  <a:pt x="270974" y="155011"/>
                </a:cubicBezTo>
                <a:close/>
                <a:moveTo>
                  <a:pt x="270923" y="140708"/>
                </a:moveTo>
                <a:cubicBezTo>
                  <a:pt x="299282" y="139939"/>
                  <a:pt x="327795" y="140349"/>
                  <a:pt x="356102" y="143220"/>
                </a:cubicBezTo>
                <a:cubicBezTo>
                  <a:pt x="365948" y="144040"/>
                  <a:pt x="374154" y="153473"/>
                  <a:pt x="374154" y="163726"/>
                </a:cubicBezTo>
                <a:lnTo>
                  <a:pt x="374154" y="226066"/>
                </a:lnTo>
                <a:cubicBezTo>
                  <a:pt x="425436" y="222375"/>
                  <a:pt x="477538" y="219504"/>
                  <a:pt x="529230" y="224836"/>
                </a:cubicBezTo>
                <a:cubicBezTo>
                  <a:pt x="539487" y="226066"/>
                  <a:pt x="547692" y="235089"/>
                  <a:pt x="547692" y="245343"/>
                </a:cubicBezTo>
                <a:lnTo>
                  <a:pt x="547692" y="384788"/>
                </a:lnTo>
                <a:cubicBezTo>
                  <a:pt x="547692" y="390120"/>
                  <a:pt x="545641" y="395041"/>
                  <a:pt x="541948" y="398322"/>
                </a:cubicBezTo>
                <a:cubicBezTo>
                  <a:pt x="538256" y="401603"/>
                  <a:pt x="532923" y="403244"/>
                  <a:pt x="527589" y="402834"/>
                </a:cubicBezTo>
                <a:cubicBezTo>
                  <a:pt x="472205" y="397092"/>
                  <a:pt x="415589" y="401193"/>
                  <a:pt x="361025" y="404884"/>
                </a:cubicBezTo>
                <a:cubicBezTo>
                  <a:pt x="325333" y="407755"/>
                  <a:pt x="288820" y="410216"/>
                  <a:pt x="252308" y="410216"/>
                </a:cubicBezTo>
                <a:cubicBezTo>
                  <a:pt x="231795" y="410216"/>
                  <a:pt x="212102" y="409396"/>
                  <a:pt x="191590" y="406935"/>
                </a:cubicBezTo>
                <a:cubicBezTo>
                  <a:pt x="181743" y="406525"/>
                  <a:pt x="173538" y="397092"/>
                  <a:pt x="173538" y="386839"/>
                </a:cubicBezTo>
                <a:lnTo>
                  <a:pt x="173538" y="324498"/>
                </a:lnTo>
                <a:cubicBezTo>
                  <a:pt x="139487" y="326549"/>
                  <a:pt x="108718" y="328599"/>
                  <a:pt x="78769" y="328599"/>
                </a:cubicBezTo>
                <a:cubicBezTo>
                  <a:pt x="58667" y="328599"/>
                  <a:pt x="38974" y="327369"/>
                  <a:pt x="18461" y="325728"/>
                </a:cubicBezTo>
                <a:cubicBezTo>
                  <a:pt x="8615" y="324498"/>
                  <a:pt x="0" y="315475"/>
                  <a:pt x="0" y="305222"/>
                </a:cubicBezTo>
                <a:lnTo>
                  <a:pt x="0" y="165367"/>
                </a:lnTo>
                <a:cubicBezTo>
                  <a:pt x="0" y="160445"/>
                  <a:pt x="2051" y="155934"/>
                  <a:pt x="5744" y="152243"/>
                </a:cubicBezTo>
                <a:cubicBezTo>
                  <a:pt x="9846" y="148961"/>
                  <a:pt x="14769" y="147321"/>
                  <a:pt x="19692" y="147731"/>
                </a:cubicBezTo>
                <a:cubicBezTo>
                  <a:pt x="75487" y="153473"/>
                  <a:pt x="132102" y="149372"/>
                  <a:pt x="186667" y="145270"/>
                </a:cubicBezTo>
                <a:cubicBezTo>
                  <a:pt x="214359" y="143425"/>
                  <a:pt x="242564" y="141477"/>
                  <a:pt x="270923" y="140708"/>
                </a:cubicBezTo>
                <a:close/>
                <a:moveTo>
                  <a:pt x="401377" y="86828"/>
                </a:moveTo>
                <a:cubicBezTo>
                  <a:pt x="405425" y="86828"/>
                  <a:pt x="408663" y="90471"/>
                  <a:pt x="408663" y="94114"/>
                </a:cubicBezTo>
                <a:lnTo>
                  <a:pt x="408663" y="108687"/>
                </a:lnTo>
                <a:lnTo>
                  <a:pt x="423236" y="108687"/>
                </a:lnTo>
                <a:cubicBezTo>
                  <a:pt x="426879" y="108687"/>
                  <a:pt x="430117" y="111925"/>
                  <a:pt x="430117" y="115568"/>
                </a:cubicBezTo>
                <a:cubicBezTo>
                  <a:pt x="430117" y="120021"/>
                  <a:pt x="426879" y="122855"/>
                  <a:pt x="423236" y="122855"/>
                </a:cubicBezTo>
                <a:lnTo>
                  <a:pt x="408663" y="122855"/>
                </a:lnTo>
                <a:lnTo>
                  <a:pt x="408663" y="137427"/>
                </a:lnTo>
                <a:cubicBezTo>
                  <a:pt x="408663" y="141475"/>
                  <a:pt x="405425" y="144309"/>
                  <a:pt x="401377" y="144309"/>
                </a:cubicBezTo>
                <a:cubicBezTo>
                  <a:pt x="397329" y="144309"/>
                  <a:pt x="394495" y="141475"/>
                  <a:pt x="394495" y="137427"/>
                </a:cubicBezTo>
                <a:lnTo>
                  <a:pt x="394495" y="122855"/>
                </a:lnTo>
                <a:lnTo>
                  <a:pt x="379518" y="122855"/>
                </a:lnTo>
                <a:cubicBezTo>
                  <a:pt x="375874" y="122855"/>
                  <a:pt x="372636" y="120021"/>
                  <a:pt x="372636" y="115568"/>
                </a:cubicBezTo>
                <a:cubicBezTo>
                  <a:pt x="372636" y="111925"/>
                  <a:pt x="375874" y="108687"/>
                  <a:pt x="379518" y="108687"/>
                </a:cubicBezTo>
                <a:lnTo>
                  <a:pt x="394495" y="108687"/>
                </a:lnTo>
                <a:lnTo>
                  <a:pt x="394495" y="94114"/>
                </a:lnTo>
                <a:cubicBezTo>
                  <a:pt x="394495" y="90471"/>
                  <a:pt x="397329" y="86828"/>
                  <a:pt x="401377" y="86828"/>
                </a:cubicBezTo>
                <a:close/>
                <a:moveTo>
                  <a:pt x="187223" y="18152"/>
                </a:moveTo>
                <a:lnTo>
                  <a:pt x="160715" y="63947"/>
                </a:lnTo>
                <a:lnTo>
                  <a:pt x="165685" y="63947"/>
                </a:lnTo>
                <a:cubicBezTo>
                  <a:pt x="169827" y="63947"/>
                  <a:pt x="172726" y="66835"/>
                  <a:pt x="172726" y="70960"/>
                </a:cubicBezTo>
                <a:lnTo>
                  <a:pt x="172726" y="125418"/>
                </a:lnTo>
                <a:cubicBezTo>
                  <a:pt x="172726" y="125831"/>
                  <a:pt x="173555" y="126656"/>
                  <a:pt x="173555" y="126656"/>
                </a:cubicBezTo>
                <a:lnTo>
                  <a:pt x="200892" y="126656"/>
                </a:lnTo>
                <a:cubicBezTo>
                  <a:pt x="201720" y="126656"/>
                  <a:pt x="202134" y="125831"/>
                  <a:pt x="202134" y="125418"/>
                </a:cubicBezTo>
                <a:lnTo>
                  <a:pt x="202134" y="70960"/>
                </a:lnTo>
                <a:cubicBezTo>
                  <a:pt x="202134" y="66835"/>
                  <a:pt x="205448" y="63947"/>
                  <a:pt x="209175" y="63947"/>
                </a:cubicBezTo>
                <a:lnTo>
                  <a:pt x="213732" y="63947"/>
                </a:lnTo>
                <a:close/>
                <a:moveTo>
                  <a:pt x="187223" y="0"/>
                </a:moveTo>
                <a:cubicBezTo>
                  <a:pt x="190951" y="0"/>
                  <a:pt x="194679" y="2063"/>
                  <a:pt x="196335" y="5363"/>
                </a:cubicBezTo>
                <a:lnTo>
                  <a:pt x="229471" y="62297"/>
                </a:lnTo>
                <a:cubicBezTo>
                  <a:pt x="231128" y="65597"/>
                  <a:pt x="231128" y="69723"/>
                  <a:pt x="229471" y="72611"/>
                </a:cubicBezTo>
                <a:cubicBezTo>
                  <a:pt x="227814" y="76324"/>
                  <a:pt x="224087" y="78386"/>
                  <a:pt x="220359" y="78386"/>
                </a:cubicBezTo>
                <a:lnTo>
                  <a:pt x="216631" y="78386"/>
                </a:lnTo>
                <a:lnTo>
                  <a:pt x="216631" y="125418"/>
                </a:lnTo>
                <a:cubicBezTo>
                  <a:pt x="216631" y="134082"/>
                  <a:pt x="209590" y="140683"/>
                  <a:pt x="200892" y="140683"/>
                </a:cubicBezTo>
                <a:lnTo>
                  <a:pt x="173555" y="140683"/>
                </a:lnTo>
                <a:cubicBezTo>
                  <a:pt x="165271" y="140683"/>
                  <a:pt x="158229" y="134082"/>
                  <a:pt x="158229" y="125418"/>
                </a:cubicBezTo>
                <a:lnTo>
                  <a:pt x="158229" y="78386"/>
                </a:lnTo>
                <a:lnTo>
                  <a:pt x="154087" y="78386"/>
                </a:lnTo>
                <a:cubicBezTo>
                  <a:pt x="150360" y="78386"/>
                  <a:pt x="146632" y="76324"/>
                  <a:pt x="144975" y="72611"/>
                </a:cubicBezTo>
                <a:cubicBezTo>
                  <a:pt x="142904" y="69723"/>
                  <a:pt x="142904" y="65597"/>
                  <a:pt x="144975" y="62297"/>
                </a:cubicBezTo>
                <a:lnTo>
                  <a:pt x="178111" y="5363"/>
                </a:lnTo>
                <a:cubicBezTo>
                  <a:pt x="180182" y="2063"/>
                  <a:pt x="183495" y="0"/>
                  <a:pt x="187223" y="0"/>
                </a:cubicBezTo>
                <a:close/>
              </a:path>
            </a:pathLst>
          </a:custGeom>
          <a:solidFill>
            <a:srgbClr val="FFFFFF"/>
          </a:solidFill>
          <a:ln>
            <a:noFill/>
          </a:ln>
          <a:effectLst/>
        </p:spPr>
        <p:txBody>
          <a:bodyPr wrap="square" anchor="ctr">
            <a:noAutofit/>
          </a:bodyPr>
          <a:lstStyle/>
          <a:p>
            <a:endParaRPr lang="en-US"/>
          </a:p>
        </p:txBody>
      </p:sp>
      <p:pic>
        <p:nvPicPr>
          <p:cNvPr id="19" name="Picture 4" descr="choice Icon - Download choice Icon 3282733 | Noun Project">
            <a:extLst>
              <a:ext uri="{FF2B5EF4-FFF2-40B4-BE49-F238E27FC236}">
                <a16:creationId xmlns:a16="http://schemas.microsoft.com/office/drawing/2014/main" id="{CC254955-7C8F-724C-9F42-4D5F00C527EE}"/>
              </a:ext>
            </a:extLst>
          </p:cNvPr>
          <p:cNvPicPr>
            <a:picLocks noChangeAspect="1" noChangeArrowheads="1"/>
          </p:cNvPicPr>
          <p:nvPr/>
        </p:nvPicPr>
        <p:blipFill>
          <a:blip r:embed="rId2">
            <a:lum bright="70000" contrast="-70000"/>
            <a:extLst>
              <a:ext uri="{28A0092B-C50C-407E-A947-70E740481C1C}">
                <a14:useLocalDpi xmlns:a14="http://schemas.microsoft.com/office/drawing/2010/main"/>
              </a:ext>
            </a:extLst>
          </a:blip>
          <a:stretch>
            <a:fillRect/>
          </a:stretch>
        </p:blipFill>
        <p:spPr bwMode="auto">
          <a:xfrm>
            <a:off x="2682413" y="4365371"/>
            <a:ext cx="765253" cy="765253"/>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2B9444DD-58DE-BF4C-8149-99B53FBCD8F1}"/>
              </a:ext>
            </a:extLst>
          </p:cNvPr>
          <p:cNvSpPr txBox="1"/>
          <p:nvPr/>
        </p:nvSpPr>
        <p:spPr>
          <a:xfrm>
            <a:off x="55275" y="3015352"/>
            <a:ext cx="2133745" cy="2308324"/>
          </a:xfrm>
          <a:prstGeom prst="rect">
            <a:avLst/>
          </a:prstGeom>
          <a:noFill/>
        </p:spPr>
        <p:txBody>
          <a:bodyPr wrap="square" rtlCol="0" anchor="b">
            <a:spAutoFit/>
          </a:bodyPr>
          <a:lstStyle/>
          <a:p>
            <a:pPr marL="285750" indent="-285750">
              <a:buFont typeface="Arial" panose="020B0604020202020204" pitchFamily="34" charset="0"/>
              <a:buChar char="•"/>
            </a:pPr>
            <a:r>
              <a:rPr lang="es" sz="1600" b="0" i="0" strike="noStrike" cap="none" spc="-15" baseline="0" dirty="0">
                <a:solidFill>
                  <a:srgbClr val="FFC000"/>
                </a:solidFill>
                <a:effectLst/>
                <a:latin typeface="Gill Sans MT"/>
                <a:ea typeface="Gill Sans MT"/>
                <a:cs typeface="Gill Sans MT"/>
              </a:rPr>
              <a:t>Fácil acceso</a:t>
            </a:r>
            <a:r>
              <a:rPr lang="es" sz="1600" spc="-15" dirty="0">
                <a:solidFill>
                  <a:srgbClr val="FFC000"/>
                </a:solidFill>
                <a:latin typeface="Gill Sans MT"/>
                <a:ea typeface="Gill Sans MT"/>
                <a:cs typeface="Gill Sans MT"/>
              </a:rPr>
              <a:t>;</a:t>
            </a:r>
          </a:p>
          <a:p>
            <a:pPr marL="285750" indent="-285750">
              <a:buFont typeface="Arial" panose="020B0604020202020204" pitchFamily="34" charset="0"/>
              <a:buChar char="•"/>
            </a:pPr>
            <a:r>
              <a:rPr lang="es" sz="1600" spc="-15" dirty="0">
                <a:solidFill>
                  <a:srgbClr val="FFC000"/>
                </a:solidFill>
                <a:latin typeface="Gill Sans MT"/>
                <a:ea typeface="Gill Sans MT"/>
                <a:cs typeface="Gill Sans MT"/>
              </a:rPr>
              <a:t>P</a:t>
            </a:r>
            <a:r>
              <a:rPr lang="es" sz="1600" b="0" i="0" strike="noStrike" cap="none" spc="-15" baseline="0" dirty="0">
                <a:solidFill>
                  <a:srgbClr val="FFC000"/>
                </a:solidFill>
                <a:effectLst/>
                <a:latin typeface="Gill Sans MT"/>
                <a:ea typeface="Gill Sans MT"/>
                <a:cs typeface="Gill Sans MT"/>
              </a:rPr>
              <a:t>ocos pasos para</a:t>
            </a:r>
            <a:r>
              <a:rPr lang="es" sz="1600" b="0" i="0" strike="noStrike" cap="none" spc="-15" dirty="0">
                <a:solidFill>
                  <a:srgbClr val="FFC000"/>
                </a:solidFill>
                <a:effectLst/>
                <a:latin typeface="Gill Sans MT"/>
                <a:ea typeface="Gill Sans MT"/>
                <a:cs typeface="Gill Sans MT"/>
              </a:rPr>
              <a:t> entregar la queja</a:t>
            </a:r>
            <a:endParaRPr lang="es" sz="1600" spc="-15" dirty="0">
              <a:solidFill>
                <a:srgbClr val="FFC000"/>
              </a:solidFill>
              <a:latin typeface="Gill Sans MT"/>
              <a:ea typeface="Gill Sans MT"/>
              <a:cs typeface="Gill Sans MT"/>
            </a:endParaRPr>
          </a:p>
          <a:p>
            <a:pPr marL="285750" indent="-285750">
              <a:buFont typeface="Arial" panose="020B0604020202020204" pitchFamily="34" charset="0"/>
              <a:buChar char="•"/>
            </a:pPr>
            <a:r>
              <a:rPr lang="es" sz="1600" b="0" i="0" strike="noStrike" cap="none" spc="-15" baseline="0" dirty="0">
                <a:solidFill>
                  <a:srgbClr val="FFC000"/>
                </a:solidFill>
                <a:effectLst/>
                <a:latin typeface="Gill Sans MT"/>
                <a:ea typeface="Gill Sans MT"/>
                <a:cs typeface="Gill Sans MT"/>
              </a:rPr>
              <a:t>Sin obligacion de repetir la queja</a:t>
            </a:r>
          </a:p>
          <a:p>
            <a:pPr marL="285750" indent="-285750">
              <a:buFont typeface="Arial" panose="020B0604020202020204" pitchFamily="34" charset="0"/>
              <a:buChar char="•"/>
            </a:pPr>
            <a:r>
              <a:rPr lang="es" sz="1600" b="0" i="0" strike="noStrike" cap="none" spc="-15" baseline="0" dirty="0">
                <a:solidFill>
                  <a:srgbClr val="FFC000"/>
                </a:solidFill>
                <a:effectLst/>
                <a:latin typeface="Gill Sans MT"/>
                <a:ea typeface="Gill Sans MT"/>
                <a:cs typeface="Gill Sans MT"/>
              </a:rPr>
              <a:t>Sin barreras idiomáticas o tecnológicas</a:t>
            </a:r>
          </a:p>
          <a:p>
            <a:pPr algn="ctr"/>
            <a:endParaRPr lang="en-US" sz="1600" spc="-15" dirty="0">
              <a:solidFill>
                <a:srgbClr val="FFC000"/>
              </a:solidFill>
            </a:endParaRPr>
          </a:p>
        </p:txBody>
      </p:sp>
      <p:sp>
        <p:nvSpPr>
          <p:cNvPr id="21" name="TextBox 20">
            <a:extLst>
              <a:ext uri="{FF2B5EF4-FFF2-40B4-BE49-F238E27FC236}">
                <a16:creationId xmlns:a16="http://schemas.microsoft.com/office/drawing/2014/main" id="{23F0BDCA-0D5C-0D4D-81E2-705E9968EF36}"/>
              </a:ext>
            </a:extLst>
          </p:cNvPr>
          <p:cNvSpPr txBox="1"/>
          <p:nvPr/>
        </p:nvSpPr>
        <p:spPr>
          <a:xfrm>
            <a:off x="4426540" y="1884913"/>
            <a:ext cx="6899930" cy="4602480"/>
          </a:xfrm>
          <a:prstGeom prst="rect">
            <a:avLst/>
          </a:prstGeom>
          <a:noFill/>
        </p:spPr>
        <p:txBody>
          <a:bodyPr wrap="square">
            <a:spAutoFit/>
          </a:bodyPr>
          <a:lstStyle/>
          <a:p>
            <a:pPr marL="285750" indent="-285750">
              <a:spcBef>
                <a:spcPts val="600"/>
              </a:spcBef>
              <a:spcAft>
                <a:spcPts val="600"/>
              </a:spcAft>
              <a:buFont typeface="Arial" panose="020B0604020202020204" pitchFamily="34" charset="0"/>
              <a:buChar char="•"/>
            </a:pPr>
            <a:r>
              <a:rPr lang="es" sz="2200" b="0" i="0" strike="noStrike" cap="none" spc="0" baseline="0" dirty="0">
                <a:solidFill>
                  <a:srgbClr val="000000"/>
                </a:solidFill>
                <a:effectLst/>
                <a:latin typeface="Gill Sans MT"/>
                <a:ea typeface="Gill Sans MT"/>
                <a:cs typeface="Gill Sans MT"/>
              </a:rPr>
              <a:t>Sin pasos múltiples o complicados</a:t>
            </a:r>
          </a:p>
          <a:p>
            <a:pPr marL="285750" indent="-285750">
              <a:spcBef>
                <a:spcPts val="600"/>
              </a:spcBef>
              <a:spcAft>
                <a:spcPts val="600"/>
              </a:spcAft>
              <a:buFont typeface="Arial" panose="020B0604020202020204" pitchFamily="34" charset="0"/>
              <a:buChar char="•"/>
            </a:pPr>
            <a:r>
              <a:rPr lang="es" sz="2200" b="0" i="0" strike="noStrike" cap="none" spc="0" baseline="0" dirty="0">
                <a:solidFill>
                  <a:srgbClr val="EA6013"/>
                </a:solidFill>
                <a:effectLst/>
                <a:latin typeface="Gill Sans MT"/>
                <a:ea typeface="Gill Sans MT"/>
                <a:cs typeface="Gill Sans MT"/>
              </a:rPr>
              <a:t>La tecnología es apropiada y sencilla </a:t>
            </a:r>
            <a:endParaRPr lang="en-US" sz="2200" dirty="0">
              <a:solidFill>
                <a:srgbClr val="EA6013"/>
              </a:solidFill>
            </a:endParaRPr>
          </a:p>
          <a:p>
            <a:pPr marL="285750" indent="-285750">
              <a:spcBef>
                <a:spcPts val="600"/>
              </a:spcBef>
              <a:spcAft>
                <a:spcPts val="600"/>
              </a:spcAft>
              <a:buFont typeface="Arial" panose="020B0604020202020204" pitchFamily="34" charset="0"/>
              <a:buChar char="•"/>
            </a:pPr>
            <a:r>
              <a:rPr lang="es" sz="2200" b="0" i="0" strike="noStrike" cap="none" spc="0" baseline="0" dirty="0">
                <a:solidFill>
                  <a:srgbClr val="000000"/>
                </a:solidFill>
                <a:effectLst/>
                <a:latin typeface="Gill Sans MT"/>
                <a:ea typeface="Gill Sans MT"/>
                <a:cs typeface="Gill Sans MT"/>
              </a:rPr>
              <a:t>No se debe exigir a los clientes que: </a:t>
            </a:r>
          </a:p>
          <a:p>
            <a:pPr marL="742950" lvl="1" indent="-285750">
              <a:spcBef>
                <a:spcPts val="600"/>
              </a:spcBef>
              <a:spcAft>
                <a:spcPts val="600"/>
              </a:spcAft>
              <a:buFont typeface="Arial" panose="020B0604020202020204" pitchFamily="34" charset="0"/>
              <a:buChar char="•"/>
            </a:pPr>
            <a:r>
              <a:rPr lang="es" sz="2000" b="0" i="0" strike="noStrike" cap="none" spc="0" baseline="0" dirty="0">
                <a:solidFill>
                  <a:srgbClr val="000000"/>
                </a:solidFill>
                <a:effectLst/>
                <a:latin typeface="Gill Sans MT"/>
                <a:ea typeface="Gill Sans MT"/>
                <a:cs typeface="Gill Sans MT"/>
              </a:rPr>
              <a:t>Póngase en contacto con varias personas o utilice varios métodos de contacto</a:t>
            </a:r>
          </a:p>
          <a:p>
            <a:pPr marL="742950" lvl="1" indent="-285750">
              <a:spcBef>
                <a:spcPts val="600"/>
              </a:spcBef>
              <a:spcAft>
                <a:spcPts val="600"/>
              </a:spcAft>
              <a:buFont typeface="Arial" panose="020B0604020202020204" pitchFamily="34" charset="0"/>
              <a:buChar char="•"/>
            </a:pPr>
            <a:r>
              <a:rPr lang="es" sz="2000" b="0" i="0" strike="noStrike" cap="none" spc="0" baseline="0" dirty="0">
                <a:solidFill>
                  <a:srgbClr val="EA6013"/>
                </a:solidFill>
                <a:effectLst/>
                <a:latin typeface="Gill Sans MT"/>
                <a:ea typeface="Gill Sans MT"/>
                <a:cs typeface="Gill Sans MT"/>
              </a:rPr>
              <a:t>Hacer su pregunta varias veces y/o dar seguimiento a su propia queja </a:t>
            </a:r>
          </a:p>
          <a:p>
            <a:pPr marL="742950" lvl="1" indent="-285750">
              <a:spcBef>
                <a:spcPts val="600"/>
              </a:spcBef>
              <a:spcAft>
                <a:spcPts val="600"/>
              </a:spcAft>
              <a:buFont typeface="Arial" panose="020B0604020202020204" pitchFamily="34" charset="0"/>
              <a:buChar char="•"/>
            </a:pPr>
            <a:r>
              <a:rPr lang="es" sz="2000" b="0" i="0" strike="noStrike" cap="none" spc="0" baseline="0" dirty="0">
                <a:solidFill>
                  <a:srgbClr val="000000"/>
                </a:solidFill>
                <a:effectLst/>
                <a:latin typeface="Gill Sans MT"/>
                <a:ea typeface="Gill Sans MT"/>
                <a:cs typeface="Gill Sans MT"/>
              </a:rPr>
              <a:t>Usar un lenguaje desconocido para quejarse </a:t>
            </a:r>
          </a:p>
          <a:p>
            <a:pPr marL="742950" lvl="1" indent="-285750">
              <a:spcBef>
                <a:spcPts val="600"/>
              </a:spcBef>
              <a:spcAft>
                <a:spcPts val="600"/>
              </a:spcAft>
              <a:buFont typeface="Arial" panose="020B0604020202020204" pitchFamily="34" charset="0"/>
              <a:buChar char="•"/>
            </a:pPr>
            <a:r>
              <a:rPr lang="es" sz="2000" b="0" i="0" strike="noStrike" cap="none" spc="0" baseline="0" dirty="0">
                <a:solidFill>
                  <a:srgbClr val="EA6013"/>
                </a:solidFill>
                <a:effectLst/>
                <a:latin typeface="Gill Sans MT"/>
                <a:ea typeface="Gill Sans MT"/>
                <a:cs typeface="Gill Sans MT"/>
              </a:rPr>
              <a:t>Usar una tecnología desconocida para quejarse </a:t>
            </a:r>
          </a:p>
          <a:p>
            <a:pPr marL="742950" lvl="1" indent="-285750">
              <a:spcBef>
                <a:spcPts val="600"/>
              </a:spcBef>
              <a:spcAft>
                <a:spcPts val="600"/>
              </a:spcAft>
              <a:buFont typeface="Arial" panose="020B0604020202020204" pitchFamily="34" charset="0"/>
              <a:buChar char="•"/>
            </a:pPr>
            <a:r>
              <a:rPr lang="es" sz="2000" b="0" i="0" strike="noStrike" cap="none" spc="0" baseline="0" dirty="0">
                <a:solidFill>
                  <a:srgbClr val="000000"/>
                </a:solidFill>
                <a:effectLst/>
                <a:latin typeface="Gill Sans MT"/>
                <a:ea typeface="Gill Sans MT"/>
                <a:cs typeface="Gill Sans MT"/>
              </a:rPr>
              <a:t>Leer o escribir para acceder al menos a un canal de denuncias</a:t>
            </a:r>
            <a:endParaRPr lang="en-US" sz="2000" dirty="0"/>
          </a:p>
        </p:txBody>
      </p:sp>
    </p:spTree>
    <p:extLst>
      <p:ext uri="{BB962C8B-B14F-4D97-AF65-F5344CB8AC3E}">
        <p14:creationId xmlns:p14="http://schemas.microsoft.com/office/powerpoint/2010/main" val="353317009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checkerboard(across)">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E83D1EE3-2790-6B45-B0D9-303536A378AD}"/>
              </a:ext>
            </a:extLst>
          </p:cNvPr>
          <p:cNvSpPr/>
          <p:nvPr/>
        </p:nvSpPr>
        <p:spPr>
          <a:xfrm>
            <a:off x="6411695" y="3563815"/>
            <a:ext cx="5199113" cy="1184182"/>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2" name="Title 1">
            <a:extLst>
              <a:ext uri="{FF2B5EF4-FFF2-40B4-BE49-F238E27FC236}">
                <a16:creationId xmlns:a16="http://schemas.microsoft.com/office/drawing/2014/main" id="{42ADFC62-35CB-3840-9D84-E495CB54F47A}"/>
              </a:ext>
            </a:extLst>
          </p:cNvPr>
          <p:cNvSpPr>
            <a:spLocks noGrp="1"/>
          </p:cNvSpPr>
          <p:nvPr>
            <p:ph type="title"/>
          </p:nvPr>
        </p:nvSpPr>
        <p:spPr/>
        <p:txBody>
          <a:bodyPr/>
          <a:lstStyle/>
          <a:p>
            <a:r>
              <a:rPr lang="es" sz="2800" b="0" i="0" strike="noStrike" cap="none" spc="0" baseline="0" dirty="0">
                <a:solidFill>
                  <a:srgbClr val="FFFFFF"/>
                </a:solidFill>
                <a:effectLst/>
                <a:latin typeface="Gill Sans MT"/>
                <a:ea typeface="Gill Sans MT"/>
                <a:cs typeface="Gill Sans MT"/>
              </a:rPr>
              <a:t>Ofrece múltiples </a:t>
            </a:r>
            <a:r>
              <a:rPr lang="es" dirty="0">
                <a:solidFill>
                  <a:srgbClr val="FFFFFF"/>
                </a:solidFill>
                <a:latin typeface="Gill Sans MT"/>
                <a:ea typeface="Gill Sans MT"/>
                <a:cs typeface="Gill Sans MT"/>
              </a:rPr>
              <a:t>canales para quejas</a:t>
            </a:r>
            <a:endParaRPr lang="es" sz="2800" b="0" i="0" strike="noStrike" cap="none" spc="0" baseline="0" dirty="0">
              <a:solidFill>
                <a:srgbClr val="FFFFFF"/>
              </a:solidFill>
              <a:effectLst/>
              <a:latin typeface="Gill Sans MT"/>
              <a:ea typeface="Gill Sans MT"/>
              <a:cs typeface="Gill Sans MT"/>
            </a:endParaRPr>
          </a:p>
        </p:txBody>
      </p:sp>
      <p:sp>
        <p:nvSpPr>
          <p:cNvPr id="3" name="Slide Number Placeholder 2">
            <a:extLst>
              <a:ext uri="{FF2B5EF4-FFF2-40B4-BE49-F238E27FC236}">
                <a16:creationId xmlns:a16="http://schemas.microsoft.com/office/drawing/2014/main" id="{26DE45A0-9D5A-0742-A52E-57F0B6030CCF}"/>
              </a:ext>
            </a:extLst>
          </p:cNvPr>
          <p:cNvSpPr>
            <a:spLocks noGrp="1"/>
          </p:cNvSpPr>
          <p:nvPr>
            <p:ph type="sldNum" sz="quarter" idx="12"/>
          </p:nvPr>
        </p:nvSpPr>
        <p:spPr/>
        <p:txBody>
          <a:bodyPr/>
          <a:lstStyle/>
          <a:p>
            <a:fld id="{D57F1E4F-1CFF-5643-939E-217C01CDF565}" type="slidenum">
              <a:rPr lang="en-US" smtClean="0"/>
              <a:t>11</a:t>
            </a:fld>
            <a:endParaRPr lang="en-US"/>
          </a:p>
        </p:txBody>
      </p:sp>
      <p:sp>
        <p:nvSpPr>
          <p:cNvPr id="5" name="Freeform 2">
            <a:extLst>
              <a:ext uri="{FF2B5EF4-FFF2-40B4-BE49-F238E27FC236}">
                <a16:creationId xmlns:a16="http://schemas.microsoft.com/office/drawing/2014/main" id="{2E068888-5DF5-C44D-966D-7A32497E794D}"/>
              </a:ext>
            </a:extLst>
          </p:cNvPr>
          <p:cNvSpPr>
            <a:spLocks noChangeArrowheads="1"/>
          </p:cNvSpPr>
          <p:nvPr/>
        </p:nvSpPr>
        <p:spPr bwMode="auto">
          <a:xfrm>
            <a:off x="1588" y="1641051"/>
            <a:ext cx="3119988" cy="1587458"/>
          </a:xfrm>
          <a:custGeom>
            <a:avLst/>
            <a:gdLst>
              <a:gd name="T0" fmla="*/ 4545 w 5010"/>
              <a:gd name="T1" fmla="*/ 742 h 2548"/>
              <a:gd name="T2" fmla="*/ 2262 w 5010"/>
              <a:gd name="T3" fmla="*/ 0 h 2548"/>
              <a:gd name="T4" fmla="*/ 0 w 5010"/>
              <a:gd name="T5" fmla="*/ 0 h 2548"/>
              <a:gd name="T6" fmla="*/ 0 w 5010"/>
              <a:gd name="T7" fmla="*/ 1993 h 2548"/>
              <a:gd name="T8" fmla="*/ 2262 w 5010"/>
              <a:gd name="T9" fmla="*/ 1993 h 2548"/>
              <a:gd name="T10" fmla="*/ 3374 w 5010"/>
              <a:gd name="T11" fmla="*/ 2354 h 2548"/>
              <a:gd name="T12" fmla="*/ 3600 w 5010"/>
              <a:gd name="T13" fmla="*/ 2547 h 2548"/>
              <a:gd name="T14" fmla="*/ 5009 w 5010"/>
              <a:gd name="T15" fmla="*/ 1138 h 2548"/>
              <a:gd name="T16" fmla="*/ 4545 w 5010"/>
              <a:gd name="T17" fmla="*/ 742 h 2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10" h="2548">
                <a:moveTo>
                  <a:pt x="4545" y="742"/>
                </a:moveTo>
                <a:cubicBezTo>
                  <a:pt x="3905" y="276"/>
                  <a:pt x="3116" y="0"/>
                  <a:pt x="2262" y="0"/>
                </a:cubicBezTo>
                <a:lnTo>
                  <a:pt x="0" y="0"/>
                </a:lnTo>
                <a:lnTo>
                  <a:pt x="0" y="1993"/>
                </a:lnTo>
                <a:lnTo>
                  <a:pt x="2262" y="1993"/>
                </a:lnTo>
                <a:cubicBezTo>
                  <a:pt x="2678" y="1993"/>
                  <a:pt x="3062" y="2127"/>
                  <a:pt x="3374" y="2354"/>
                </a:cubicBezTo>
                <a:cubicBezTo>
                  <a:pt x="3454" y="2412"/>
                  <a:pt x="3530" y="2477"/>
                  <a:pt x="3600" y="2547"/>
                </a:cubicBezTo>
                <a:lnTo>
                  <a:pt x="5009" y="1138"/>
                </a:lnTo>
                <a:cubicBezTo>
                  <a:pt x="4865" y="994"/>
                  <a:pt x="4710" y="861"/>
                  <a:pt x="4545" y="742"/>
                </a:cubicBezTo>
              </a:path>
            </a:pathLst>
          </a:custGeom>
          <a:solidFill>
            <a:schemeClr val="accent1">
              <a:alpha val="20000"/>
            </a:schemeClr>
          </a:solidFill>
          <a:ln>
            <a:noFill/>
          </a:ln>
          <a:effectLst/>
        </p:spPr>
        <p:txBody>
          <a:bodyPr wrap="none" anchor="ctr"/>
          <a:lstStyle/>
          <a:p>
            <a:endParaRPr lang="en-US" sz="900">
              <a:latin typeface="DM Sans" pitchFamily="2" charset="77"/>
            </a:endParaRPr>
          </a:p>
        </p:txBody>
      </p:sp>
      <p:sp>
        <p:nvSpPr>
          <p:cNvPr id="6" name="Freeform 3">
            <a:extLst>
              <a:ext uri="{FF2B5EF4-FFF2-40B4-BE49-F238E27FC236}">
                <a16:creationId xmlns:a16="http://schemas.microsoft.com/office/drawing/2014/main" id="{B77BA986-9333-6341-9F2F-9162687399D4}"/>
              </a:ext>
            </a:extLst>
          </p:cNvPr>
          <p:cNvSpPr>
            <a:spLocks noChangeArrowheads="1"/>
          </p:cNvSpPr>
          <p:nvPr/>
        </p:nvSpPr>
        <p:spPr bwMode="auto">
          <a:xfrm>
            <a:off x="1588" y="4892868"/>
            <a:ext cx="3119988" cy="1587458"/>
          </a:xfrm>
          <a:custGeom>
            <a:avLst/>
            <a:gdLst>
              <a:gd name="T0" fmla="*/ 3600 w 5010"/>
              <a:gd name="T1" fmla="*/ 0 h 2548"/>
              <a:gd name="T2" fmla="*/ 3374 w 5010"/>
              <a:gd name="T3" fmla="*/ 193 h 2548"/>
              <a:gd name="T4" fmla="*/ 2262 w 5010"/>
              <a:gd name="T5" fmla="*/ 554 h 2548"/>
              <a:gd name="T6" fmla="*/ 0 w 5010"/>
              <a:gd name="T7" fmla="*/ 554 h 2548"/>
              <a:gd name="T8" fmla="*/ 0 w 5010"/>
              <a:gd name="T9" fmla="*/ 2547 h 2548"/>
              <a:gd name="T10" fmla="*/ 2262 w 5010"/>
              <a:gd name="T11" fmla="*/ 2547 h 2548"/>
              <a:gd name="T12" fmla="*/ 4545 w 5010"/>
              <a:gd name="T13" fmla="*/ 1806 h 2548"/>
              <a:gd name="T14" fmla="*/ 5009 w 5010"/>
              <a:gd name="T15" fmla="*/ 1409 h 2548"/>
              <a:gd name="T16" fmla="*/ 3600 w 5010"/>
              <a:gd name="T17" fmla="*/ 0 h 2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10" h="2548">
                <a:moveTo>
                  <a:pt x="3600" y="0"/>
                </a:moveTo>
                <a:cubicBezTo>
                  <a:pt x="3530" y="71"/>
                  <a:pt x="3454" y="135"/>
                  <a:pt x="3374" y="193"/>
                </a:cubicBezTo>
                <a:cubicBezTo>
                  <a:pt x="3062" y="420"/>
                  <a:pt x="2678" y="554"/>
                  <a:pt x="2262" y="554"/>
                </a:cubicBezTo>
                <a:lnTo>
                  <a:pt x="0" y="554"/>
                </a:lnTo>
                <a:lnTo>
                  <a:pt x="0" y="2547"/>
                </a:lnTo>
                <a:lnTo>
                  <a:pt x="2262" y="2547"/>
                </a:lnTo>
                <a:cubicBezTo>
                  <a:pt x="3116" y="2547"/>
                  <a:pt x="3905" y="2272"/>
                  <a:pt x="4545" y="1806"/>
                </a:cubicBezTo>
                <a:cubicBezTo>
                  <a:pt x="4710" y="1686"/>
                  <a:pt x="4865" y="1553"/>
                  <a:pt x="5009" y="1409"/>
                </a:cubicBezTo>
                <a:lnTo>
                  <a:pt x="3600" y="0"/>
                </a:lnTo>
              </a:path>
            </a:pathLst>
          </a:custGeom>
          <a:solidFill>
            <a:schemeClr val="accent4">
              <a:alpha val="20000"/>
            </a:schemeClr>
          </a:solidFill>
          <a:ln>
            <a:noFill/>
          </a:ln>
          <a:effectLst/>
        </p:spPr>
        <p:txBody>
          <a:bodyPr wrap="none" anchor="ctr"/>
          <a:lstStyle/>
          <a:p>
            <a:endParaRPr lang="en-US" sz="900">
              <a:latin typeface="DM Sans" pitchFamily="2" charset="77"/>
            </a:endParaRPr>
          </a:p>
        </p:txBody>
      </p:sp>
      <p:sp>
        <p:nvSpPr>
          <p:cNvPr id="7" name="Freeform 79">
            <a:extLst>
              <a:ext uri="{FF2B5EF4-FFF2-40B4-BE49-F238E27FC236}">
                <a16:creationId xmlns:a16="http://schemas.microsoft.com/office/drawing/2014/main" id="{B22184D6-BC9D-894F-92F9-BFF92B684E02}"/>
              </a:ext>
            </a:extLst>
          </p:cNvPr>
          <p:cNvSpPr>
            <a:spLocks noChangeArrowheads="1"/>
          </p:cNvSpPr>
          <p:nvPr/>
        </p:nvSpPr>
        <p:spPr bwMode="auto">
          <a:xfrm>
            <a:off x="2242706" y="2349639"/>
            <a:ext cx="1587459" cy="1711049"/>
          </a:xfrm>
          <a:custGeom>
            <a:avLst/>
            <a:gdLst>
              <a:gd name="T0" fmla="*/ 1409 w 2547"/>
              <a:gd name="T1" fmla="*/ 0 h 2747"/>
              <a:gd name="T2" fmla="*/ 0 w 2547"/>
              <a:gd name="T3" fmla="*/ 1409 h 2747"/>
              <a:gd name="T4" fmla="*/ 461 w 2547"/>
              <a:gd name="T5" fmla="*/ 2162 h 2747"/>
              <a:gd name="T6" fmla="*/ 554 w 2547"/>
              <a:gd name="T7" fmla="*/ 2746 h 2747"/>
              <a:gd name="T8" fmla="*/ 2546 w 2547"/>
              <a:gd name="T9" fmla="*/ 2746 h 2747"/>
              <a:gd name="T10" fmla="*/ 2357 w 2547"/>
              <a:gd name="T11" fmla="*/ 1545 h 2747"/>
              <a:gd name="T12" fmla="*/ 1409 w 2547"/>
              <a:gd name="T13" fmla="*/ 0 h 2747"/>
            </a:gdLst>
            <a:ahLst/>
            <a:cxnLst>
              <a:cxn ang="0">
                <a:pos x="T0" y="T1"/>
              </a:cxn>
              <a:cxn ang="0">
                <a:pos x="T2" y="T3"/>
              </a:cxn>
              <a:cxn ang="0">
                <a:pos x="T4" y="T5"/>
              </a:cxn>
              <a:cxn ang="0">
                <a:pos x="T6" y="T7"/>
              </a:cxn>
              <a:cxn ang="0">
                <a:pos x="T8" y="T9"/>
              </a:cxn>
              <a:cxn ang="0">
                <a:pos x="T10" y="T11"/>
              </a:cxn>
              <a:cxn ang="0">
                <a:pos x="T12" y="T13"/>
              </a:cxn>
            </a:cxnLst>
            <a:rect l="0" t="0" r="r" b="b"/>
            <a:pathLst>
              <a:path w="2547" h="2747">
                <a:moveTo>
                  <a:pt x="1409" y="0"/>
                </a:moveTo>
                <a:lnTo>
                  <a:pt x="0" y="1409"/>
                </a:lnTo>
                <a:cubicBezTo>
                  <a:pt x="208" y="1618"/>
                  <a:pt x="369" y="1874"/>
                  <a:pt x="461" y="2162"/>
                </a:cubicBezTo>
                <a:cubicBezTo>
                  <a:pt x="521" y="2346"/>
                  <a:pt x="554" y="2542"/>
                  <a:pt x="554" y="2746"/>
                </a:cubicBezTo>
                <a:lnTo>
                  <a:pt x="2546" y="2746"/>
                </a:lnTo>
                <a:cubicBezTo>
                  <a:pt x="2546" y="2327"/>
                  <a:pt x="2480" y="1924"/>
                  <a:pt x="2357" y="1545"/>
                </a:cubicBezTo>
                <a:cubicBezTo>
                  <a:pt x="2166" y="956"/>
                  <a:pt x="1837" y="428"/>
                  <a:pt x="1409" y="0"/>
                </a:cubicBezTo>
              </a:path>
            </a:pathLst>
          </a:custGeom>
          <a:solidFill>
            <a:schemeClr val="accent2">
              <a:alpha val="20000"/>
            </a:schemeClr>
          </a:solidFill>
          <a:ln>
            <a:noFill/>
          </a:ln>
          <a:effectLst/>
        </p:spPr>
        <p:txBody>
          <a:bodyPr wrap="none" anchor="ctr"/>
          <a:lstStyle/>
          <a:p>
            <a:endParaRPr lang="en-US" sz="900">
              <a:latin typeface="DM Sans" pitchFamily="2" charset="77"/>
            </a:endParaRPr>
          </a:p>
        </p:txBody>
      </p:sp>
      <p:sp>
        <p:nvSpPr>
          <p:cNvPr id="8" name="Freeform 78">
            <a:extLst>
              <a:ext uri="{FF2B5EF4-FFF2-40B4-BE49-F238E27FC236}">
                <a16:creationId xmlns:a16="http://schemas.microsoft.com/office/drawing/2014/main" id="{3C076F2A-8A28-3644-8FBB-E447096CCD43}"/>
              </a:ext>
            </a:extLst>
          </p:cNvPr>
          <p:cNvSpPr>
            <a:spLocks noChangeArrowheads="1"/>
          </p:cNvSpPr>
          <p:nvPr/>
        </p:nvSpPr>
        <p:spPr bwMode="auto">
          <a:xfrm>
            <a:off x="2242706" y="4060688"/>
            <a:ext cx="1587459" cy="1711050"/>
          </a:xfrm>
          <a:custGeom>
            <a:avLst/>
            <a:gdLst>
              <a:gd name="T0" fmla="*/ 461 w 2547"/>
              <a:gd name="T1" fmla="*/ 585 h 2747"/>
              <a:gd name="T2" fmla="*/ 0 w 2547"/>
              <a:gd name="T3" fmla="*/ 1337 h 2747"/>
              <a:gd name="T4" fmla="*/ 1409 w 2547"/>
              <a:gd name="T5" fmla="*/ 2746 h 2747"/>
              <a:gd name="T6" fmla="*/ 2357 w 2547"/>
              <a:gd name="T7" fmla="*/ 1201 h 2747"/>
              <a:gd name="T8" fmla="*/ 2546 w 2547"/>
              <a:gd name="T9" fmla="*/ 0 h 2747"/>
              <a:gd name="T10" fmla="*/ 554 w 2547"/>
              <a:gd name="T11" fmla="*/ 0 h 2747"/>
              <a:gd name="T12" fmla="*/ 461 w 2547"/>
              <a:gd name="T13" fmla="*/ 585 h 2747"/>
            </a:gdLst>
            <a:ahLst/>
            <a:cxnLst>
              <a:cxn ang="0">
                <a:pos x="T0" y="T1"/>
              </a:cxn>
              <a:cxn ang="0">
                <a:pos x="T2" y="T3"/>
              </a:cxn>
              <a:cxn ang="0">
                <a:pos x="T4" y="T5"/>
              </a:cxn>
              <a:cxn ang="0">
                <a:pos x="T6" y="T7"/>
              </a:cxn>
              <a:cxn ang="0">
                <a:pos x="T8" y="T9"/>
              </a:cxn>
              <a:cxn ang="0">
                <a:pos x="T10" y="T11"/>
              </a:cxn>
              <a:cxn ang="0">
                <a:pos x="T12" y="T13"/>
              </a:cxn>
            </a:cxnLst>
            <a:rect l="0" t="0" r="r" b="b"/>
            <a:pathLst>
              <a:path w="2547" h="2747">
                <a:moveTo>
                  <a:pt x="461" y="585"/>
                </a:moveTo>
                <a:cubicBezTo>
                  <a:pt x="369" y="872"/>
                  <a:pt x="208" y="1129"/>
                  <a:pt x="0" y="1337"/>
                </a:cubicBezTo>
                <a:lnTo>
                  <a:pt x="1409" y="2746"/>
                </a:lnTo>
                <a:cubicBezTo>
                  <a:pt x="1837" y="2318"/>
                  <a:pt x="2166" y="1791"/>
                  <a:pt x="2357" y="1201"/>
                </a:cubicBezTo>
                <a:cubicBezTo>
                  <a:pt x="2480" y="822"/>
                  <a:pt x="2546" y="419"/>
                  <a:pt x="2546" y="0"/>
                </a:cubicBezTo>
                <a:lnTo>
                  <a:pt x="554" y="0"/>
                </a:lnTo>
                <a:cubicBezTo>
                  <a:pt x="554" y="204"/>
                  <a:pt x="521" y="400"/>
                  <a:pt x="461" y="585"/>
                </a:cubicBezTo>
              </a:path>
            </a:pathLst>
          </a:custGeom>
          <a:solidFill>
            <a:schemeClr val="accent3"/>
          </a:solidFill>
          <a:ln>
            <a:noFill/>
          </a:ln>
          <a:effectLst/>
        </p:spPr>
        <p:txBody>
          <a:bodyPr wrap="none" anchor="ctr"/>
          <a:lstStyle/>
          <a:p>
            <a:endParaRPr lang="en-US" sz="900">
              <a:latin typeface="DM Sans" pitchFamily="2" charset="77"/>
            </a:endParaRPr>
          </a:p>
        </p:txBody>
      </p:sp>
      <p:sp>
        <p:nvSpPr>
          <p:cNvPr id="16" name="Freeform 15">
            <a:extLst>
              <a:ext uri="{FF2B5EF4-FFF2-40B4-BE49-F238E27FC236}">
                <a16:creationId xmlns:a16="http://schemas.microsoft.com/office/drawing/2014/main" id="{93635724-9DC5-A547-94FA-C8A49E9EFCDC}"/>
              </a:ext>
            </a:extLst>
          </p:cNvPr>
          <p:cNvSpPr>
            <a:spLocks noChangeArrowheads="1"/>
          </p:cNvSpPr>
          <p:nvPr/>
        </p:nvSpPr>
        <p:spPr bwMode="auto">
          <a:xfrm>
            <a:off x="1614077" y="1918854"/>
            <a:ext cx="753981" cy="728944"/>
          </a:xfrm>
          <a:custGeom>
            <a:avLst/>
            <a:gdLst>
              <a:gd name="connsiteX0" fmla="*/ 173882 w 520647"/>
              <a:gd name="connsiteY0" fmla="*/ 517305 h 547236"/>
              <a:gd name="connsiteX1" fmla="*/ 258550 w 520647"/>
              <a:gd name="connsiteY1" fmla="*/ 533452 h 547236"/>
              <a:gd name="connsiteX2" fmla="*/ 343619 w 520647"/>
              <a:gd name="connsiteY2" fmla="*/ 517305 h 547236"/>
              <a:gd name="connsiteX3" fmla="*/ 352848 w 520647"/>
              <a:gd name="connsiteY3" fmla="*/ 521243 h 547236"/>
              <a:gd name="connsiteX4" fmla="*/ 348835 w 520647"/>
              <a:gd name="connsiteY4" fmla="*/ 530301 h 547236"/>
              <a:gd name="connsiteX5" fmla="*/ 258550 w 520647"/>
              <a:gd name="connsiteY5" fmla="*/ 547236 h 547236"/>
              <a:gd name="connsiteX6" fmla="*/ 168666 w 520647"/>
              <a:gd name="connsiteY6" fmla="*/ 530301 h 547236"/>
              <a:gd name="connsiteX7" fmla="*/ 164653 w 520647"/>
              <a:gd name="connsiteY7" fmla="*/ 521243 h 547236"/>
              <a:gd name="connsiteX8" fmla="*/ 173882 w 520647"/>
              <a:gd name="connsiteY8" fmla="*/ 517305 h 547236"/>
              <a:gd name="connsiteX9" fmla="*/ 415634 w 520647"/>
              <a:gd name="connsiteY9" fmla="*/ 404246 h 547236"/>
              <a:gd name="connsiteX10" fmla="*/ 387978 w 520647"/>
              <a:gd name="connsiteY10" fmla="*/ 431350 h 547236"/>
              <a:gd name="connsiteX11" fmla="*/ 387978 w 520647"/>
              <a:gd name="connsiteY11" fmla="*/ 468817 h 547236"/>
              <a:gd name="connsiteX12" fmla="*/ 393589 w 520647"/>
              <a:gd name="connsiteY12" fmla="*/ 474795 h 547236"/>
              <a:gd name="connsiteX13" fmla="*/ 500607 w 520647"/>
              <a:gd name="connsiteY13" fmla="*/ 474795 h 547236"/>
              <a:gd name="connsiteX14" fmla="*/ 506218 w 520647"/>
              <a:gd name="connsiteY14" fmla="*/ 468817 h 547236"/>
              <a:gd name="connsiteX15" fmla="*/ 506218 w 520647"/>
              <a:gd name="connsiteY15" fmla="*/ 431350 h 547236"/>
              <a:gd name="connsiteX16" fmla="*/ 478562 w 520647"/>
              <a:gd name="connsiteY16" fmla="*/ 404246 h 547236"/>
              <a:gd name="connsiteX17" fmla="*/ 42085 w 520647"/>
              <a:gd name="connsiteY17" fmla="*/ 404246 h 547236"/>
              <a:gd name="connsiteX18" fmla="*/ 14429 w 520647"/>
              <a:gd name="connsiteY18" fmla="*/ 431350 h 547236"/>
              <a:gd name="connsiteX19" fmla="*/ 14429 w 520647"/>
              <a:gd name="connsiteY19" fmla="*/ 468817 h 547236"/>
              <a:gd name="connsiteX20" fmla="*/ 20041 w 520647"/>
              <a:gd name="connsiteY20" fmla="*/ 474795 h 547236"/>
              <a:gd name="connsiteX21" fmla="*/ 126657 w 520647"/>
              <a:gd name="connsiteY21" fmla="*/ 474795 h 547236"/>
              <a:gd name="connsiteX22" fmla="*/ 132268 w 520647"/>
              <a:gd name="connsiteY22" fmla="*/ 468817 h 547236"/>
              <a:gd name="connsiteX23" fmla="*/ 132268 w 520647"/>
              <a:gd name="connsiteY23" fmla="*/ 431350 h 547236"/>
              <a:gd name="connsiteX24" fmla="*/ 105013 w 520647"/>
              <a:gd name="connsiteY24" fmla="*/ 404246 h 547236"/>
              <a:gd name="connsiteX25" fmla="*/ 415634 w 520647"/>
              <a:gd name="connsiteY25" fmla="*/ 389897 h 547236"/>
              <a:gd name="connsiteX26" fmla="*/ 478562 w 520647"/>
              <a:gd name="connsiteY26" fmla="*/ 389897 h 547236"/>
              <a:gd name="connsiteX27" fmla="*/ 520647 w 520647"/>
              <a:gd name="connsiteY27" fmla="*/ 431350 h 547236"/>
              <a:gd name="connsiteX28" fmla="*/ 520647 w 520647"/>
              <a:gd name="connsiteY28" fmla="*/ 468817 h 547236"/>
              <a:gd name="connsiteX29" fmla="*/ 500607 w 520647"/>
              <a:gd name="connsiteY29" fmla="*/ 488746 h 547236"/>
              <a:gd name="connsiteX30" fmla="*/ 393589 w 520647"/>
              <a:gd name="connsiteY30" fmla="*/ 488746 h 547236"/>
              <a:gd name="connsiteX31" fmla="*/ 373949 w 520647"/>
              <a:gd name="connsiteY31" fmla="*/ 468817 h 547236"/>
              <a:gd name="connsiteX32" fmla="*/ 373949 w 520647"/>
              <a:gd name="connsiteY32" fmla="*/ 431350 h 547236"/>
              <a:gd name="connsiteX33" fmla="*/ 415634 w 520647"/>
              <a:gd name="connsiteY33" fmla="*/ 389897 h 547236"/>
              <a:gd name="connsiteX34" fmla="*/ 42085 w 520647"/>
              <a:gd name="connsiteY34" fmla="*/ 389897 h 547236"/>
              <a:gd name="connsiteX35" fmla="*/ 105013 w 520647"/>
              <a:gd name="connsiteY35" fmla="*/ 389897 h 547236"/>
              <a:gd name="connsiteX36" fmla="*/ 146697 w 520647"/>
              <a:gd name="connsiteY36" fmla="*/ 431350 h 547236"/>
              <a:gd name="connsiteX37" fmla="*/ 146697 w 520647"/>
              <a:gd name="connsiteY37" fmla="*/ 468817 h 547236"/>
              <a:gd name="connsiteX38" fmla="*/ 126657 w 520647"/>
              <a:gd name="connsiteY38" fmla="*/ 488746 h 547236"/>
              <a:gd name="connsiteX39" fmla="*/ 20041 w 520647"/>
              <a:gd name="connsiteY39" fmla="*/ 488746 h 547236"/>
              <a:gd name="connsiteX40" fmla="*/ 0 w 520647"/>
              <a:gd name="connsiteY40" fmla="*/ 468817 h 547236"/>
              <a:gd name="connsiteX41" fmla="*/ 0 w 520647"/>
              <a:gd name="connsiteY41" fmla="*/ 431350 h 547236"/>
              <a:gd name="connsiteX42" fmla="*/ 42085 w 520647"/>
              <a:gd name="connsiteY42" fmla="*/ 389897 h 547236"/>
              <a:gd name="connsiteX43" fmla="*/ 264953 w 520647"/>
              <a:gd name="connsiteY43" fmla="*/ 304829 h 547236"/>
              <a:gd name="connsiteX44" fmla="*/ 277854 w 520647"/>
              <a:gd name="connsiteY44" fmla="*/ 318802 h 547236"/>
              <a:gd name="connsiteX45" fmla="*/ 264953 w 520647"/>
              <a:gd name="connsiteY45" fmla="*/ 332775 h 547236"/>
              <a:gd name="connsiteX46" fmla="*/ 251662 w 520647"/>
              <a:gd name="connsiteY46" fmla="*/ 318802 h 547236"/>
              <a:gd name="connsiteX47" fmla="*/ 264953 w 520647"/>
              <a:gd name="connsiteY47" fmla="*/ 304829 h 547236"/>
              <a:gd name="connsiteX48" fmla="*/ 224192 w 520647"/>
              <a:gd name="connsiteY48" fmla="*/ 304829 h 547236"/>
              <a:gd name="connsiteX49" fmla="*/ 237093 w 520647"/>
              <a:gd name="connsiteY49" fmla="*/ 318802 h 547236"/>
              <a:gd name="connsiteX50" fmla="*/ 224192 w 520647"/>
              <a:gd name="connsiteY50" fmla="*/ 332775 h 547236"/>
              <a:gd name="connsiteX51" fmla="*/ 210900 w 520647"/>
              <a:gd name="connsiteY51" fmla="*/ 318802 h 547236"/>
              <a:gd name="connsiteX52" fmla="*/ 224192 w 520647"/>
              <a:gd name="connsiteY52" fmla="*/ 304829 h 547236"/>
              <a:gd name="connsiteX53" fmla="*/ 447498 w 520647"/>
              <a:gd name="connsiteY53" fmla="*/ 304711 h 547236"/>
              <a:gd name="connsiteX54" fmla="*/ 416703 w 520647"/>
              <a:gd name="connsiteY54" fmla="*/ 335643 h 547236"/>
              <a:gd name="connsiteX55" fmla="*/ 447498 w 520647"/>
              <a:gd name="connsiteY55" fmla="*/ 366575 h 547236"/>
              <a:gd name="connsiteX56" fmla="*/ 477893 w 520647"/>
              <a:gd name="connsiteY56" fmla="*/ 335643 h 547236"/>
              <a:gd name="connsiteX57" fmla="*/ 447498 w 520647"/>
              <a:gd name="connsiteY57" fmla="*/ 304711 h 547236"/>
              <a:gd name="connsiteX58" fmla="*/ 73149 w 520647"/>
              <a:gd name="connsiteY58" fmla="*/ 304711 h 547236"/>
              <a:gd name="connsiteX59" fmla="*/ 42754 w 520647"/>
              <a:gd name="connsiteY59" fmla="*/ 335643 h 547236"/>
              <a:gd name="connsiteX60" fmla="*/ 73149 w 520647"/>
              <a:gd name="connsiteY60" fmla="*/ 366575 h 547236"/>
              <a:gd name="connsiteX61" fmla="*/ 103943 w 520647"/>
              <a:gd name="connsiteY61" fmla="*/ 335643 h 547236"/>
              <a:gd name="connsiteX62" fmla="*/ 73149 w 520647"/>
              <a:gd name="connsiteY62" fmla="*/ 304711 h 547236"/>
              <a:gd name="connsiteX63" fmla="*/ 307488 w 520647"/>
              <a:gd name="connsiteY63" fmla="*/ 303057 h 547236"/>
              <a:gd name="connsiteX64" fmla="*/ 320388 w 520647"/>
              <a:gd name="connsiteY64" fmla="*/ 315958 h 547236"/>
              <a:gd name="connsiteX65" fmla="*/ 307488 w 520647"/>
              <a:gd name="connsiteY65" fmla="*/ 329249 h 547236"/>
              <a:gd name="connsiteX66" fmla="*/ 294196 w 520647"/>
              <a:gd name="connsiteY66" fmla="*/ 315958 h 547236"/>
              <a:gd name="connsiteX67" fmla="*/ 307488 w 520647"/>
              <a:gd name="connsiteY67" fmla="*/ 303057 h 547236"/>
              <a:gd name="connsiteX68" fmla="*/ 447498 w 520647"/>
              <a:gd name="connsiteY68" fmla="*/ 290651 h 547236"/>
              <a:gd name="connsiteX69" fmla="*/ 492291 w 520647"/>
              <a:gd name="connsiteY69" fmla="*/ 335643 h 547236"/>
              <a:gd name="connsiteX70" fmla="*/ 447498 w 520647"/>
              <a:gd name="connsiteY70" fmla="*/ 380636 h 547236"/>
              <a:gd name="connsiteX71" fmla="*/ 402305 w 520647"/>
              <a:gd name="connsiteY71" fmla="*/ 335643 h 547236"/>
              <a:gd name="connsiteX72" fmla="*/ 447498 w 520647"/>
              <a:gd name="connsiteY72" fmla="*/ 290651 h 547236"/>
              <a:gd name="connsiteX73" fmla="*/ 73149 w 520647"/>
              <a:gd name="connsiteY73" fmla="*/ 290651 h 547236"/>
              <a:gd name="connsiteX74" fmla="*/ 118341 w 520647"/>
              <a:gd name="connsiteY74" fmla="*/ 335643 h 547236"/>
              <a:gd name="connsiteX75" fmla="*/ 73149 w 520647"/>
              <a:gd name="connsiteY75" fmla="*/ 380636 h 547236"/>
              <a:gd name="connsiteX76" fmla="*/ 28356 w 520647"/>
              <a:gd name="connsiteY76" fmla="*/ 335643 h 547236"/>
              <a:gd name="connsiteX77" fmla="*/ 73149 w 520647"/>
              <a:gd name="connsiteY77" fmla="*/ 290651 h 547236"/>
              <a:gd name="connsiteX78" fmla="*/ 211903 w 520647"/>
              <a:gd name="connsiteY78" fmla="*/ 255535 h 547236"/>
              <a:gd name="connsiteX79" fmla="*/ 191411 w 520647"/>
              <a:gd name="connsiteY79" fmla="*/ 276087 h 547236"/>
              <a:gd name="connsiteX80" fmla="*/ 191411 w 520647"/>
              <a:gd name="connsiteY80" fmla="*/ 357493 h 547236"/>
              <a:gd name="connsiteX81" fmla="*/ 186589 w 520647"/>
              <a:gd name="connsiteY81" fmla="*/ 369986 h 547236"/>
              <a:gd name="connsiteX82" fmla="*/ 176946 w 520647"/>
              <a:gd name="connsiteY82" fmla="*/ 380463 h 547236"/>
              <a:gd name="connsiteX83" fmla="*/ 176946 w 520647"/>
              <a:gd name="connsiteY83" fmla="*/ 381672 h 547236"/>
              <a:gd name="connsiteX84" fmla="*/ 177749 w 520647"/>
              <a:gd name="connsiteY84" fmla="*/ 382478 h 547236"/>
              <a:gd name="connsiteX85" fmla="*/ 324812 w 520647"/>
              <a:gd name="connsiteY85" fmla="*/ 382478 h 547236"/>
              <a:gd name="connsiteX86" fmla="*/ 344902 w 520647"/>
              <a:gd name="connsiteY86" fmla="*/ 361926 h 547236"/>
              <a:gd name="connsiteX87" fmla="*/ 344902 w 520647"/>
              <a:gd name="connsiteY87" fmla="*/ 276087 h 547236"/>
              <a:gd name="connsiteX88" fmla="*/ 324812 w 520647"/>
              <a:gd name="connsiteY88" fmla="*/ 255535 h 547236"/>
              <a:gd name="connsiteX89" fmla="*/ 211903 w 520647"/>
              <a:gd name="connsiteY89" fmla="*/ 241027 h 547236"/>
              <a:gd name="connsiteX90" fmla="*/ 324812 w 520647"/>
              <a:gd name="connsiteY90" fmla="*/ 241027 h 547236"/>
              <a:gd name="connsiteX91" fmla="*/ 359367 w 520647"/>
              <a:gd name="connsiteY91" fmla="*/ 276087 h 547236"/>
              <a:gd name="connsiteX92" fmla="*/ 359367 w 520647"/>
              <a:gd name="connsiteY92" fmla="*/ 361926 h 547236"/>
              <a:gd name="connsiteX93" fmla="*/ 324812 w 520647"/>
              <a:gd name="connsiteY93" fmla="*/ 396583 h 547236"/>
              <a:gd name="connsiteX94" fmla="*/ 177749 w 520647"/>
              <a:gd name="connsiteY94" fmla="*/ 396583 h 547236"/>
              <a:gd name="connsiteX95" fmla="*/ 163686 w 520647"/>
              <a:gd name="connsiteY95" fmla="*/ 387314 h 547236"/>
              <a:gd name="connsiteX96" fmla="*/ 166498 w 520647"/>
              <a:gd name="connsiteY96" fmla="*/ 371195 h 547236"/>
              <a:gd name="connsiteX97" fmla="*/ 175740 w 520647"/>
              <a:gd name="connsiteY97" fmla="*/ 360314 h 547236"/>
              <a:gd name="connsiteX98" fmla="*/ 176946 w 520647"/>
              <a:gd name="connsiteY98" fmla="*/ 357493 h 547236"/>
              <a:gd name="connsiteX99" fmla="*/ 176946 w 520647"/>
              <a:gd name="connsiteY99" fmla="*/ 276087 h 547236"/>
              <a:gd name="connsiteX100" fmla="*/ 211903 w 520647"/>
              <a:gd name="connsiteY100" fmla="*/ 241027 h 547236"/>
              <a:gd name="connsiteX101" fmla="*/ 231431 w 520647"/>
              <a:gd name="connsiteY101" fmla="*/ 115024 h 547236"/>
              <a:gd name="connsiteX102" fmla="*/ 203297 w 520647"/>
              <a:gd name="connsiteY102" fmla="*/ 142637 h 547236"/>
              <a:gd name="connsiteX103" fmla="*/ 203297 w 520647"/>
              <a:gd name="connsiteY103" fmla="*/ 180255 h 547236"/>
              <a:gd name="connsiteX104" fmla="*/ 209326 w 520647"/>
              <a:gd name="connsiteY104" fmla="*/ 185458 h 547236"/>
              <a:gd name="connsiteX105" fmla="*/ 316234 w 520647"/>
              <a:gd name="connsiteY105" fmla="*/ 185458 h 547236"/>
              <a:gd name="connsiteX106" fmla="*/ 322262 w 520647"/>
              <a:gd name="connsiteY106" fmla="*/ 180255 h 547236"/>
              <a:gd name="connsiteX107" fmla="*/ 322262 w 520647"/>
              <a:gd name="connsiteY107" fmla="*/ 142637 h 547236"/>
              <a:gd name="connsiteX108" fmla="*/ 294128 w 520647"/>
              <a:gd name="connsiteY108" fmla="*/ 115024 h 547236"/>
              <a:gd name="connsiteX109" fmla="*/ 231431 w 520647"/>
              <a:gd name="connsiteY109" fmla="*/ 101018 h 547236"/>
              <a:gd name="connsiteX110" fmla="*/ 294128 w 520647"/>
              <a:gd name="connsiteY110" fmla="*/ 101018 h 547236"/>
              <a:gd name="connsiteX111" fmla="*/ 336329 w 520647"/>
              <a:gd name="connsiteY111" fmla="*/ 142637 h 547236"/>
              <a:gd name="connsiteX112" fmla="*/ 336329 w 520647"/>
              <a:gd name="connsiteY112" fmla="*/ 180255 h 547236"/>
              <a:gd name="connsiteX113" fmla="*/ 316234 w 520647"/>
              <a:gd name="connsiteY113" fmla="*/ 199865 h 547236"/>
              <a:gd name="connsiteX114" fmla="*/ 209326 w 520647"/>
              <a:gd name="connsiteY114" fmla="*/ 199865 h 547236"/>
              <a:gd name="connsiteX115" fmla="*/ 189632 w 520647"/>
              <a:gd name="connsiteY115" fmla="*/ 180255 h 547236"/>
              <a:gd name="connsiteX116" fmla="*/ 189632 w 520647"/>
              <a:gd name="connsiteY116" fmla="*/ 142637 h 547236"/>
              <a:gd name="connsiteX117" fmla="*/ 231431 w 520647"/>
              <a:gd name="connsiteY117" fmla="*/ 101018 h 547236"/>
              <a:gd name="connsiteX118" fmla="*/ 351179 w 520647"/>
              <a:gd name="connsiteY118" fmla="*/ 77815 h 547236"/>
              <a:gd name="connsiteX119" fmla="*/ 498570 w 520647"/>
              <a:gd name="connsiteY119" fmla="*/ 249904 h 547236"/>
              <a:gd name="connsiteX120" fmla="*/ 493320 w 520647"/>
              <a:gd name="connsiteY120" fmla="*/ 258348 h 547236"/>
              <a:gd name="connsiteX121" fmla="*/ 491705 w 520647"/>
              <a:gd name="connsiteY121" fmla="*/ 258348 h 547236"/>
              <a:gd name="connsiteX122" fmla="*/ 484436 w 520647"/>
              <a:gd name="connsiteY122" fmla="*/ 253121 h 547236"/>
              <a:gd name="connsiteX123" fmla="*/ 345929 w 520647"/>
              <a:gd name="connsiteY123" fmla="*/ 91084 h 547236"/>
              <a:gd name="connsiteX124" fmla="*/ 341891 w 520647"/>
              <a:gd name="connsiteY124" fmla="*/ 81836 h 547236"/>
              <a:gd name="connsiteX125" fmla="*/ 351179 w 520647"/>
              <a:gd name="connsiteY125" fmla="*/ 77815 h 547236"/>
              <a:gd name="connsiteX126" fmla="*/ 169897 w 520647"/>
              <a:gd name="connsiteY126" fmla="*/ 77815 h 547236"/>
              <a:gd name="connsiteX127" fmla="*/ 179161 w 520647"/>
              <a:gd name="connsiteY127" fmla="*/ 81836 h 547236"/>
              <a:gd name="connsiteX128" fmla="*/ 175133 w 520647"/>
              <a:gd name="connsiteY128" fmla="*/ 90682 h 547236"/>
              <a:gd name="connsiteX129" fmla="*/ 36170 w 520647"/>
              <a:gd name="connsiteY129" fmla="*/ 253121 h 547236"/>
              <a:gd name="connsiteX130" fmla="*/ 29323 w 520647"/>
              <a:gd name="connsiteY130" fmla="*/ 258348 h 547236"/>
              <a:gd name="connsiteX131" fmla="*/ 27712 w 520647"/>
              <a:gd name="connsiteY131" fmla="*/ 258348 h 547236"/>
              <a:gd name="connsiteX132" fmla="*/ 22475 w 520647"/>
              <a:gd name="connsiteY132" fmla="*/ 249904 h 547236"/>
              <a:gd name="connsiteX133" fmla="*/ 169897 w 520647"/>
              <a:gd name="connsiteY133" fmla="*/ 77815 h 547236"/>
              <a:gd name="connsiteX134" fmla="*/ 262980 w 520647"/>
              <a:gd name="connsiteY134" fmla="*/ 14060 h 547236"/>
              <a:gd name="connsiteX135" fmla="*/ 232048 w 520647"/>
              <a:gd name="connsiteY135" fmla="*/ 44992 h 547236"/>
              <a:gd name="connsiteX136" fmla="*/ 262980 w 520647"/>
              <a:gd name="connsiteY136" fmla="*/ 75522 h 547236"/>
              <a:gd name="connsiteX137" fmla="*/ 293912 w 520647"/>
              <a:gd name="connsiteY137" fmla="*/ 44992 h 547236"/>
              <a:gd name="connsiteX138" fmla="*/ 262980 w 520647"/>
              <a:gd name="connsiteY138" fmla="*/ 14060 h 547236"/>
              <a:gd name="connsiteX139" fmla="*/ 262980 w 520647"/>
              <a:gd name="connsiteY139" fmla="*/ 0 h 547236"/>
              <a:gd name="connsiteX140" fmla="*/ 307972 w 520647"/>
              <a:gd name="connsiteY140" fmla="*/ 44992 h 547236"/>
              <a:gd name="connsiteX141" fmla="*/ 262980 w 520647"/>
              <a:gd name="connsiteY141" fmla="*/ 89984 h 547236"/>
              <a:gd name="connsiteX142" fmla="*/ 217988 w 520647"/>
              <a:gd name="connsiteY142" fmla="*/ 44992 h 547236"/>
              <a:gd name="connsiteX143" fmla="*/ 262980 w 520647"/>
              <a:gd name="connsiteY143" fmla="*/ 0 h 547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520646" h="547236">
                <a:moveTo>
                  <a:pt x="173882" y="517305"/>
                </a:moveTo>
                <a:cubicBezTo>
                  <a:pt x="201168" y="527938"/>
                  <a:pt x="229658" y="533452"/>
                  <a:pt x="258550" y="533452"/>
                </a:cubicBezTo>
                <a:cubicBezTo>
                  <a:pt x="288244" y="533452"/>
                  <a:pt x="316734" y="527938"/>
                  <a:pt x="343619" y="517305"/>
                </a:cubicBezTo>
                <a:cubicBezTo>
                  <a:pt x="347230" y="515729"/>
                  <a:pt x="351243" y="517698"/>
                  <a:pt x="352848" y="521243"/>
                </a:cubicBezTo>
                <a:cubicBezTo>
                  <a:pt x="354052" y="525181"/>
                  <a:pt x="352447" y="528726"/>
                  <a:pt x="348835" y="530301"/>
                </a:cubicBezTo>
                <a:cubicBezTo>
                  <a:pt x="320345" y="541723"/>
                  <a:pt x="289849" y="547236"/>
                  <a:pt x="258550" y="547236"/>
                </a:cubicBezTo>
                <a:cubicBezTo>
                  <a:pt x="227652" y="547236"/>
                  <a:pt x="197557" y="541723"/>
                  <a:pt x="168666" y="530301"/>
                </a:cubicBezTo>
                <a:cubicBezTo>
                  <a:pt x="165054" y="528726"/>
                  <a:pt x="163048" y="525181"/>
                  <a:pt x="164653" y="521243"/>
                </a:cubicBezTo>
                <a:cubicBezTo>
                  <a:pt x="166258" y="517698"/>
                  <a:pt x="170271" y="515729"/>
                  <a:pt x="173882" y="517305"/>
                </a:cubicBezTo>
                <a:close/>
                <a:moveTo>
                  <a:pt x="415634" y="404246"/>
                </a:moveTo>
                <a:cubicBezTo>
                  <a:pt x="400403" y="404246"/>
                  <a:pt x="387978" y="416602"/>
                  <a:pt x="387978" y="431350"/>
                </a:cubicBezTo>
                <a:lnTo>
                  <a:pt x="387978" y="468817"/>
                </a:lnTo>
                <a:cubicBezTo>
                  <a:pt x="387978" y="472005"/>
                  <a:pt x="390382" y="474795"/>
                  <a:pt x="393589" y="474795"/>
                </a:cubicBezTo>
                <a:lnTo>
                  <a:pt x="500607" y="474795"/>
                </a:lnTo>
                <a:cubicBezTo>
                  <a:pt x="503412" y="474795"/>
                  <a:pt x="506218" y="472005"/>
                  <a:pt x="506218" y="468817"/>
                </a:cubicBezTo>
                <a:lnTo>
                  <a:pt x="506218" y="431350"/>
                </a:lnTo>
                <a:cubicBezTo>
                  <a:pt x="506218" y="416602"/>
                  <a:pt x="493793" y="404246"/>
                  <a:pt x="478562" y="404246"/>
                </a:cubicBezTo>
                <a:close/>
                <a:moveTo>
                  <a:pt x="42085" y="404246"/>
                </a:moveTo>
                <a:cubicBezTo>
                  <a:pt x="26854" y="404246"/>
                  <a:pt x="14429" y="416602"/>
                  <a:pt x="14429" y="431350"/>
                </a:cubicBezTo>
                <a:lnTo>
                  <a:pt x="14429" y="468817"/>
                </a:lnTo>
                <a:cubicBezTo>
                  <a:pt x="14429" y="472005"/>
                  <a:pt x="17235" y="474795"/>
                  <a:pt x="20041" y="474795"/>
                </a:cubicBezTo>
                <a:lnTo>
                  <a:pt x="126657" y="474795"/>
                </a:lnTo>
                <a:cubicBezTo>
                  <a:pt x="129863" y="474795"/>
                  <a:pt x="132268" y="472005"/>
                  <a:pt x="132268" y="468817"/>
                </a:cubicBezTo>
                <a:lnTo>
                  <a:pt x="132268" y="431350"/>
                </a:lnTo>
                <a:cubicBezTo>
                  <a:pt x="132268" y="416602"/>
                  <a:pt x="119843" y="404246"/>
                  <a:pt x="105013" y="404246"/>
                </a:cubicBezTo>
                <a:close/>
                <a:moveTo>
                  <a:pt x="415634" y="389897"/>
                </a:moveTo>
                <a:lnTo>
                  <a:pt x="478562" y="389897"/>
                </a:lnTo>
                <a:cubicBezTo>
                  <a:pt x="501809" y="389897"/>
                  <a:pt x="520647" y="408631"/>
                  <a:pt x="520647" y="431350"/>
                </a:cubicBezTo>
                <a:lnTo>
                  <a:pt x="520647" y="468817"/>
                </a:lnTo>
                <a:cubicBezTo>
                  <a:pt x="520647" y="479578"/>
                  <a:pt x="511429" y="488746"/>
                  <a:pt x="500607" y="488746"/>
                </a:cubicBezTo>
                <a:lnTo>
                  <a:pt x="393589" y="488746"/>
                </a:lnTo>
                <a:cubicBezTo>
                  <a:pt x="382767" y="488746"/>
                  <a:pt x="373949" y="479578"/>
                  <a:pt x="373949" y="468817"/>
                </a:cubicBezTo>
                <a:lnTo>
                  <a:pt x="373949" y="431350"/>
                </a:lnTo>
                <a:cubicBezTo>
                  <a:pt x="373949" y="408631"/>
                  <a:pt x="392787" y="389897"/>
                  <a:pt x="415634" y="389897"/>
                </a:cubicBezTo>
                <a:close/>
                <a:moveTo>
                  <a:pt x="42085" y="389897"/>
                </a:moveTo>
                <a:lnTo>
                  <a:pt x="105013" y="389897"/>
                </a:lnTo>
                <a:cubicBezTo>
                  <a:pt x="127859" y="389897"/>
                  <a:pt x="146697" y="408631"/>
                  <a:pt x="146697" y="431350"/>
                </a:cubicBezTo>
                <a:lnTo>
                  <a:pt x="146697" y="468817"/>
                </a:lnTo>
                <a:cubicBezTo>
                  <a:pt x="146697" y="479578"/>
                  <a:pt x="137879" y="488746"/>
                  <a:pt x="126657" y="488746"/>
                </a:cubicBezTo>
                <a:lnTo>
                  <a:pt x="20041" y="488746"/>
                </a:lnTo>
                <a:cubicBezTo>
                  <a:pt x="9219" y="488746"/>
                  <a:pt x="0" y="479578"/>
                  <a:pt x="0" y="468817"/>
                </a:cubicBezTo>
                <a:lnTo>
                  <a:pt x="0" y="431350"/>
                </a:lnTo>
                <a:cubicBezTo>
                  <a:pt x="0" y="408631"/>
                  <a:pt x="18838" y="389897"/>
                  <a:pt x="42085" y="389897"/>
                </a:cubicBezTo>
                <a:close/>
                <a:moveTo>
                  <a:pt x="264953" y="304829"/>
                </a:moveTo>
                <a:cubicBezTo>
                  <a:pt x="271990" y="304829"/>
                  <a:pt x="277854" y="311405"/>
                  <a:pt x="277854" y="318802"/>
                </a:cubicBezTo>
                <a:cubicBezTo>
                  <a:pt x="277854" y="326611"/>
                  <a:pt x="271990" y="332775"/>
                  <a:pt x="264953" y="332775"/>
                </a:cubicBezTo>
                <a:cubicBezTo>
                  <a:pt x="257526" y="332775"/>
                  <a:pt x="251662" y="326611"/>
                  <a:pt x="251662" y="318802"/>
                </a:cubicBezTo>
                <a:cubicBezTo>
                  <a:pt x="251662" y="311405"/>
                  <a:pt x="257526" y="304829"/>
                  <a:pt x="264953" y="304829"/>
                </a:cubicBezTo>
                <a:close/>
                <a:moveTo>
                  <a:pt x="224192" y="304829"/>
                </a:moveTo>
                <a:cubicBezTo>
                  <a:pt x="231229" y="304829"/>
                  <a:pt x="237093" y="311405"/>
                  <a:pt x="237093" y="318802"/>
                </a:cubicBezTo>
                <a:cubicBezTo>
                  <a:pt x="237093" y="326611"/>
                  <a:pt x="231229" y="332775"/>
                  <a:pt x="224192" y="332775"/>
                </a:cubicBezTo>
                <a:cubicBezTo>
                  <a:pt x="216764" y="332775"/>
                  <a:pt x="210900" y="326611"/>
                  <a:pt x="210900" y="318802"/>
                </a:cubicBezTo>
                <a:cubicBezTo>
                  <a:pt x="210900" y="311405"/>
                  <a:pt x="216764" y="304829"/>
                  <a:pt x="224192" y="304829"/>
                </a:cubicBezTo>
                <a:close/>
                <a:moveTo>
                  <a:pt x="447498" y="304711"/>
                </a:moveTo>
                <a:cubicBezTo>
                  <a:pt x="430301" y="304711"/>
                  <a:pt x="416703" y="318771"/>
                  <a:pt x="416703" y="335643"/>
                </a:cubicBezTo>
                <a:cubicBezTo>
                  <a:pt x="416703" y="352515"/>
                  <a:pt x="430301" y="366575"/>
                  <a:pt x="447498" y="366575"/>
                </a:cubicBezTo>
                <a:cubicBezTo>
                  <a:pt x="464295" y="366575"/>
                  <a:pt x="477893" y="352515"/>
                  <a:pt x="477893" y="335643"/>
                </a:cubicBezTo>
                <a:cubicBezTo>
                  <a:pt x="477893" y="318771"/>
                  <a:pt x="464295" y="304711"/>
                  <a:pt x="447498" y="304711"/>
                </a:cubicBezTo>
                <a:close/>
                <a:moveTo>
                  <a:pt x="73149" y="304711"/>
                </a:moveTo>
                <a:cubicBezTo>
                  <a:pt x="56351" y="304711"/>
                  <a:pt x="42754" y="318771"/>
                  <a:pt x="42754" y="335643"/>
                </a:cubicBezTo>
                <a:cubicBezTo>
                  <a:pt x="42754" y="352515"/>
                  <a:pt x="56351" y="366575"/>
                  <a:pt x="73149" y="366575"/>
                </a:cubicBezTo>
                <a:cubicBezTo>
                  <a:pt x="89946" y="366575"/>
                  <a:pt x="103943" y="352515"/>
                  <a:pt x="103943" y="335643"/>
                </a:cubicBezTo>
                <a:cubicBezTo>
                  <a:pt x="103943" y="318771"/>
                  <a:pt x="89946" y="304711"/>
                  <a:pt x="73149" y="304711"/>
                </a:cubicBezTo>
                <a:close/>
                <a:moveTo>
                  <a:pt x="307488" y="303057"/>
                </a:moveTo>
                <a:cubicBezTo>
                  <a:pt x="314524" y="303057"/>
                  <a:pt x="320388" y="308921"/>
                  <a:pt x="320388" y="315958"/>
                </a:cubicBezTo>
                <a:cubicBezTo>
                  <a:pt x="320388" y="323385"/>
                  <a:pt x="314524" y="329249"/>
                  <a:pt x="307488" y="329249"/>
                </a:cubicBezTo>
                <a:cubicBezTo>
                  <a:pt x="300060" y="329249"/>
                  <a:pt x="294196" y="323385"/>
                  <a:pt x="294196" y="315958"/>
                </a:cubicBezTo>
                <a:cubicBezTo>
                  <a:pt x="294196" y="308921"/>
                  <a:pt x="300060" y="303057"/>
                  <a:pt x="307488" y="303057"/>
                </a:cubicBezTo>
                <a:close/>
                <a:moveTo>
                  <a:pt x="447498" y="290651"/>
                </a:moveTo>
                <a:cubicBezTo>
                  <a:pt x="471894" y="290651"/>
                  <a:pt x="492291" y="310737"/>
                  <a:pt x="492291" y="335643"/>
                </a:cubicBezTo>
                <a:cubicBezTo>
                  <a:pt x="492291" y="360550"/>
                  <a:pt x="471894" y="380636"/>
                  <a:pt x="447498" y="380636"/>
                </a:cubicBezTo>
                <a:cubicBezTo>
                  <a:pt x="422702" y="380636"/>
                  <a:pt x="402305" y="360550"/>
                  <a:pt x="402305" y="335643"/>
                </a:cubicBezTo>
                <a:cubicBezTo>
                  <a:pt x="402305" y="310737"/>
                  <a:pt x="422702" y="290651"/>
                  <a:pt x="447498" y="290651"/>
                </a:cubicBezTo>
                <a:close/>
                <a:moveTo>
                  <a:pt x="73149" y="290651"/>
                </a:moveTo>
                <a:cubicBezTo>
                  <a:pt x="97944" y="290651"/>
                  <a:pt x="118341" y="310737"/>
                  <a:pt x="118341" y="335643"/>
                </a:cubicBezTo>
                <a:cubicBezTo>
                  <a:pt x="118341" y="360550"/>
                  <a:pt x="97944" y="380636"/>
                  <a:pt x="73149" y="380636"/>
                </a:cubicBezTo>
                <a:cubicBezTo>
                  <a:pt x="48353" y="380636"/>
                  <a:pt x="28356" y="360550"/>
                  <a:pt x="28356" y="335643"/>
                </a:cubicBezTo>
                <a:cubicBezTo>
                  <a:pt x="28356" y="310737"/>
                  <a:pt x="48353" y="290651"/>
                  <a:pt x="73149" y="290651"/>
                </a:cubicBezTo>
                <a:close/>
                <a:moveTo>
                  <a:pt x="211903" y="255535"/>
                </a:moveTo>
                <a:cubicBezTo>
                  <a:pt x="200652" y="255535"/>
                  <a:pt x="191411" y="264400"/>
                  <a:pt x="191411" y="276087"/>
                </a:cubicBezTo>
                <a:lnTo>
                  <a:pt x="191411" y="357493"/>
                </a:lnTo>
                <a:cubicBezTo>
                  <a:pt x="191411" y="361926"/>
                  <a:pt x="189402" y="366762"/>
                  <a:pt x="186589" y="369986"/>
                </a:cubicBezTo>
                <a:lnTo>
                  <a:pt x="176946" y="380463"/>
                </a:lnTo>
                <a:cubicBezTo>
                  <a:pt x="176946" y="380866"/>
                  <a:pt x="176544" y="381269"/>
                  <a:pt x="176946" y="381672"/>
                </a:cubicBezTo>
                <a:cubicBezTo>
                  <a:pt x="176946" y="382478"/>
                  <a:pt x="177347" y="382478"/>
                  <a:pt x="177749" y="382478"/>
                </a:cubicBezTo>
                <a:lnTo>
                  <a:pt x="324812" y="382478"/>
                </a:lnTo>
                <a:cubicBezTo>
                  <a:pt x="336062" y="382478"/>
                  <a:pt x="344902" y="373210"/>
                  <a:pt x="344902" y="361926"/>
                </a:cubicBezTo>
                <a:lnTo>
                  <a:pt x="344902" y="276087"/>
                </a:lnTo>
                <a:cubicBezTo>
                  <a:pt x="344902" y="264400"/>
                  <a:pt x="336062" y="255535"/>
                  <a:pt x="324812" y="255535"/>
                </a:cubicBezTo>
                <a:close/>
                <a:moveTo>
                  <a:pt x="211903" y="241027"/>
                </a:moveTo>
                <a:lnTo>
                  <a:pt x="324812" y="241027"/>
                </a:lnTo>
                <a:cubicBezTo>
                  <a:pt x="343697" y="241027"/>
                  <a:pt x="359367" y="256744"/>
                  <a:pt x="359367" y="276087"/>
                </a:cubicBezTo>
                <a:lnTo>
                  <a:pt x="359367" y="361926"/>
                </a:lnTo>
                <a:cubicBezTo>
                  <a:pt x="359367" y="381269"/>
                  <a:pt x="343697" y="396583"/>
                  <a:pt x="324812" y="396583"/>
                </a:cubicBezTo>
                <a:lnTo>
                  <a:pt x="177749" y="396583"/>
                </a:lnTo>
                <a:cubicBezTo>
                  <a:pt x="171722" y="396583"/>
                  <a:pt x="166097" y="392956"/>
                  <a:pt x="163686" y="387314"/>
                </a:cubicBezTo>
                <a:cubicBezTo>
                  <a:pt x="161275" y="381672"/>
                  <a:pt x="162079" y="375225"/>
                  <a:pt x="166498" y="371195"/>
                </a:cubicBezTo>
                <a:lnTo>
                  <a:pt x="175740" y="360314"/>
                </a:lnTo>
                <a:cubicBezTo>
                  <a:pt x="176946" y="359508"/>
                  <a:pt x="176946" y="358702"/>
                  <a:pt x="176946" y="357493"/>
                </a:cubicBezTo>
                <a:lnTo>
                  <a:pt x="176946" y="276087"/>
                </a:lnTo>
                <a:cubicBezTo>
                  <a:pt x="176946" y="256744"/>
                  <a:pt x="192616" y="241027"/>
                  <a:pt x="211903" y="241027"/>
                </a:cubicBezTo>
                <a:close/>
                <a:moveTo>
                  <a:pt x="231431" y="115024"/>
                </a:moveTo>
                <a:cubicBezTo>
                  <a:pt x="215756" y="115024"/>
                  <a:pt x="203297" y="127430"/>
                  <a:pt x="203297" y="142637"/>
                </a:cubicBezTo>
                <a:lnTo>
                  <a:pt x="203297" y="180255"/>
                </a:lnTo>
                <a:cubicBezTo>
                  <a:pt x="203297" y="183057"/>
                  <a:pt x="206110" y="185458"/>
                  <a:pt x="209326" y="185458"/>
                </a:cubicBezTo>
                <a:lnTo>
                  <a:pt x="316234" y="185458"/>
                </a:lnTo>
                <a:cubicBezTo>
                  <a:pt x="319449" y="185458"/>
                  <a:pt x="322262" y="183057"/>
                  <a:pt x="322262" y="180255"/>
                </a:cubicBezTo>
                <a:lnTo>
                  <a:pt x="322262" y="142637"/>
                </a:lnTo>
                <a:cubicBezTo>
                  <a:pt x="322262" y="127430"/>
                  <a:pt x="309803" y="115024"/>
                  <a:pt x="294128" y="115024"/>
                </a:cubicBezTo>
                <a:close/>
                <a:moveTo>
                  <a:pt x="231431" y="101018"/>
                </a:moveTo>
                <a:lnTo>
                  <a:pt x="294128" y="101018"/>
                </a:lnTo>
                <a:cubicBezTo>
                  <a:pt x="317439" y="101018"/>
                  <a:pt x="336329" y="119426"/>
                  <a:pt x="336329" y="142637"/>
                </a:cubicBezTo>
                <a:lnTo>
                  <a:pt x="336329" y="180255"/>
                </a:lnTo>
                <a:cubicBezTo>
                  <a:pt x="336329" y="191060"/>
                  <a:pt x="327487" y="199865"/>
                  <a:pt x="316234" y="199865"/>
                </a:cubicBezTo>
                <a:lnTo>
                  <a:pt x="209326" y="199865"/>
                </a:lnTo>
                <a:cubicBezTo>
                  <a:pt x="198474" y="199865"/>
                  <a:pt x="189632" y="191060"/>
                  <a:pt x="189632" y="180255"/>
                </a:cubicBezTo>
                <a:lnTo>
                  <a:pt x="189632" y="142637"/>
                </a:lnTo>
                <a:cubicBezTo>
                  <a:pt x="189632" y="119426"/>
                  <a:pt x="208120" y="101018"/>
                  <a:pt x="231431" y="101018"/>
                </a:cubicBezTo>
                <a:close/>
                <a:moveTo>
                  <a:pt x="351179" y="77815"/>
                </a:moveTo>
                <a:cubicBezTo>
                  <a:pt x="425884" y="107569"/>
                  <a:pt x="480802" y="171901"/>
                  <a:pt x="498570" y="249904"/>
                </a:cubicBezTo>
                <a:cubicBezTo>
                  <a:pt x="499377" y="253523"/>
                  <a:pt x="496954" y="257544"/>
                  <a:pt x="493320" y="258348"/>
                </a:cubicBezTo>
                <a:cubicBezTo>
                  <a:pt x="492916" y="258348"/>
                  <a:pt x="492109" y="258348"/>
                  <a:pt x="491705" y="258348"/>
                </a:cubicBezTo>
                <a:cubicBezTo>
                  <a:pt x="488474" y="258348"/>
                  <a:pt x="485648" y="256337"/>
                  <a:pt x="484436" y="253121"/>
                </a:cubicBezTo>
                <a:cubicBezTo>
                  <a:pt x="468284" y="179541"/>
                  <a:pt x="415789" y="118827"/>
                  <a:pt x="345929" y="91084"/>
                </a:cubicBezTo>
                <a:cubicBezTo>
                  <a:pt x="342295" y="89475"/>
                  <a:pt x="340276" y="85455"/>
                  <a:pt x="341891" y="81836"/>
                </a:cubicBezTo>
                <a:cubicBezTo>
                  <a:pt x="343103" y="77815"/>
                  <a:pt x="347141" y="76207"/>
                  <a:pt x="351179" y="77815"/>
                </a:cubicBezTo>
                <a:close/>
                <a:moveTo>
                  <a:pt x="169897" y="77815"/>
                </a:moveTo>
                <a:cubicBezTo>
                  <a:pt x="173522" y="76207"/>
                  <a:pt x="177952" y="77815"/>
                  <a:pt x="179161" y="81836"/>
                </a:cubicBezTo>
                <a:cubicBezTo>
                  <a:pt x="180369" y="85455"/>
                  <a:pt x="179161" y="89073"/>
                  <a:pt x="175133" y="90682"/>
                </a:cubicBezTo>
                <a:cubicBezTo>
                  <a:pt x="105047" y="118827"/>
                  <a:pt x="53087" y="179541"/>
                  <a:pt x="36170" y="253121"/>
                </a:cubicBezTo>
                <a:cubicBezTo>
                  <a:pt x="35767" y="256337"/>
                  <a:pt x="32545" y="258348"/>
                  <a:pt x="29323" y="258348"/>
                </a:cubicBezTo>
                <a:cubicBezTo>
                  <a:pt x="28920" y="258348"/>
                  <a:pt x="28517" y="258348"/>
                  <a:pt x="27712" y="258348"/>
                </a:cubicBezTo>
                <a:cubicBezTo>
                  <a:pt x="23684" y="257544"/>
                  <a:pt x="21267" y="253523"/>
                  <a:pt x="22475" y="249904"/>
                </a:cubicBezTo>
                <a:cubicBezTo>
                  <a:pt x="40198" y="171499"/>
                  <a:pt x="95380" y="107569"/>
                  <a:pt x="169897" y="77815"/>
                </a:cubicBezTo>
                <a:close/>
                <a:moveTo>
                  <a:pt x="262980" y="14060"/>
                </a:moveTo>
                <a:cubicBezTo>
                  <a:pt x="246108" y="14060"/>
                  <a:pt x="232048" y="28120"/>
                  <a:pt x="232048" y="44992"/>
                </a:cubicBezTo>
                <a:cubicBezTo>
                  <a:pt x="232048" y="61864"/>
                  <a:pt x="246108" y="75522"/>
                  <a:pt x="262980" y="75522"/>
                </a:cubicBezTo>
                <a:cubicBezTo>
                  <a:pt x="279852" y="75522"/>
                  <a:pt x="293912" y="61864"/>
                  <a:pt x="293912" y="44992"/>
                </a:cubicBezTo>
                <a:cubicBezTo>
                  <a:pt x="293912" y="28120"/>
                  <a:pt x="279852" y="14060"/>
                  <a:pt x="262980" y="14060"/>
                </a:cubicBezTo>
                <a:close/>
                <a:moveTo>
                  <a:pt x="262980" y="0"/>
                </a:moveTo>
                <a:cubicBezTo>
                  <a:pt x="287886" y="0"/>
                  <a:pt x="307972" y="20086"/>
                  <a:pt x="307972" y="44992"/>
                </a:cubicBezTo>
                <a:cubicBezTo>
                  <a:pt x="307972" y="69497"/>
                  <a:pt x="287886" y="89984"/>
                  <a:pt x="262980" y="89984"/>
                </a:cubicBezTo>
                <a:cubicBezTo>
                  <a:pt x="238475" y="89984"/>
                  <a:pt x="217988" y="69497"/>
                  <a:pt x="217988" y="44992"/>
                </a:cubicBezTo>
                <a:cubicBezTo>
                  <a:pt x="217988" y="20086"/>
                  <a:pt x="238475" y="0"/>
                  <a:pt x="262980" y="0"/>
                </a:cubicBezTo>
                <a:close/>
              </a:path>
            </a:pathLst>
          </a:custGeom>
          <a:solidFill>
            <a:schemeClr val="bg1"/>
          </a:solidFill>
          <a:ln>
            <a:noFill/>
          </a:ln>
          <a:effectLst/>
        </p:spPr>
        <p:txBody>
          <a:bodyPr wrap="square" anchor="ctr">
            <a:noAutofit/>
          </a:bodyPr>
          <a:lstStyle/>
          <a:p>
            <a:endParaRPr lang="en-US"/>
          </a:p>
        </p:txBody>
      </p:sp>
      <p:sp>
        <p:nvSpPr>
          <p:cNvPr id="17" name="Freeform 16">
            <a:extLst>
              <a:ext uri="{FF2B5EF4-FFF2-40B4-BE49-F238E27FC236}">
                <a16:creationId xmlns:a16="http://schemas.microsoft.com/office/drawing/2014/main" id="{9C24FA2D-2106-4647-9E1A-D8F9F3E7D9A5}"/>
              </a:ext>
            </a:extLst>
          </p:cNvPr>
          <p:cNvSpPr>
            <a:spLocks noChangeArrowheads="1"/>
          </p:cNvSpPr>
          <p:nvPr/>
        </p:nvSpPr>
        <p:spPr bwMode="auto">
          <a:xfrm>
            <a:off x="2783132" y="3053951"/>
            <a:ext cx="710701" cy="692454"/>
          </a:xfrm>
          <a:custGeom>
            <a:avLst/>
            <a:gdLst>
              <a:gd name="connsiteX0" fmla="*/ 368394 w 578872"/>
              <a:gd name="connsiteY0" fmla="*/ 460543 h 551882"/>
              <a:gd name="connsiteX1" fmla="*/ 375590 w 578872"/>
              <a:gd name="connsiteY1" fmla="*/ 467526 h 551882"/>
              <a:gd name="connsiteX2" fmla="*/ 375590 w 578872"/>
              <a:gd name="connsiteY2" fmla="*/ 543101 h 551882"/>
              <a:gd name="connsiteX3" fmla="*/ 368394 w 578872"/>
              <a:gd name="connsiteY3" fmla="*/ 550083 h 551882"/>
              <a:gd name="connsiteX4" fmla="*/ 361598 w 578872"/>
              <a:gd name="connsiteY4" fmla="*/ 543101 h 551882"/>
              <a:gd name="connsiteX5" fmla="*/ 361598 w 578872"/>
              <a:gd name="connsiteY5" fmla="*/ 467526 h 551882"/>
              <a:gd name="connsiteX6" fmla="*/ 368394 w 578872"/>
              <a:gd name="connsiteY6" fmla="*/ 460543 h 551882"/>
              <a:gd name="connsiteX7" fmla="*/ 211883 w 578872"/>
              <a:gd name="connsiteY7" fmla="*/ 460543 h 551882"/>
              <a:gd name="connsiteX8" fmla="*/ 219079 w 578872"/>
              <a:gd name="connsiteY8" fmla="*/ 467526 h 551882"/>
              <a:gd name="connsiteX9" fmla="*/ 219079 w 578872"/>
              <a:gd name="connsiteY9" fmla="*/ 543101 h 551882"/>
              <a:gd name="connsiteX10" fmla="*/ 211883 w 578872"/>
              <a:gd name="connsiteY10" fmla="*/ 550083 h 551882"/>
              <a:gd name="connsiteX11" fmla="*/ 205087 w 578872"/>
              <a:gd name="connsiteY11" fmla="*/ 543101 h 551882"/>
              <a:gd name="connsiteX12" fmla="*/ 205087 w 578872"/>
              <a:gd name="connsiteY12" fmla="*/ 467526 h 551882"/>
              <a:gd name="connsiteX13" fmla="*/ 211883 w 578872"/>
              <a:gd name="connsiteY13" fmla="*/ 460543 h 551882"/>
              <a:gd name="connsiteX14" fmla="*/ 213111 w 578872"/>
              <a:gd name="connsiteY14" fmla="*/ 381387 h 551882"/>
              <a:gd name="connsiteX15" fmla="*/ 368950 w 578872"/>
              <a:gd name="connsiteY15" fmla="*/ 381387 h 551882"/>
              <a:gd name="connsiteX16" fmla="*/ 428763 w 578872"/>
              <a:gd name="connsiteY16" fmla="*/ 445733 h 551882"/>
              <a:gd name="connsiteX17" fmla="*/ 449921 w 578872"/>
              <a:gd name="connsiteY17" fmla="*/ 543275 h 551882"/>
              <a:gd name="connsiteX18" fmla="*/ 444225 w 578872"/>
              <a:gd name="connsiteY18" fmla="*/ 551882 h 551882"/>
              <a:gd name="connsiteX19" fmla="*/ 443004 w 578872"/>
              <a:gd name="connsiteY19" fmla="*/ 551882 h 551882"/>
              <a:gd name="connsiteX20" fmla="*/ 436087 w 578872"/>
              <a:gd name="connsiteY20" fmla="*/ 546144 h 551882"/>
              <a:gd name="connsiteX21" fmla="*/ 415336 w 578872"/>
              <a:gd name="connsiteY21" fmla="*/ 449421 h 551882"/>
              <a:gd name="connsiteX22" fmla="*/ 368950 w 578872"/>
              <a:gd name="connsiteY22" fmla="*/ 395732 h 551882"/>
              <a:gd name="connsiteX23" fmla="*/ 213111 w 578872"/>
              <a:gd name="connsiteY23" fmla="*/ 395732 h 551882"/>
              <a:gd name="connsiteX24" fmla="*/ 167132 w 578872"/>
              <a:gd name="connsiteY24" fmla="*/ 449831 h 551882"/>
              <a:gd name="connsiteX25" fmla="*/ 145974 w 578872"/>
              <a:gd name="connsiteY25" fmla="*/ 544095 h 551882"/>
              <a:gd name="connsiteX26" fmla="*/ 137429 w 578872"/>
              <a:gd name="connsiteY26" fmla="*/ 549423 h 551882"/>
              <a:gd name="connsiteX27" fmla="*/ 132140 w 578872"/>
              <a:gd name="connsiteY27" fmla="*/ 541226 h 551882"/>
              <a:gd name="connsiteX28" fmla="*/ 152891 w 578872"/>
              <a:gd name="connsiteY28" fmla="*/ 446552 h 551882"/>
              <a:gd name="connsiteX29" fmla="*/ 213111 w 578872"/>
              <a:gd name="connsiteY29" fmla="*/ 381387 h 551882"/>
              <a:gd name="connsiteX30" fmla="*/ 289232 w 578872"/>
              <a:gd name="connsiteY30" fmla="*/ 221543 h 551882"/>
              <a:gd name="connsiteX31" fmla="*/ 233830 w 578872"/>
              <a:gd name="connsiteY31" fmla="*/ 277030 h 551882"/>
              <a:gd name="connsiteX32" fmla="*/ 289232 w 578872"/>
              <a:gd name="connsiteY32" fmla="*/ 332518 h 551882"/>
              <a:gd name="connsiteX33" fmla="*/ 344634 w 578872"/>
              <a:gd name="connsiteY33" fmla="*/ 277030 h 551882"/>
              <a:gd name="connsiteX34" fmla="*/ 289232 w 578872"/>
              <a:gd name="connsiteY34" fmla="*/ 221543 h 551882"/>
              <a:gd name="connsiteX35" fmla="*/ 382080 w 578872"/>
              <a:gd name="connsiteY35" fmla="*/ 106142 h 551882"/>
              <a:gd name="connsiteX36" fmla="*/ 397161 w 578872"/>
              <a:gd name="connsiteY36" fmla="*/ 121642 h 551882"/>
              <a:gd name="connsiteX37" fmla="*/ 382080 w 578872"/>
              <a:gd name="connsiteY37" fmla="*/ 136305 h 551882"/>
              <a:gd name="connsiteX38" fmla="*/ 366998 w 578872"/>
              <a:gd name="connsiteY38" fmla="*/ 121642 h 551882"/>
              <a:gd name="connsiteX39" fmla="*/ 382080 w 578872"/>
              <a:gd name="connsiteY39" fmla="*/ 106142 h 551882"/>
              <a:gd name="connsiteX40" fmla="*/ 290749 w 578872"/>
              <a:gd name="connsiteY40" fmla="*/ 106142 h 551882"/>
              <a:gd name="connsiteX41" fmla="*/ 305412 w 578872"/>
              <a:gd name="connsiteY41" fmla="*/ 121642 h 551882"/>
              <a:gd name="connsiteX42" fmla="*/ 290749 w 578872"/>
              <a:gd name="connsiteY42" fmla="*/ 136305 h 551882"/>
              <a:gd name="connsiteX43" fmla="*/ 275249 w 578872"/>
              <a:gd name="connsiteY43" fmla="*/ 121642 h 551882"/>
              <a:gd name="connsiteX44" fmla="*/ 290749 w 578872"/>
              <a:gd name="connsiteY44" fmla="*/ 106142 h 551882"/>
              <a:gd name="connsiteX45" fmla="*/ 200379 w 578872"/>
              <a:gd name="connsiteY45" fmla="*/ 106142 h 551882"/>
              <a:gd name="connsiteX46" fmla="*/ 215460 w 578872"/>
              <a:gd name="connsiteY46" fmla="*/ 121642 h 551882"/>
              <a:gd name="connsiteX47" fmla="*/ 200379 w 578872"/>
              <a:gd name="connsiteY47" fmla="*/ 136305 h 551882"/>
              <a:gd name="connsiteX48" fmla="*/ 185297 w 578872"/>
              <a:gd name="connsiteY48" fmla="*/ 121642 h 551882"/>
              <a:gd name="connsiteX49" fmla="*/ 200379 w 578872"/>
              <a:gd name="connsiteY49" fmla="*/ 106142 h 551882"/>
              <a:gd name="connsiteX50" fmla="*/ 66401 w 578872"/>
              <a:gd name="connsiteY50" fmla="*/ 14280 h 551882"/>
              <a:gd name="connsiteX51" fmla="*/ 14258 w 578872"/>
              <a:gd name="connsiteY51" fmla="*/ 66912 h 551882"/>
              <a:gd name="connsiteX52" fmla="*/ 14258 w 578872"/>
              <a:gd name="connsiteY52" fmla="*/ 175031 h 551882"/>
              <a:gd name="connsiteX53" fmla="*/ 66401 w 578872"/>
              <a:gd name="connsiteY53" fmla="*/ 226847 h 551882"/>
              <a:gd name="connsiteX54" fmla="*/ 240755 w 578872"/>
              <a:gd name="connsiteY54" fmla="*/ 226847 h 551882"/>
              <a:gd name="connsiteX55" fmla="*/ 289232 w 578872"/>
              <a:gd name="connsiteY55" fmla="*/ 207263 h 551882"/>
              <a:gd name="connsiteX56" fmla="*/ 338116 w 578872"/>
              <a:gd name="connsiteY56" fmla="*/ 226847 h 551882"/>
              <a:gd name="connsiteX57" fmla="*/ 383742 w 578872"/>
              <a:gd name="connsiteY57" fmla="*/ 226847 h 551882"/>
              <a:gd name="connsiteX58" fmla="*/ 395963 w 578872"/>
              <a:gd name="connsiteY58" fmla="*/ 241127 h 551882"/>
              <a:gd name="connsiteX59" fmla="*/ 395963 w 578872"/>
              <a:gd name="connsiteY59" fmla="*/ 241535 h 551882"/>
              <a:gd name="connsiteX60" fmla="*/ 396370 w 578872"/>
              <a:gd name="connsiteY60" fmla="*/ 272134 h 551882"/>
              <a:gd name="connsiteX61" fmla="*/ 462364 w 578872"/>
              <a:gd name="connsiteY61" fmla="*/ 230927 h 551882"/>
              <a:gd name="connsiteX62" fmla="*/ 476622 w 578872"/>
              <a:gd name="connsiteY62" fmla="*/ 226847 h 551882"/>
              <a:gd name="connsiteX63" fmla="*/ 512063 w 578872"/>
              <a:gd name="connsiteY63" fmla="*/ 226847 h 551882"/>
              <a:gd name="connsiteX64" fmla="*/ 564614 w 578872"/>
              <a:gd name="connsiteY64" fmla="*/ 175031 h 551882"/>
              <a:gd name="connsiteX65" fmla="*/ 564614 w 578872"/>
              <a:gd name="connsiteY65" fmla="*/ 66912 h 551882"/>
              <a:gd name="connsiteX66" fmla="*/ 512063 w 578872"/>
              <a:gd name="connsiteY66" fmla="*/ 14280 h 551882"/>
              <a:gd name="connsiteX67" fmla="*/ 66401 w 578872"/>
              <a:gd name="connsiteY67" fmla="*/ 0 h 551882"/>
              <a:gd name="connsiteX68" fmla="*/ 512063 w 578872"/>
              <a:gd name="connsiteY68" fmla="*/ 0 h 551882"/>
              <a:gd name="connsiteX69" fmla="*/ 578872 w 578872"/>
              <a:gd name="connsiteY69" fmla="*/ 66912 h 551882"/>
              <a:gd name="connsiteX70" fmla="*/ 578872 w 578872"/>
              <a:gd name="connsiteY70" fmla="*/ 175031 h 551882"/>
              <a:gd name="connsiteX71" fmla="*/ 512063 w 578872"/>
              <a:gd name="connsiteY71" fmla="*/ 241127 h 551882"/>
              <a:gd name="connsiteX72" fmla="*/ 476622 w 578872"/>
              <a:gd name="connsiteY72" fmla="*/ 241127 h 551882"/>
              <a:gd name="connsiteX73" fmla="*/ 469697 w 578872"/>
              <a:gd name="connsiteY73" fmla="*/ 243167 h 551882"/>
              <a:gd name="connsiteX74" fmla="*/ 398000 w 578872"/>
              <a:gd name="connsiteY74" fmla="*/ 288454 h 551882"/>
              <a:gd name="connsiteX75" fmla="*/ 393111 w 578872"/>
              <a:gd name="connsiteY75" fmla="*/ 289678 h 551882"/>
              <a:gd name="connsiteX76" fmla="*/ 389852 w 578872"/>
              <a:gd name="connsiteY76" fmla="*/ 289270 h 551882"/>
              <a:gd name="connsiteX77" fmla="*/ 382927 w 578872"/>
              <a:gd name="connsiteY77" fmla="*/ 280294 h 551882"/>
              <a:gd name="connsiteX78" fmla="*/ 382520 w 578872"/>
              <a:gd name="connsiteY78" fmla="*/ 279070 h 551882"/>
              <a:gd name="connsiteX79" fmla="*/ 381705 w 578872"/>
              <a:gd name="connsiteY79" fmla="*/ 242351 h 551882"/>
              <a:gd name="connsiteX80" fmla="*/ 381298 w 578872"/>
              <a:gd name="connsiteY80" fmla="*/ 241127 h 551882"/>
              <a:gd name="connsiteX81" fmla="*/ 349115 w 578872"/>
              <a:gd name="connsiteY81" fmla="*/ 241127 h 551882"/>
              <a:gd name="connsiteX82" fmla="*/ 358892 w 578872"/>
              <a:gd name="connsiteY82" fmla="*/ 277030 h 551882"/>
              <a:gd name="connsiteX83" fmla="*/ 289232 w 578872"/>
              <a:gd name="connsiteY83" fmla="*/ 346798 h 551882"/>
              <a:gd name="connsiteX84" fmla="*/ 219572 w 578872"/>
              <a:gd name="connsiteY84" fmla="*/ 277030 h 551882"/>
              <a:gd name="connsiteX85" fmla="*/ 229756 w 578872"/>
              <a:gd name="connsiteY85" fmla="*/ 241127 h 551882"/>
              <a:gd name="connsiteX86" fmla="*/ 66401 w 578872"/>
              <a:gd name="connsiteY86" fmla="*/ 241127 h 551882"/>
              <a:gd name="connsiteX87" fmla="*/ 0 w 578872"/>
              <a:gd name="connsiteY87" fmla="*/ 175031 h 551882"/>
              <a:gd name="connsiteX88" fmla="*/ 0 w 578872"/>
              <a:gd name="connsiteY88" fmla="*/ 66912 h 551882"/>
              <a:gd name="connsiteX89" fmla="*/ 66401 w 578872"/>
              <a:gd name="connsiteY89" fmla="*/ 0 h 551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578872" h="551882">
                <a:moveTo>
                  <a:pt x="368394" y="460543"/>
                </a:moveTo>
                <a:cubicBezTo>
                  <a:pt x="372392" y="460543"/>
                  <a:pt x="375590" y="463418"/>
                  <a:pt x="375590" y="467526"/>
                </a:cubicBezTo>
                <a:lnTo>
                  <a:pt x="375590" y="543101"/>
                </a:lnTo>
                <a:cubicBezTo>
                  <a:pt x="375590" y="547208"/>
                  <a:pt x="372392" y="550083"/>
                  <a:pt x="368394" y="550083"/>
                </a:cubicBezTo>
                <a:cubicBezTo>
                  <a:pt x="364396" y="550083"/>
                  <a:pt x="361598" y="547208"/>
                  <a:pt x="361598" y="543101"/>
                </a:cubicBezTo>
                <a:lnTo>
                  <a:pt x="361598" y="467526"/>
                </a:lnTo>
                <a:cubicBezTo>
                  <a:pt x="361598" y="463418"/>
                  <a:pt x="364396" y="460543"/>
                  <a:pt x="368394" y="460543"/>
                </a:cubicBezTo>
                <a:close/>
                <a:moveTo>
                  <a:pt x="211883" y="460543"/>
                </a:moveTo>
                <a:cubicBezTo>
                  <a:pt x="215881" y="460543"/>
                  <a:pt x="219079" y="463418"/>
                  <a:pt x="219079" y="467526"/>
                </a:cubicBezTo>
                <a:lnTo>
                  <a:pt x="219079" y="543101"/>
                </a:lnTo>
                <a:cubicBezTo>
                  <a:pt x="219079" y="547208"/>
                  <a:pt x="215881" y="550083"/>
                  <a:pt x="211883" y="550083"/>
                </a:cubicBezTo>
                <a:cubicBezTo>
                  <a:pt x="207885" y="550083"/>
                  <a:pt x="205087" y="547208"/>
                  <a:pt x="205087" y="543101"/>
                </a:cubicBezTo>
                <a:lnTo>
                  <a:pt x="205087" y="467526"/>
                </a:lnTo>
                <a:cubicBezTo>
                  <a:pt x="205087" y="463418"/>
                  <a:pt x="207885" y="460543"/>
                  <a:pt x="211883" y="460543"/>
                </a:cubicBezTo>
                <a:close/>
                <a:moveTo>
                  <a:pt x="213111" y="381387"/>
                </a:moveTo>
                <a:lnTo>
                  <a:pt x="368950" y="381387"/>
                </a:lnTo>
                <a:cubicBezTo>
                  <a:pt x="403536" y="381387"/>
                  <a:pt x="413708" y="392043"/>
                  <a:pt x="428763" y="445733"/>
                </a:cubicBezTo>
                <a:lnTo>
                  <a:pt x="449921" y="543275"/>
                </a:lnTo>
                <a:cubicBezTo>
                  <a:pt x="451142" y="546964"/>
                  <a:pt x="448701" y="550653"/>
                  <a:pt x="444225" y="551882"/>
                </a:cubicBezTo>
                <a:cubicBezTo>
                  <a:pt x="443818" y="551882"/>
                  <a:pt x="443411" y="551882"/>
                  <a:pt x="443004" y="551882"/>
                </a:cubicBezTo>
                <a:cubicBezTo>
                  <a:pt x="439749" y="551882"/>
                  <a:pt x="436901" y="549423"/>
                  <a:pt x="436087" y="546144"/>
                </a:cubicBezTo>
                <a:lnTo>
                  <a:pt x="415336" y="449421"/>
                </a:lnTo>
                <a:cubicBezTo>
                  <a:pt x="400281" y="397781"/>
                  <a:pt x="393364" y="395732"/>
                  <a:pt x="368950" y="395732"/>
                </a:cubicBezTo>
                <a:lnTo>
                  <a:pt x="213111" y="395732"/>
                </a:lnTo>
                <a:cubicBezTo>
                  <a:pt x="188291" y="395732"/>
                  <a:pt x="181374" y="397781"/>
                  <a:pt x="167132" y="449831"/>
                </a:cubicBezTo>
                <a:lnTo>
                  <a:pt x="145974" y="544095"/>
                </a:lnTo>
                <a:cubicBezTo>
                  <a:pt x="145160" y="547784"/>
                  <a:pt x="141091" y="550243"/>
                  <a:pt x="137429" y="549423"/>
                </a:cubicBezTo>
                <a:cubicBezTo>
                  <a:pt x="133767" y="548603"/>
                  <a:pt x="131326" y="544915"/>
                  <a:pt x="132140" y="541226"/>
                </a:cubicBezTo>
                <a:lnTo>
                  <a:pt x="152891" y="446552"/>
                </a:lnTo>
                <a:cubicBezTo>
                  <a:pt x="168353" y="392043"/>
                  <a:pt x="178525" y="381387"/>
                  <a:pt x="213111" y="381387"/>
                </a:cubicBezTo>
                <a:close/>
                <a:moveTo>
                  <a:pt x="289232" y="221543"/>
                </a:moveTo>
                <a:cubicBezTo>
                  <a:pt x="258679" y="221543"/>
                  <a:pt x="233830" y="246431"/>
                  <a:pt x="233830" y="277030"/>
                </a:cubicBezTo>
                <a:cubicBezTo>
                  <a:pt x="233830" y="307630"/>
                  <a:pt x="258679" y="332518"/>
                  <a:pt x="289232" y="332518"/>
                </a:cubicBezTo>
                <a:cubicBezTo>
                  <a:pt x="319785" y="332518"/>
                  <a:pt x="344634" y="307630"/>
                  <a:pt x="344634" y="277030"/>
                </a:cubicBezTo>
                <a:cubicBezTo>
                  <a:pt x="344634" y="246431"/>
                  <a:pt x="319785" y="221543"/>
                  <a:pt x="289232" y="221543"/>
                </a:cubicBezTo>
                <a:close/>
                <a:moveTo>
                  <a:pt x="382080" y="106142"/>
                </a:moveTo>
                <a:cubicBezTo>
                  <a:pt x="390458" y="106142"/>
                  <a:pt x="397161" y="112845"/>
                  <a:pt x="397161" y="121642"/>
                </a:cubicBezTo>
                <a:cubicBezTo>
                  <a:pt x="397161" y="129602"/>
                  <a:pt x="390458" y="136305"/>
                  <a:pt x="382080" y="136305"/>
                </a:cubicBezTo>
                <a:cubicBezTo>
                  <a:pt x="373701" y="136305"/>
                  <a:pt x="366998" y="129602"/>
                  <a:pt x="366998" y="121642"/>
                </a:cubicBezTo>
                <a:cubicBezTo>
                  <a:pt x="366998" y="112845"/>
                  <a:pt x="373701" y="106142"/>
                  <a:pt x="382080" y="106142"/>
                </a:cubicBezTo>
                <a:close/>
                <a:moveTo>
                  <a:pt x="290749" y="106142"/>
                </a:moveTo>
                <a:cubicBezTo>
                  <a:pt x="299128" y="106142"/>
                  <a:pt x="305412" y="112845"/>
                  <a:pt x="305412" y="121642"/>
                </a:cubicBezTo>
                <a:cubicBezTo>
                  <a:pt x="305412" y="129602"/>
                  <a:pt x="299128" y="136305"/>
                  <a:pt x="290749" y="136305"/>
                </a:cubicBezTo>
                <a:cubicBezTo>
                  <a:pt x="282371" y="136305"/>
                  <a:pt x="275249" y="129602"/>
                  <a:pt x="275249" y="121642"/>
                </a:cubicBezTo>
                <a:cubicBezTo>
                  <a:pt x="275249" y="112845"/>
                  <a:pt x="282371" y="106142"/>
                  <a:pt x="290749" y="106142"/>
                </a:cubicBezTo>
                <a:close/>
                <a:moveTo>
                  <a:pt x="200379" y="106142"/>
                </a:moveTo>
                <a:cubicBezTo>
                  <a:pt x="209176" y="106142"/>
                  <a:pt x="215460" y="112845"/>
                  <a:pt x="215460" y="121642"/>
                </a:cubicBezTo>
                <a:cubicBezTo>
                  <a:pt x="215460" y="129602"/>
                  <a:pt x="209176" y="136305"/>
                  <a:pt x="200379" y="136305"/>
                </a:cubicBezTo>
                <a:cubicBezTo>
                  <a:pt x="192419" y="136305"/>
                  <a:pt x="185297" y="129602"/>
                  <a:pt x="185297" y="121642"/>
                </a:cubicBezTo>
                <a:cubicBezTo>
                  <a:pt x="185297" y="112845"/>
                  <a:pt x="192419" y="106142"/>
                  <a:pt x="200379" y="106142"/>
                </a:cubicBezTo>
                <a:close/>
                <a:moveTo>
                  <a:pt x="66401" y="14280"/>
                </a:moveTo>
                <a:cubicBezTo>
                  <a:pt x="37478" y="14280"/>
                  <a:pt x="14258" y="37536"/>
                  <a:pt x="14258" y="66912"/>
                </a:cubicBezTo>
                <a:lnTo>
                  <a:pt x="14258" y="175031"/>
                </a:lnTo>
                <a:cubicBezTo>
                  <a:pt x="14258" y="203591"/>
                  <a:pt x="37478" y="226847"/>
                  <a:pt x="66401" y="226847"/>
                </a:cubicBezTo>
                <a:lnTo>
                  <a:pt x="240755" y="226847"/>
                </a:lnTo>
                <a:cubicBezTo>
                  <a:pt x="253384" y="215015"/>
                  <a:pt x="270493" y="207263"/>
                  <a:pt x="289232" y="207263"/>
                </a:cubicBezTo>
                <a:cubicBezTo>
                  <a:pt x="308379" y="207263"/>
                  <a:pt x="325488" y="215015"/>
                  <a:pt x="338116" y="226847"/>
                </a:cubicBezTo>
                <a:lnTo>
                  <a:pt x="383742" y="226847"/>
                </a:lnTo>
                <a:cubicBezTo>
                  <a:pt x="389852" y="226847"/>
                  <a:pt x="394741" y="232559"/>
                  <a:pt x="395963" y="241127"/>
                </a:cubicBezTo>
                <a:lnTo>
                  <a:pt x="395963" y="241535"/>
                </a:lnTo>
                <a:lnTo>
                  <a:pt x="396370" y="272134"/>
                </a:lnTo>
                <a:lnTo>
                  <a:pt x="462364" y="230927"/>
                </a:lnTo>
                <a:cubicBezTo>
                  <a:pt x="466845" y="228071"/>
                  <a:pt x="471734" y="226847"/>
                  <a:pt x="476622" y="226847"/>
                </a:cubicBezTo>
                <a:lnTo>
                  <a:pt x="512063" y="226847"/>
                </a:lnTo>
                <a:cubicBezTo>
                  <a:pt x="540986" y="226847"/>
                  <a:pt x="564614" y="203591"/>
                  <a:pt x="564614" y="175031"/>
                </a:cubicBezTo>
                <a:lnTo>
                  <a:pt x="564614" y="66912"/>
                </a:lnTo>
                <a:cubicBezTo>
                  <a:pt x="564614" y="37536"/>
                  <a:pt x="540986" y="14280"/>
                  <a:pt x="512063" y="14280"/>
                </a:cubicBezTo>
                <a:close/>
                <a:moveTo>
                  <a:pt x="66401" y="0"/>
                </a:moveTo>
                <a:lnTo>
                  <a:pt x="512063" y="0"/>
                </a:lnTo>
                <a:cubicBezTo>
                  <a:pt x="548726" y="0"/>
                  <a:pt x="578872" y="29784"/>
                  <a:pt x="578872" y="66912"/>
                </a:cubicBezTo>
                <a:lnTo>
                  <a:pt x="578872" y="175031"/>
                </a:lnTo>
                <a:cubicBezTo>
                  <a:pt x="578872" y="211751"/>
                  <a:pt x="548726" y="241127"/>
                  <a:pt x="512063" y="241127"/>
                </a:cubicBezTo>
                <a:lnTo>
                  <a:pt x="476622" y="241127"/>
                </a:lnTo>
                <a:cubicBezTo>
                  <a:pt x="474178" y="241127"/>
                  <a:pt x="471734" y="241943"/>
                  <a:pt x="469697" y="243167"/>
                </a:cubicBezTo>
                <a:lnTo>
                  <a:pt x="398000" y="288454"/>
                </a:lnTo>
                <a:cubicBezTo>
                  <a:pt x="396370" y="289270"/>
                  <a:pt x="394741" y="289678"/>
                  <a:pt x="393111" y="289678"/>
                </a:cubicBezTo>
                <a:cubicBezTo>
                  <a:pt x="391889" y="289678"/>
                  <a:pt x="391074" y="289678"/>
                  <a:pt x="389852" y="289270"/>
                </a:cubicBezTo>
                <a:cubicBezTo>
                  <a:pt x="385371" y="287638"/>
                  <a:pt x="383334" y="282334"/>
                  <a:pt x="382927" y="280294"/>
                </a:cubicBezTo>
                <a:lnTo>
                  <a:pt x="382520" y="279070"/>
                </a:lnTo>
                <a:lnTo>
                  <a:pt x="381705" y="242351"/>
                </a:lnTo>
                <a:cubicBezTo>
                  <a:pt x="381705" y="241943"/>
                  <a:pt x="381298" y="241535"/>
                  <a:pt x="381298" y="241127"/>
                </a:cubicBezTo>
                <a:lnTo>
                  <a:pt x="349115" y="241127"/>
                </a:lnTo>
                <a:cubicBezTo>
                  <a:pt x="355226" y="252143"/>
                  <a:pt x="358892" y="263974"/>
                  <a:pt x="358892" y="277030"/>
                </a:cubicBezTo>
                <a:cubicBezTo>
                  <a:pt x="358892" y="315382"/>
                  <a:pt x="327525" y="346798"/>
                  <a:pt x="289232" y="346798"/>
                </a:cubicBezTo>
                <a:cubicBezTo>
                  <a:pt x="250939" y="346798"/>
                  <a:pt x="219572" y="315382"/>
                  <a:pt x="219572" y="277030"/>
                </a:cubicBezTo>
                <a:cubicBezTo>
                  <a:pt x="219572" y="263974"/>
                  <a:pt x="223238" y="252143"/>
                  <a:pt x="229756" y="241127"/>
                </a:cubicBezTo>
                <a:lnTo>
                  <a:pt x="66401" y="241127"/>
                </a:lnTo>
                <a:cubicBezTo>
                  <a:pt x="30145" y="241127"/>
                  <a:pt x="0" y="211751"/>
                  <a:pt x="0" y="175031"/>
                </a:cubicBezTo>
                <a:lnTo>
                  <a:pt x="0" y="66912"/>
                </a:lnTo>
                <a:cubicBezTo>
                  <a:pt x="0" y="29784"/>
                  <a:pt x="30145" y="0"/>
                  <a:pt x="66401" y="0"/>
                </a:cubicBezTo>
                <a:close/>
              </a:path>
            </a:pathLst>
          </a:custGeom>
          <a:solidFill>
            <a:srgbClr val="FFFFFF"/>
          </a:solidFill>
          <a:ln>
            <a:noFill/>
          </a:ln>
          <a:effectLst/>
        </p:spPr>
        <p:txBody>
          <a:bodyPr wrap="square" anchor="ctr">
            <a:noAutofit/>
          </a:bodyPr>
          <a:lstStyle/>
          <a:p>
            <a:endParaRPr lang="en-US" sz="725"/>
          </a:p>
        </p:txBody>
      </p:sp>
      <p:sp>
        <p:nvSpPr>
          <p:cNvPr id="18" name="Freeform 17">
            <a:extLst>
              <a:ext uri="{FF2B5EF4-FFF2-40B4-BE49-F238E27FC236}">
                <a16:creationId xmlns:a16="http://schemas.microsoft.com/office/drawing/2014/main" id="{64C36E36-17DE-B745-987C-9ED9E38BDB22}"/>
              </a:ext>
            </a:extLst>
          </p:cNvPr>
          <p:cNvSpPr>
            <a:spLocks noChangeArrowheads="1"/>
          </p:cNvSpPr>
          <p:nvPr/>
        </p:nvSpPr>
        <p:spPr bwMode="auto">
          <a:xfrm>
            <a:off x="1794501" y="5245323"/>
            <a:ext cx="690555" cy="840698"/>
          </a:xfrm>
          <a:custGeom>
            <a:avLst/>
            <a:gdLst>
              <a:gd name="connsiteX0" fmla="*/ 346796 w 547692"/>
              <a:gd name="connsiteY0" fmla="*/ 425065 h 551309"/>
              <a:gd name="connsiteX1" fmla="*/ 345968 w 547692"/>
              <a:gd name="connsiteY1" fmla="*/ 425890 h 551309"/>
              <a:gd name="connsiteX2" fmla="*/ 345968 w 547692"/>
              <a:gd name="connsiteY2" fmla="*/ 480761 h 551309"/>
              <a:gd name="connsiteX3" fmla="*/ 338512 w 547692"/>
              <a:gd name="connsiteY3" fmla="*/ 487774 h 551309"/>
              <a:gd name="connsiteX4" fmla="*/ 334371 w 547692"/>
              <a:gd name="connsiteY4" fmla="*/ 487774 h 551309"/>
              <a:gd name="connsiteX5" fmla="*/ 360465 w 547692"/>
              <a:gd name="connsiteY5" fmla="*/ 533569 h 551309"/>
              <a:gd name="connsiteX6" fmla="*/ 386973 w 547692"/>
              <a:gd name="connsiteY6" fmla="*/ 487774 h 551309"/>
              <a:gd name="connsiteX7" fmla="*/ 382417 w 547692"/>
              <a:gd name="connsiteY7" fmla="*/ 487774 h 551309"/>
              <a:gd name="connsiteX8" fmla="*/ 374962 w 547692"/>
              <a:gd name="connsiteY8" fmla="*/ 480761 h 551309"/>
              <a:gd name="connsiteX9" fmla="*/ 374962 w 547692"/>
              <a:gd name="connsiteY9" fmla="*/ 425890 h 551309"/>
              <a:gd name="connsiteX10" fmla="*/ 373719 w 547692"/>
              <a:gd name="connsiteY10" fmla="*/ 425065 h 551309"/>
              <a:gd name="connsiteX11" fmla="*/ 346796 w 547692"/>
              <a:gd name="connsiteY11" fmla="*/ 410625 h 551309"/>
              <a:gd name="connsiteX12" fmla="*/ 373719 w 547692"/>
              <a:gd name="connsiteY12" fmla="*/ 410625 h 551309"/>
              <a:gd name="connsiteX13" fmla="*/ 389459 w 547692"/>
              <a:gd name="connsiteY13" fmla="*/ 425890 h 551309"/>
              <a:gd name="connsiteX14" fmla="*/ 389459 w 547692"/>
              <a:gd name="connsiteY14" fmla="*/ 473335 h 551309"/>
              <a:gd name="connsiteX15" fmla="*/ 393601 w 547692"/>
              <a:gd name="connsiteY15" fmla="*/ 473335 h 551309"/>
              <a:gd name="connsiteX16" fmla="*/ 402713 w 547692"/>
              <a:gd name="connsiteY16" fmla="*/ 478285 h 551309"/>
              <a:gd name="connsiteX17" fmla="*/ 402713 w 547692"/>
              <a:gd name="connsiteY17" fmla="*/ 489012 h 551309"/>
              <a:gd name="connsiteX18" fmla="*/ 369577 w 547692"/>
              <a:gd name="connsiteY18" fmla="*/ 546358 h 551309"/>
              <a:gd name="connsiteX19" fmla="*/ 360465 w 547692"/>
              <a:gd name="connsiteY19" fmla="*/ 551309 h 551309"/>
              <a:gd name="connsiteX20" fmla="*/ 351353 w 547692"/>
              <a:gd name="connsiteY20" fmla="*/ 546358 h 551309"/>
              <a:gd name="connsiteX21" fmla="*/ 318217 w 547692"/>
              <a:gd name="connsiteY21" fmla="*/ 489012 h 551309"/>
              <a:gd name="connsiteX22" fmla="*/ 318217 w 547692"/>
              <a:gd name="connsiteY22" fmla="*/ 478285 h 551309"/>
              <a:gd name="connsiteX23" fmla="*/ 327329 w 547692"/>
              <a:gd name="connsiteY23" fmla="*/ 473335 h 551309"/>
              <a:gd name="connsiteX24" fmla="*/ 331471 w 547692"/>
              <a:gd name="connsiteY24" fmla="*/ 473335 h 551309"/>
              <a:gd name="connsiteX25" fmla="*/ 331471 w 547692"/>
              <a:gd name="connsiteY25" fmla="*/ 425890 h 551309"/>
              <a:gd name="connsiteX26" fmla="*/ 346796 w 547692"/>
              <a:gd name="connsiteY26" fmla="*/ 410625 h 551309"/>
              <a:gd name="connsiteX27" fmla="*/ 84665 w 547692"/>
              <a:gd name="connsiteY27" fmla="*/ 367212 h 551309"/>
              <a:gd name="connsiteX28" fmla="*/ 128383 w 547692"/>
              <a:gd name="connsiteY28" fmla="*/ 367212 h 551309"/>
              <a:gd name="connsiteX29" fmla="*/ 135264 w 547692"/>
              <a:gd name="connsiteY29" fmla="*/ 374241 h 551309"/>
              <a:gd name="connsiteX30" fmla="*/ 128383 w 547692"/>
              <a:gd name="connsiteY30" fmla="*/ 381270 h 551309"/>
              <a:gd name="connsiteX31" fmla="*/ 84665 w 547692"/>
              <a:gd name="connsiteY31" fmla="*/ 381270 h 551309"/>
              <a:gd name="connsiteX32" fmla="*/ 77783 w 547692"/>
              <a:gd name="connsiteY32" fmla="*/ 374241 h 551309"/>
              <a:gd name="connsiteX33" fmla="*/ 84665 w 547692"/>
              <a:gd name="connsiteY33" fmla="*/ 367212 h 551309"/>
              <a:gd name="connsiteX34" fmla="*/ 284001 w 547692"/>
              <a:gd name="connsiteY34" fmla="*/ 313355 h 551309"/>
              <a:gd name="connsiteX35" fmla="*/ 292614 w 547692"/>
              <a:gd name="connsiteY35" fmla="*/ 321577 h 551309"/>
              <a:gd name="connsiteX36" fmla="*/ 284001 w 547692"/>
              <a:gd name="connsiteY36" fmla="*/ 330211 h 551309"/>
              <a:gd name="connsiteX37" fmla="*/ 274956 w 547692"/>
              <a:gd name="connsiteY37" fmla="*/ 321988 h 551309"/>
              <a:gd name="connsiteX38" fmla="*/ 284001 w 547692"/>
              <a:gd name="connsiteY38" fmla="*/ 313355 h 551309"/>
              <a:gd name="connsiteX39" fmla="*/ 435739 w 547692"/>
              <a:gd name="connsiteY39" fmla="*/ 303898 h 551309"/>
              <a:gd name="connsiteX40" fmla="*/ 444573 w 547692"/>
              <a:gd name="connsiteY40" fmla="*/ 312120 h 551309"/>
              <a:gd name="connsiteX41" fmla="*/ 435739 w 547692"/>
              <a:gd name="connsiteY41" fmla="*/ 321576 h 551309"/>
              <a:gd name="connsiteX42" fmla="*/ 426905 w 547692"/>
              <a:gd name="connsiteY42" fmla="*/ 312942 h 551309"/>
              <a:gd name="connsiteX43" fmla="*/ 435739 w 547692"/>
              <a:gd name="connsiteY43" fmla="*/ 303898 h 551309"/>
              <a:gd name="connsiteX44" fmla="*/ 360179 w 547692"/>
              <a:gd name="connsiteY44" fmla="*/ 291976 h 551309"/>
              <a:gd name="connsiteX45" fmla="*/ 334056 w 547692"/>
              <a:gd name="connsiteY45" fmla="*/ 319520 h 551309"/>
              <a:gd name="connsiteX46" fmla="*/ 341403 w 547692"/>
              <a:gd name="connsiteY46" fmla="*/ 337198 h 551309"/>
              <a:gd name="connsiteX47" fmla="*/ 358954 w 547692"/>
              <a:gd name="connsiteY47" fmla="*/ 343365 h 551309"/>
              <a:gd name="connsiteX48" fmla="*/ 385077 w 547692"/>
              <a:gd name="connsiteY48" fmla="*/ 315409 h 551309"/>
              <a:gd name="connsiteX49" fmla="*/ 378138 w 547692"/>
              <a:gd name="connsiteY49" fmla="*/ 298143 h 551309"/>
              <a:gd name="connsiteX50" fmla="*/ 361811 w 547692"/>
              <a:gd name="connsiteY50" fmla="*/ 291976 h 551309"/>
              <a:gd name="connsiteX51" fmla="*/ 360179 w 547692"/>
              <a:gd name="connsiteY51" fmla="*/ 291976 h 551309"/>
              <a:gd name="connsiteX52" fmla="*/ 358954 w 547692"/>
              <a:gd name="connsiteY52" fmla="*/ 277587 h 551309"/>
              <a:gd name="connsiteX53" fmla="*/ 387526 w 547692"/>
              <a:gd name="connsiteY53" fmla="*/ 287454 h 551309"/>
              <a:gd name="connsiteX54" fmla="*/ 399363 w 547692"/>
              <a:gd name="connsiteY54" fmla="*/ 315409 h 551309"/>
              <a:gd name="connsiteX55" fmla="*/ 360179 w 547692"/>
              <a:gd name="connsiteY55" fmla="*/ 357343 h 551309"/>
              <a:gd name="connsiteX56" fmla="*/ 357321 w 547692"/>
              <a:gd name="connsiteY56" fmla="*/ 357754 h 551309"/>
              <a:gd name="connsiteX57" fmla="*/ 331607 w 547692"/>
              <a:gd name="connsiteY57" fmla="*/ 347887 h 551309"/>
              <a:gd name="connsiteX58" fmla="*/ 320178 w 547692"/>
              <a:gd name="connsiteY58" fmla="*/ 319520 h 551309"/>
              <a:gd name="connsiteX59" fmla="*/ 358954 w 547692"/>
              <a:gd name="connsiteY59" fmla="*/ 277587 h 551309"/>
              <a:gd name="connsiteX60" fmla="*/ 485553 w 547692"/>
              <a:gd name="connsiteY60" fmla="*/ 270711 h 551309"/>
              <a:gd name="connsiteX61" fmla="*/ 361084 w 547692"/>
              <a:gd name="connsiteY61" fmla="*/ 275654 h 551309"/>
              <a:gd name="connsiteX62" fmla="*/ 235383 w 547692"/>
              <a:gd name="connsiteY62" fmla="*/ 280597 h 551309"/>
              <a:gd name="connsiteX63" fmla="*/ 229632 w 547692"/>
              <a:gd name="connsiteY63" fmla="*/ 290072 h 551309"/>
              <a:gd name="connsiteX64" fmla="*/ 220184 w 547692"/>
              <a:gd name="connsiteY64" fmla="*/ 295427 h 551309"/>
              <a:gd name="connsiteX65" fmla="*/ 220184 w 547692"/>
              <a:gd name="connsiteY65" fmla="*/ 348977 h 551309"/>
              <a:gd name="connsiteX66" fmla="*/ 235383 w 547692"/>
              <a:gd name="connsiteY66" fmla="*/ 364630 h 551309"/>
              <a:gd name="connsiteX67" fmla="*/ 359852 w 547692"/>
              <a:gd name="connsiteY67" fmla="*/ 359687 h 551309"/>
              <a:gd name="connsiteX68" fmla="*/ 485553 w 547692"/>
              <a:gd name="connsiteY68" fmla="*/ 355156 h 551309"/>
              <a:gd name="connsiteX69" fmla="*/ 491305 w 547692"/>
              <a:gd name="connsiteY69" fmla="*/ 345682 h 551309"/>
              <a:gd name="connsiteX70" fmla="*/ 500753 w 547692"/>
              <a:gd name="connsiteY70" fmla="*/ 340327 h 551309"/>
              <a:gd name="connsiteX71" fmla="*/ 500753 w 547692"/>
              <a:gd name="connsiteY71" fmla="*/ 286776 h 551309"/>
              <a:gd name="connsiteX72" fmla="*/ 485553 w 547692"/>
              <a:gd name="connsiteY72" fmla="*/ 270711 h 551309"/>
              <a:gd name="connsiteX73" fmla="*/ 491715 w 547692"/>
              <a:gd name="connsiteY73" fmla="*/ 256705 h 551309"/>
              <a:gd name="connsiteX74" fmla="*/ 498699 w 547692"/>
              <a:gd name="connsiteY74" fmla="*/ 263708 h 551309"/>
              <a:gd name="connsiteX75" fmla="*/ 508558 w 547692"/>
              <a:gd name="connsiteY75" fmla="*/ 274006 h 551309"/>
              <a:gd name="connsiteX76" fmla="*/ 515130 w 547692"/>
              <a:gd name="connsiteY76" fmla="*/ 281009 h 551309"/>
              <a:gd name="connsiteX77" fmla="*/ 515130 w 547692"/>
              <a:gd name="connsiteY77" fmla="*/ 346918 h 551309"/>
              <a:gd name="connsiteX78" fmla="*/ 513076 w 547692"/>
              <a:gd name="connsiteY78" fmla="*/ 351861 h 551309"/>
              <a:gd name="connsiteX79" fmla="*/ 507736 w 547692"/>
              <a:gd name="connsiteY79" fmla="*/ 353920 h 551309"/>
              <a:gd name="connsiteX80" fmla="*/ 501574 w 547692"/>
              <a:gd name="connsiteY80" fmla="*/ 355980 h 551309"/>
              <a:gd name="connsiteX81" fmla="*/ 498699 w 547692"/>
              <a:gd name="connsiteY81" fmla="*/ 362159 h 551309"/>
              <a:gd name="connsiteX82" fmla="*/ 496645 w 547692"/>
              <a:gd name="connsiteY82" fmla="*/ 367514 h 551309"/>
              <a:gd name="connsiteX83" fmla="*/ 491305 w 547692"/>
              <a:gd name="connsiteY83" fmla="*/ 369574 h 551309"/>
              <a:gd name="connsiteX84" fmla="*/ 361084 w 547692"/>
              <a:gd name="connsiteY84" fmla="*/ 374105 h 551309"/>
              <a:gd name="connsiteX85" fmla="*/ 252225 w 547692"/>
              <a:gd name="connsiteY85" fmla="*/ 379460 h 551309"/>
              <a:gd name="connsiteX86" fmla="*/ 229221 w 547692"/>
              <a:gd name="connsiteY86" fmla="*/ 379048 h 551309"/>
              <a:gd name="connsiteX87" fmla="*/ 222238 w 547692"/>
              <a:gd name="connsiteY87" fmla="*/ 372046 h 551309"/>
              <a:gd name="connsiteX88" fmla="*/ 212790 w 547692"/>
              <a:gd name="connsiteY88" fmla="*/ 361747 h 551309"/>
              <a:gd name="connsiteX89" fmla="*/ 206217 w 547692"/>
              <a:gd name="connsiteY89" fmla="*/ 354744 h 551309"/>
              <a:gd name="connsiteX90" fmla="*/ 206217 w 547692"/>
              <a:gd name="connsiteY90" fmla="*/ 289248 h 551309"/>
              <a:gd name="connsiteX91" fmla="*/ 208271 w 547692"/>
              <a:gd name="connsiteY91" fmla="*/ 283893 h 551309"/>
              <a:gd name="connsiteX92" fmla="*/ 213611 w 547692"/>
              <a:gd name="connsiteY92" fmla="*/ 281833 h 551309"/>
              <a:gd name="connsiteX93" fmla="*/ 219773 w 547692"/>
              <a:gd name="connsiteY93" fmla="*/ 279773 h 551309"/>
              <a:gd name="connsiteX94" fmla="*/ 222238 w 547692"/>
              <a:gd name="connsiteY94" fmla="*/ 273183 h 551309"/>
              <a:gd name="connsiteX95" fmla="*/ 224703 w 547692"/>
              <a:gd name="connsiteY95" fmla="*/ 268239 h 551309"/>
              <a:gd name="connsiteX96" fmla="*/ 229632 w 547692"/>
              <a:gd name="connsiteY96" fmla="*/ 266180 h 551309"/>
              <a:gd name="connsiteX97" fmla="*/ 359852 w 547692"/>
              <a:gd name="connsiteY97" fmla="*/ 261237 h 551309"/>
              <a:gd name="connsiteX98" fmla="*/ 491715 w 547692"/>
              <a:gd name="connsiteY98" fmla="*/ 256705 h 551309"/>
              <a:gd name="connsiteX99" fmla="*/ 449692 w 547692"/>
              <a:gd name="connsiteY99" fmla="*/ 236473 h 551309"/>
              <a:gd name="connsiteX100" fmla="*/ 372102 w 547692"/>
              <a:gd name="connsiteY100" fmla="*/ 240831 h 551309"/>
              <a:gd name="connsiteX101" fmla="*/ 361436 w 547692"/>
              <a:gd name="connsiteY101" fmla="*/ 241241 h 551309"/>
              <a:gd name="connsiteX102" fmla="*/ 335179 w 547692"/>
              <a:gd name="connsiteY102" fmla="*/ 243292 h 551309"/>
              <a:gd name="connsiteX103" fmla="*/ 334769 w 547692"/>
              <a:gd name="connsiteY103" fmla="*/ 243292 h 551309"/>
              <a:gd name="connsiteX104" fmla="*/ 315897 w 547692"/>
              <a:gd name="connsiteY104" fmla="*/ 244522 h 551309"/>
              <a:gd name="connsiteX105" fmla="*/ 299487 w 547692"/>
              <a:gd name="connsiteY105" fmla="*/ 245343 h 551309"/>
              <a:gd name="connsiteX106" fmla="*/ 294974 w 547692"/>
              <a:gd name="connsiteY106" fmla="*/ 245343 h 551309"/>
              <a:gd name="connsiteX107" fmla="*/ 279384 w 547692"/>
              <a:gd name="connsiteY107" fmla="*/ 246163 h 551309"/>
              <a:gd name="connsiteX108" fmla="*/ 274051 w 547692"/>
              <a:gd name="connsiteY108" fmla="*/ 246163 h 551309"/>
              <a:gd name="connsiteX109" fmla="*/ 259282 w 547692"/>
              <a:gd name="connsiteY109" fmla="*/ 246163 h 551309"/>
              <a:gd name="connsiteX110" fmla="*/ 255590 w 547692"/>
              <a:gd name="connsiteY110" fmla="*/ 246573 h 551309"/>
              <a:gd name="connsiteX111" fmla="*/ 252718 w 547692"/>
              <a:gd name="connsiteY111" fmla="*/ 246573 h 551309"/>
              <a:gd name="connsiteX112" fmla="*/ 239179 w 547692"/>
              <a:gd name="connsiteY112" fmla="*/ 246163 h 551309"/>
              <a:gd name="connsiteX113" fmla="*/ 232205 w 547692"/>
              <a:gd name="connsiteY113" fmla="*/ 246163 h 551309"/>
              <a:gd name="connsiteX114" fmla="*/ 225231 w 547692"/>
              <a:gd name="connsiteY114" fmla="*/ 245753 h 551309"/>
              <a:gd name="connsiteX115" fmla="*/ 219077 w 547692"/>
              <a:gd name="connsiteY115" fmla="*/ 245753 h 551309"/>
              <a:gd name="connsiteX116" fmla="*/ 218667 w 547692"/>
              <a:gd name="connsiteY116" fmla="*/ 245753 h 551309"/>
              <a:gd name="connsiteX117" fmla="*/ 218256 w 547692"/>
              <a:gd name="connsiteY117" fmla="*/ 245753 h 551309"/>
              <a:gd name="connsiteX118" fmla="*/ 212102 w 547692"/>
              <a:gd name="connsiteY118" fmla="*/ 245343 h 551309"/>
              <a:gd name="connsiteX119" fmla="*/ 206769 w 547692"/>
              <a:gd name="connsiteY119" fmla="*/ 244932 h 551309"/>
              <a:gd name="connsiteX120" fmla="*/ 191590 w 547692"/>
              <a:gd name="connsiteY120" fmla="*/ 243292 h 551309"/>
              <a:gd name="connsiteX121" fmla="*/ 190359 w 547692"/>
              <a:gd name="connsiteY121" fmla="*/ 243702 h 551309"/>
              <a:gd name="connsiteX122" fmla="*/ 189949 w 547692"/>
              <a:gd name="connsiteY122" fmla="*/ 243702 h 551309"/>
              <a:gd name="connsiteX123" fmla="*/ 188718 w 547692"/>
              <a:gd name="connsiteY123" fmla="*/ 244522 h 551309"/>
              <a:gd name="connsiteX124" fmla="*/ 187487 w 547692"/>
              <a:gd name="connsiteY124" fmla="*/ 246983 h 551309"/>
              <a:gd name="connsiteX125" fmla="*/ 187487 w 547692"/>
              <a:gd name="connsiteY125" fmla="*/ 274872 h 551309"/>
              <a:gd name="connsiteX126" fmla="*/ 187487 w 547692"/>
              <a:gd name="connsiteY126" fmla="*/ 284305 h 551309"/>
              <a:gd name="connsiteX127" fmla="*/ 187487 w 547692"/>
              <a:gd name="connsiteY127" fmla="*/ 323268 h 551309"/>
              <a:gd name="connsiteX128" fmla="*/ 187487 w 547692"/>
              <a:gd name="connsiteY128" fmla="*/ 386839 h 551309"/>
              <a:gd name="connsiteX129" fmla="*/ 193231 w 547692"/>
              <a:gd name="connsiteY129" fmla="*/ 392991 h 551309"/>
              <a:gd name="connsiteX130" fmla="*/ 360205 w 547692"/>
              <a:gd name="connsiteY130" fmla="*/ 390530 h 551309"/>
              <a:gd name="connsiteX131" fmla="*/ 529230 w 547692"/>
              <a:gd name="connsiteY131" fmla="*/ 388479 h 551309"/>
              <a:gd name="connsiteX132" fmla="*/ 532512 w 547692"/>
              <a:gd name="connsiteY132" fmla="*/ 387659 h 551309"/>
              <a:gd name="connsiteX133" fmla="*/ 532923 w 547692"/>
              <a:gd name="connsiteY133" fmla="*/ 384788 h 551309"/>
              <a:gd name="connsiteX134" fmla="*/ 532923 w 547692"/>
              <a:gd name="connsiteY134" fmla="*/ 245343 h 551309"/>
              <a:gd name="connsiteX135" fmla="*/ 527589 w 547692"/>
              <a:gd name="connsiteY135" fmla="*/ 239191 h 551309"/>
              <a:gd name="connsiteX136" fmla="*/ 449692 w 547692"/>
              <a:gd name="connsiteY136" fmla="*/ 236473 h 551309"/>
              <a:gd name="connsiteX137" fmla="*/ 109932 w 547692"/>
              <a:gd name="connsiteY137" fmla="*/ 231953 h 551309"/>
              <a:gd name="connsiteX138" fmla="*/ 118977 w 547692"/>
              <a:gd name="connsiteY138" fmla="*/ 240175 h 551309"/>
              <a:gd name="connsiteX139" fmla="*/ 109932 w 547692"/>
              <a:gd name="connsiteY139" fmla="*/ 248809 h 551309"/>
              <a:gd name="connsiteX140" fmla="*/ 101299 w 547692"/>
              <a:gd name="connsiteY140" fmla="*/ 240586 h 551309"/>
              <a:gd name="connsiteX141" fmla="*/ 109932 w 547692"/>
              <a:gd name="connsiteY141" fmla="*/ 231953 h 551309"/>
              <a:gd name="connsiteX142" fmla="*/ 187487 w 547692"/>
              <a:gd name="connsiteY142" fmla="*/ 208431 h 551309"/>
              <a:gd name="connsiteX143" fmla="*/ 162051 w 547692"/>
              <a:gd name="connsiteY143" fmla="*/ 236320 h 551309"/>
              <a:gd name="connsiteX144" fmla="*/ 173538 w 547692"/>
              <a:gd name="connsiteY144" fmla="*/ 257236 h 551309"/>
              <a:gd name="connsiteX145" fmla="*/ 173538 w 547692"/>
              <a:gd name="connsiteY145" fmla="*/ 246983 h 551309"/>
              <a:gd name="connsiteX146" fmla="*/ 179282 w 547692"/>
              <a:gd name="connsiteY146" fmla="*/ 233859 h 551309"/>
              <a:gd name="connsiteX147" fmla="*/ 189128 w 547692"/>
              <a:gd name="connsiteY147" fmla="*/ 229347 h 551309"/>
              <a:gd name="connsiteX148" fmla="*/ 193231 w 547692"/>
              <a:gd name="connsiteY148" fmla="*/ 229347 h 551309"/>
              <a:gd name="connsiteX149" fmla="*/ 210872 w 547692"/>
              <a:gd name="connsiteY149" fmla="*/ 230578 h 551309"/>
              <a:gd name="connsiteX150" fmla="*/ 212923 w 547692"/>
              <a:gd name="connsiteY150" fmla="*/ 230988 h 551309"/>
              <a:gd name="connsiteX151" fmla="*/ 205538 w 547692"/>
              <a:gd name="connsiteY151" fmla="*/ 214993 h 551309"/>
              <a:gd name="connsiteX152" fmla="*/ 189538 w 547692"/>
              <a:gd name="connsiteY152" fmla="*/ 208431 h 551309"/>
              <a:gd name="connsiteX153" fmla="*/ 187487 w 547692"/>
              <a:gd name="connsiteY153" fmla="*/ 208431 h 551309"/>
              <a:gd name="connsiteX154" fmla="*/ 312205 w 547692"/>
              <a:gd name="connsiteY154" fmla="*/ 187514 h 551309"/>
              <a:gd name="connsiteX155" fmla="*/ 187487 w 547692"/>
              <a:gd name="connsiteY155" fmla="*/ 192435 h 551309"/>
              <a:gd name="connsiteX156" fmla="*/ 62359 w 547692"/>
              <a:gd name="connsiteY156" fmla="*/ 197357 h 551309"/>
              <a:gd name="connsiteX157" fmla="*/ 56615 w 547692"/>
              <a:gd name="connsiteY157" fmla="*/ 206790 h 551309"/>
              <a:gd name="connsiteX158" fmla="*/ 47179 w 547692"/>
              <a:gd name="connsiteY158" fmla="*/ 212122 h 551309"/>
              <a:gd name="connsiteX159" fmla="*/ 47179 w 547692"/>
              <a:gd name="connsiteY159" fmla="*/ 265439 h 551309"/>
              <a:gd name="connsiteX160" fmla="*/ 62769 w 547692"/>
              <a:gd name="connsiteY160" fmla="*/ 281024 h 551309"/>
              <a:gd name="connsiteX161" fmla="*/ 173538 w 547692"/>
              <a:gd name="connsiteY161" fmla="*/ 277333 h 551309"/>
              <a:gd name="connsiteX162" fmla="*/ 173538 w 547692"/>
              <a:gd name="connsiteY162" fmla="*/ 272411 h 551309"/>
              <a:gd name="connsiteX163" fmla="*/ 147282 w 547692"/>
              <a:gd name="connsiteY163" fmla="*/ 236320 h 551309"/>
              <a:gd name="connsiteX164" fmla="*/ 186667 w 547692"/>
              <a:gd name="connsiteY164" fmla="*/ 194486 h 551309"/>
              <a:gd name="connsiteX165" fmla="*/ 215384 w 547692"/>
              <a:gd name="connsiteY165" fmla="*/ 204329 h 551309"/>
              <a:gd name="connsiteX166" fmla="*/ 227282 w 547692"/>
              <a:gd name="connsiteY166" fmla="*/ 231808 h 551309"/>
              <a:gd name="connsiteX167" fmla="*/ 231795 w 547692"/>
              <a:gd name="connsiteY167" fmla="*/ 231808 h 551309"/>
              <a:gd name="connsiteX168" fmla="*/ 239179 w 547692"/>
              <a:gd name="connsiteY168" fmla="*/ 231808 h 551309"/>
              <a:gd name="connsiteX169" fmla="*/ 252308 w 547692"/>
              <a:gd name="connsiteY169" fmla="*/ 232218 h 551309"/>
              <a:gd name="connsiteX170" fmla="*/ 255179 w 547692"/>
              <a:gd name="connsiteY170" fmla="*/ 232218 h 551309"/>
              <a:gd name="connsiteX171" fmla="*/ 255179 w 547692"/>
              <a:gd name="connsiteY171" fmla="*/ 230168 h 551309"/>
              <a:gd name="connsiteX172" fmla="*/ 263384 w 547692"/>
              <a:gd name="connsiteY172" fmla="*/ 221145 h 551309"/>
              <a:gd name="connsiteX173" fmla="*/ 272000 w 547692"/>
              <a:gd name="connsiteY173" fmla="*/ 229347 h 551309"/>
              <a:gd name="connsiteX174" fmla="*/ 271590 w 547692"/>
              <a:gd name="connsiteY174" fmla="*/ 231808 h 551309"/>
              <a:gd name="connsiteX175" fmla="*/ 274872 w 547692"/>
              <a:gd name="connsiteY175" fmla="*/ 231808 h 551309"/>
              <a:gd name="connsiteX176" fmla="*/ 277333 w 547692"/>
              <a:gd name="connsiteY176" fmla="*/ 231808 h 551309"/>
              <a:gd name="connsiteX177" fmla="*/ 297436 w 547692"/>
              <a:gd name="connsiteY177" fmla="*/ 230988 h 551309"/>
              <a:gd name="connsiteX178" fmla="*/ 300307 w 547692"/>
              <a:gd name="connsiteY178" fmla="*/ 230988 h 551309"/>
              <a:gd name="connsiteX179" fmla="*/ 315487 w 547692"/>
              <a:gd name="connsiteY179" fmla="*/ 230168 h 551309"/>
              <a:gd name="connsiteX180" fmla="*/ 324513 w 547692"/>
              <a:gd name="connsiteY180" fmla="*/ 229347 h 551309"/>
              <a:gd name="connsiteX181" fmla="*/ 327795 w 547692"/>
              <a:gd name="connsiteY181" fmla="*/ 229347 h 551309"/>
              <a:gd name="connsiteX182" fmla="*/ 327795 w 547692"/>
              <a:gd name="connsiteY182" fmla="*/ 203509 h 551309"/>
              <a:gd name="connsiteX183" fmla="*/ 312205 w 547692"/>
              <a:gd name="connsiteY183" fmla="*/ 187514 h 551309"/>
              <a:gd name="connsiteX184" fmla="*/ 270974 w 547692"/>
              <a:gd name="connsiteY184" fmla="*/ 155011 h 551309"/>
              <a:gd name="connsiteX185" fmla="*/ 187487 w 547692"/>
              <a:gd name="connsiteY185" fmla="*/ 159625 h 551309"/>
              <a:gd name="connsiteX186" fmla="*/ 18461 w 547692"/>
              <a:gd name="connsiteY186" fmla="*/ 162086 h 551309"/>
              <a:gd name="connsiteX187" fmla="*/ 18051 w 547692"/>
              <a:gd name="connsiteY187" fmla="*/ 162086 h 551309"/>
              <a:gd name="connsiteX188" fmla="*/ 15590 w 547692"/>
              <a:gd name="connsiteY188" fmla="*/ 162906 h 551309"/>
              <a:gd name="connsiteX189" fmla="*/ 14359 w 547692"/>
              <a:gd name="connsiteY189" fmla="*/ 165367 h 551309"/>
              <a:gd name="connsiteX190" fmla="*/ 14359 w 547692"/>
              <a:gd name="connsiteY190" fmla="*/ 305222 h 551309"/>
              <a:gd name="connsiteX191" fmla="*/ 19692 w 547692"/>
              <a:gd name="connsiteY191" fmla="*/ 311374 h 551309"/>
              <a:gd name="connsiteX192" fmla="*/ 173538 w 547692"/>
              <a:gd name="connsiteY192" fmla="*/ 310143 h 551309"/>
              <a:gd name="connsiteX193" fmla="*/ 173538 w 547692"/>
              <a:gd name="connsiteY193" fmla="*/ 291687 h 551309"/>
              <a:gd name="connsiteX194" fmla="*/ 79179 w 547692"/>
              <a:gd name="connsiteY194" fmla="*/ 295789 h 551309"/>
              <a:gd name="connsiteX195" fmla="*/ 56205 w 547692"/>
              <a:gd name="connsiteY195" fmla="*/ 295379 h 551309"/>
              <a:gd name="connsiteX196" fmla="*/ 49231 w 547692"/>
              <a:gd name="connsiteY196" fmla="*/ 287996 h 551309"/>
              <a:gd name="connsiteX197" fmla="*/ 39385 w 547692"/>
              <a:gd name="connsiteY197" fmla="*/ 278563 h 551309"/>
              <a:gd name="connsiteX198" fmla="*/ 32820 w 547692"/>
              <a:gd name="connsiteY198" fmla="*/ 271181 h 551309"/>
              <a:gd name="connsiteX199" fmla="*/ 32820 w 547692"/>
              <a:gd name="connsiteY199" fmla="*/ 205970 h 551309"/>
              <a:gd name="connsiteX200" fmla="*/ 34872 w 547692"/>
              <a:gd name="connsiteY200" fmla="*/ 200228 h 551309"/>
              <a:gd name="connsiteX201" fmla="*/ 40615 w 547692"/>
              <a:gd name="connsiteY201" fmla="*/ 198587 h 551309"/>
              <a:gd name="connsiteX202" fmla="*/ 46359 w 547692"/>
              <a:gd name="connsiteY202" fmla="*/ 196537 h 551309"/>
              <a:gd name="connsiteX203" fmla="*/ 49231 w 547692"/>
              <a:gd name="connsiteY203" fmla="*/ 189975 h 551309"/>
              <a:gd name="connsiteX204" fmla="*/ 51282 w 547692"/>
              <a:gd name="connsiteY204" fmla="*/ 185053 h 551309"/>
              <a:gd name="connsiteX205" fmla="*/ 56615 w 547692"/>
              <a:gd name="connsiteY205" fmla="*/ 182592 h 551309"/>
              <a:gd name="connsiteX206" fmla="*/ 186667 w 547692"/>
              <a:gd name="connsiteY206" fmla="*/ 178081 h 551309"/>
              <a:gd name="connsiteX207" fmla="*/ 318359 w 547692"/>
              <a:gd name="connsiteY207" fmla="*/ 173569 h 551309"/>
              <a:gd name="connsiteX208" fmla="*/ 325333 w 547692"/>
              <a:gd name="connsiteY208" fmla="*/ 180542 h 551309"/>
              <a:gd name="connsiteX209" fmla="*/ 334769 w 547692"/>
              <a:gd name="connsiteY209" fmla="*/ 190385 h 551309"/>
              <a:gd name="connsiteX210" fmla="*/ 341743 w 547692"/>
              <a:gd name="connsiteY210" fmla="*/ 197767 h 551309"/>
              <a:gd name="connsiteX211" fmla="*/ 341743 w 547692"/>
              <a:gd name="connsiteY211" fmla="*/ 228117 h 551309"/>
              <a:gd name="connsiteX212" fmla="*/ 359795 w 547692"/>
              <a:gd name="connsiteY212" fmla="*/ 227297 h 551309"/>
              <a:gd name="connsiteX213" fmla="*/ 360205 w 547692"/>
              <a:gd name="connsiteY213" fmla="*/ 227297 h 551309"/>
              <a:gd name="connsiteX214" fmla="*/ 360205 w 547692"/>
              <a:gd name="connsiteY214" fmla="*/ 163726 h 551309"/>
              <a:gd name="connsiteX215" fmla="*/ 354461 w 547692"/>
              <a:gd name="connsiteY215" fmla="*/ 157164 h 551309"/>
              <a:gd name="connsiteX216" fmla="*/ 270974 w 547692"/>
              <a:gd name="connsiteY216" fmla="*/ 155011 h 551309"/>
              <a:gd name="connsiteX217" fmla="*/ 270923 w 547692"/>
              <a:gd name="connsiteY217" fmla="*/ 140708 h 551309"/>
              <a:gd name="connsiteX218" fmla="*/ 356102 w 547692"/>
              <a:gd name="connsiteY218" fmla="*/ 143220 h 551309"/>
              <a:gd name="connsiteX219" fmla="*/ 374154 w 547692"/>
              <a:gd name="connsiteY219" fmla="*/ 163726 h 551309"/>
              <a:gd name="connsiteX220" fmla="*/ 374154 w 547692"/>
              <a:gd name="connsiteY220" fmla="*/ 226066 h 551309"/>
              <a:gd name="connsiteX221" fmla="*/ 529230 w 547692"/>
              <a:gd name="connsiteY221" fmla="*/ 224836 h 551309"/>
              <a:gd name="connsiteX222" fmla="*/ 547692 w 547692"/>
              <a:gd name="connsiteY222" fmla="*/ 245343 h 551309"/>
              <a:gd name="connsiteX223" fmla="*/ 547692 w 547692"/>
              <a:gd name="connsiteY223" fmla="*/ 384788 h 551309"/>
              <a:gd name="connsiteX224" fmla="*/ 541948 w 547692"/>
              <a:gd name="connsiteY224" fmla="*/ 398322 h 551309"/>
              <a:gd name="connsiteX225" fmla="*/ 527589 w 547692"/>
              <a:gd name="connsiteY225" fmla="*/ 402834 h 551309"/>
              <a:gd name="connsiteX226" fmla="*/ 361025 w 547692"/>
              <a:gd name="connsiteY226" fmla="*/ 404884 h 551309"/>
              <a:gd name="connsiteX227" fmla="*/ 252308 w 547692"/>
              <a:gd name="connsiteY227" fmla="*/ 410216 h 551309"/>
              <a:gd name="connsiteX228" fmla="*/ 191590 w 547692"/>
              <a:gd name="connsiteY228" fmla="*/ 406935 h 551309"/>
              <a:gd name="connsiteX229" fmla="*/ 173538 w 547692"/>
              <a:gd name="connsiteY229" fmla="*/ 386839 h 551309"/>
              <a:gd name="connsiteX230" fmla="*/ 173538 w 547692"/>
              <a:gd name="connsiteY230" fmla="*/ 324498 h 551309"/>
              <a:gd name="connsiteX231" fmla="*/ 78769 w 547692"/>
              <a:gd name="connsiteY231" fmla="*/ 328599 h 551309"/>
              <a:gd name="connsiteX232" fmla="*/ 18461 w 547692"/>
              <a:gd name="connsiteY232" fmla="*/ 325728 h 551309"/>
              <a:gd name="connsiteX233" fmla="*/ 0 w 547692"/>
              <a:gd name="connsiteY233" fmla="*/ 305222 h 551309"/>
              <a:gd name="connsiteX234" fmla="*/ 0 w 547692"/>
              <a:gd name="connsiteY234" fmla="*/ 165367 h 551309"/>
              <a:gd name="connsiteX235" fmla="*/ 5744 w 547692"/>
              <a:gd name="connsiteY235" fmla="*/ 152243 h 551309"/>
              <a:gd name="connsiteX236" fmla="*/ 19692 w 547692"/>
              <a:gd name="connsiteY236" fmla="*/ 147731 h 551309"/>
              <a:gd name="connsiteX237" fmla="*/ 186667 w 547692"/>
              <a:gd name="connsiteY237" fmla="*/ 145270 h 551309"/>
              <a:gd name="connsiteX238" fmla="*/ 270923 w 547692"/>
              <a:gd name="connsiteY238" fmla="*/ 140708 h 551309"/>
              <a:gd name="connsiteX239" fmla="*/ 401377 w 547692"/>
              <a:gd name="connsiteY239" fmla="*/ 86828 h 551309"/>
              <a:gd name="connsiteX240" fmla="*/ 408663 w 547692"/>
              <a:gd name="connsiteY240" fmla="*/ 94114 h 551309"/>
              <a:gd name="connsiteX241" fmla="*/ 408663 w 547692"/>
              <a:gd name="connsiteY241" fmla="*/ 108687 h 551309"/>
              <a:gd name="connsiteX242" fmla="*/ 423236 w 547692"/>
              <a:gd name="connsiteY242" fmla="*/ 108687 h 551309"/>
              <a:gd name="connsiteX243" fmla="*/ 430117 w 547692"/>
              <a:gd name="connsiteY243" fmla="*/ 115568 h 551309"/>
              <a:gd name="connsiteX244" fmla="*/ 423236 w 547692"/>
              <a:gd name="connsiteY244" fmla="*/ 122855 h 551309"/>
              <a:gd name="connsiteX245" fmla="*/ 408663 w 547692"/>
              <a:gd name="connsiteY245" fmla="*/ 122855 h 551309"/>
              <a:gd name="connsiteX246" fmla="*/ 408663 w 547692"/>
              <a:gd name="connsiteY246" fmla="*/ 137427 h 551309"/>
              <a:gd name="connsiteX247" fmla="*/ 401377 w 547692"/>
              <a:gd name="connsiteY247" fmla="*/ 144309 h 551309"/>
              <a:gd name="connsiteX248" fmla="*/ 394495 w 547692"/>
              <a:gd name="connsiteY248" fmla="*/ 137427 h 551309"/>
              <a:gd name="connsiteX249" fmla="*/ 394495 w 547692"/>
              <a:gd name="connsiteY249" fmla="*/ 122855 h 551309"/>
              <a:gd name="connsiteX250" fmla="*/ 379518 w 547692"/>
              <a:gd name="connsiteY250" fmla="*/ 122855 h 551309"/>
              <a:gd name="connsiteX251" fmla="*/ 372636 w 547692"/>
              <a:gd name="connsiteY251" fmla="*/ 115568 h 551309"/>
              <a:gd name="connsiteX252" fmla="*/ 379518 w 547692"/>
              <a:gd name="connsiteY252" fmla="*/ 108687 h 551309"/>
              <a:gd name="connsiteX253" fmla="*/ 394495 w 547692"/>
              <a:gd name="connsiteY253" fmla="*/ 108687 h 551309"/>
              <a:gd name="connsiteX254" fmla="*/ 394495 w 547692"/>
              <a:gd name="connsiteY254" fmla="*/ 94114 h 551309"/>
              <a:gd name="connsiteX255" fmla="*/ 401377 w 547692"/>
              <a:gd name="connsiteY255" fmla="*/ 86828 h 551309"/>
              <a:gd name="connsiteX256" fmla="*/ 187223 w 547692"/>
              <a:gd name="connsiteY256" fmla="*/ 18152 h 551309"/>
              <a:gd name="connsiteX257" fmla="*/ 160715 w 547692"/>
              <a:gd name="connsiteY257" fmla="*/ 63947 h 551309"/>
              <a:gd name="connsiteX258" fmla="*/ 165685 w 547692"/>
              <a:gd name="connsiteY258" fmla="*/ 63947 h 551309"/>
              <a:gd name="connsiteX259" fmla="*/ 172726 w 547692"/>
              <a:gd name="connsiteY259" fmla="*/ 70960 h 551309"/>
              <a:gd name="connsiteX260" fmla="*/ 172726 w 547692"/>
              <a:gd name="connsiteY260" fmla="*/ 125418 h 551309"/>
              <a:gd name="connsiteX261" fmla="*/ 173555 w 547692"/>
              <a:gd name="connsiteY261" fmla="*/ 126656 h 551309"/>
              <a:gd name="connsiteX262" fmla="*/ 200892 w 547692"/>
              <a:gd name="connsiteY262" fmla="*/ 126656 h 551309"/>
              <a:gd name="connsiteX263" fmla="*/ 202134 w 547692"/>
              <a:gd name="connsiteY263" fmla="*/ 125418 h 551309"/>
              <a:gd name="connsiteX264" fmla="*/ 202134 w 547692"/>
              <a:gd name="connsiteY264" fmla="*/ 70960 h 551309"/>
              <a:gd name="connsiteX265" fmla="*/ 209175 w 547692"/>
              <a:gd name="connsiteY265" fmla="*/ 63947 h 551309"/>
              <a:gd name="connsiteX266" fmla="*/ 213732 w 547692"/>
              <a:gd name="connsiteY266" fmla="*/ 63947 h 551309"/>
              <a:gd name="connsiteX267" fmla="*/ 187223 w 547692"/>
              <a:gd name="connsiteY267" fmla="*/ 0 h 551309"/>
              <a:gd name="connsiteX268" fmla="*/ 196335 w 547692"/>
              <a:gd name="connsiteY268" fmla="*/ 5363 h 551309"/>
              <a:gd name="connsiteX269" fmla="*/ 229471 w 547692"/>
              <a:gd name="connsiteY269" fmla="*/ 62297 h 551309"/>
              <a:gd name="connsiteX270" fmla="*/ 229471 w 547692"/>
              <a:gd name="connsiteY270" fmla="*/ 72611 h 551309"/>
              <a:gd name="connsiteX271" fmla="*/ 220359 w 547692"/>
              <a:gd name="connsiteY271" fmla="*/ 78386 h 551309"/>
              <a:gd name="connsiteX272" fmla="*/ 216631 w 547692"/>
              <a:gd name="connsiteY272" fmla="*/ 78386 h 551309"/>
              <a:gd name="connsiteX273" fmla="*/ 216631 w 547692"/>
              <a:gd name="connsiteY273" fmla="*/ 125418 h 551309"/>
              <a:gd name="connsiteX274" fmla="*/ 200892 w 547692"/>
              <a:gd name="connsiteY274" fmla="*/ 140683 h 551309"/>
              <a:gd name="connsiteX275" fmla="*/ 173555 w 547692"/>
              <a:gd name="connsiteY275" fmla="*/ 140683 h 551309"/>
              <a:gd name="connsiteX276" fmla="*/ 158229 w 547692"/>
              <a:gd name="connsiteY276" fmla="*/ 125418 h 551309"/>
              <a:gd name="connsiteX277" fmla="*/ 158229 w 547692"/>
              <a:gd name="connsiteY277" fmla="*/ 78386 h 551309"/>
              <a:gd name="connsiteX278" fmla="*/ 154087 w 547692"/>
              <a:gd name="connsiteY278" fmla="*/ 78386 h 551309"/>
              <a:gd name="connsiteX279" fmla="*/ 144975 w 547692"/>
              <a:gd name="connsiteY279" fmla="*/ 72611 h 551309"/>
              <a:gd name="connsiteX280" fmla="*/ 144975 w 547692"/>
              <a:gd name="connsiteY280" fmla="*/ 62297 h 551309"/>
              <a:gd name="connsiteX281" fmla="*/ 178111 w 547692"/>
              <a:gd name="connsiteY281" fmla="*/ 5363 h 551309"/>
              <a:gd name="connsiteX282" fmla="*/ 187223 w 547692"/>
              <a:gd name="connsiteY282" fmla="*/ 0 h 55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Lst>
            <a:rect l="l" t="t" r="r" b="b"/>
            <a:pathLst>
              <a:path w="547692" h="551309">
                <a:moveTo>
                  <a:pt x="346796" y="425065"/>
                </a:moveTo>
                <a:cubicBezTo>
                  <a:pt x="345968" y="425065"/>
                  <a:pt x="345968" y="425477"/>
                  <a:pt x="345968" y="425890"/>
                </a:cubicBezTo>
                <a:lnTo>
                  <a:pt x="345968" y="480761"/>
                </a:lnTo>
                <a:cubicBezTo>
                  <a:pt x="345968" y="484474"/>
                  <a:pt x="342654" y="487774"/>
                  <a:pt x="338512" y="487774"/>
                </a:cubicBezTo>
                <a:lnTo>
                  <a:pt x="334371" y="487774"/>
                </a:lnTo>
                <a:lnTo>
                  <a:pt x="360465" y="533569"/>
                </a:lnTo>
                <a:lnTo>
                  <a:pt x="386973" y="487774"/>
                </a:lnTo>
                <a:lnTo>
                  <a:pt x="382417" y="487774"/>
                </a:lnTo>
                <a:cubicBezTo>
                  <a:pt x="378275" y="487774"/>
                  <a:pt x="374962" y="484474"/>
                  <a:pt x="374962" y="480761"/>
                </a:cubicBezTo>
                <a:lnTo>
                  <a:pt x="374962" y="425890"/>
                </a:lnTo>
                <a:cubicBezTo>
                  <a:pt x="374962" y="425477"/>
                  <a:pt x="374548" y="425065"/>
                  <a:pt x="373719" y="425065"/>
                </a:cubicBezTo>
                <a:close/>
                <a:moveTo>
                  <a:pt x="346796" y="410625"/>
                </a:moveTo>
                <a:lnTo>
                  <a:pt x="373719" y="410625"/>
                </a:lnTo>
                <a:cubicBezTo>
                  <a:pt x="382417" y="410625"/>
                  <a:pt x="389459" y="417639"/>
                  <a:pt x="389459" y="425890"/>
                </a:cubicBezTo>
                <a:lnTo>
                  <a:pt x="389459" y="473335"/>
                </a:lnTo>
                <a:lnTo>
                  <a:pt x="393601" y="473335"/>
                </a:lnTo>
                <a:cubicBezTo>
                  <a:pt x="397328" y="473335"/>
                  <a:pt x="400642" y="475397"/>
                  <a:pt x="402713" y="478285"/>
                </a:cubicBezTo>
                <a:cubicBezTo>
                  <a:pt x="404784" y="481998"/>
                  <a:pt x="404784" y="485711"/>
                  <a:pt x="402713" y="489012"/>
                </a:cubicBezTo>
                <a:lnTo>
                  <a:pt x="369577" y="546358"/>
                </a:lnTo>
                <a:cubicBezTo>
                  <a:pt x="367920" y="549658"/>
                  <a:pt x="364193" y="551309"/>
                  <a:pt x="360465" y="551309"/>
                </a:cubicBezTo>
                <a:cubicBezTo>
                  <a:pt x="356737" y="551309"/>
                  <a:pt x="353009" y="549658"/>
                  <a:pt x="351353" y="546358"/>
                </a:cubicBezTo>
                <a:lnTo>
                  <a:pt x="318217" y="489012"/>
                </a:lnTo>
                <a:cubicBezTo>
                  <a:pt x="316560" y="485711"/>
                  <a:pt x="316560" y="481998"/>
                  <a:pt x="318217" y="478285"/>
                </a:cubicBezTo>
                <a:cubicBezTo>
                  <a:pt x="320288" y="475397"/>
                  <a:pt x="323601" y="473335"/>
                  <a:pt x="327329" y="473335"/>
                </a:cubicBezTo>
                <a:lnTo>
                  <a:pt x="331471" y="473335"/>
                </a:lnTo>
                <a:lnTo>
                  <a:pt x="331471" y="425890"/>
                </a:lnTo>
                <a:cubicBezTo>
                  <a:pt x="331471" y="417639"/>
                  <a:pt x="338098" y="410625"/>
                  <a:pt x="346796" y="410625"/>
                </a:cubicBezTo>
                <a:close/>
                <a:moveTo>
                  <a:pt x="84665" y="367212"/>
                </a:moveTo>
                <a:lnTo>
                  <a:pt x="128383" y="367212"/>
                </a:lnTo>
                <a:cubicBezTo>
                  <a:pt x="132026" y="367212"/>
                  <a:pt x="135264" y="370520"/>
                  <a:pt x="135264" y="374241"/>
                </a:cubicBezTo>
                <a:cubicBezTo>
                  <a:pt x="135264" y="378376"/>
                  <a:pt x="132026" y="381270"/>
                  <a:pt x="128383" y="381270"/>
                </a:cubicBezTo>
                <a:lnTo>
                  <a:pt x="84665" y="381270"/>
                </a:lnTo>
                <a:cubicBezTo>
                  <a:pt x="81021" y="381270"/>
                  <a:pt x="77783" y="378376"/>
                  <a:pt x="77783" y="374241"/>
                </a:cubicBezTo>
                <a:cubicBezTo>
                  <a:pt x="77783" y="370520"/>
                  <a:pt x="81021" y="367212"/>
                  <a:pt x="84665" y="367212"/>
                </a:cubicBezTo>
                <a:close/>
                <a:moveTo>
                  <a:pt x="284001" y="313355"/>
                </a:moveTo>
                <a:cubicBezTo>
                  <a:pt x="288738" y="312944"/>
                  <a:pt x="292614" y="316644"/>
                  <a:pt x="292614" y="321577"/>
                </a:cubicBezTo>
                <a:cubicBezTo>
                  <a:pt x="292614" y="326099"/>
                  <a:pt x="288738" y="329799"/>
                  <a:pt x="284001" y="330211"/>
                </a:cubicBezTo>
                <a:cubicBezTo>
                  <a:pt x="278832" y="330622"/>
                  <a:pt x="274956" y="326922"/>
                  <a:pt x="274956" y="321988"/>
                </a:cubicBezTo>
                <a:cubicBezTo>
                  <a:pt x="274956" y="317055"/>
                  <a:pt x="278832" y="313355"/>
                  <a:pt x="284001" y="313355"/>
                </a:cubicBezTo>
                <a:close/>
                <a:moveTo>
                  <a:pt x="435739" y="303898"/>
                </a:moveTo>
                <a:cubicBezTo>
                  <a:pt x="440367" y="303898"/>
                  <a:pt x="444573" y="307598"/>
                  <a:pt x="444573" y="312120"/>
                </a:cubicBezTo>
                <a:cubicBezTo>
                  <a:pt x="444573" y="317053"/>
                  <a:pt x="440367" y="320753"/>
                  <a:pt x="435739" y="321576"/>
                </a:cubicBezTo>
                <a:cubicBezTo>
                  <a:pt x="430691" y="321576"/>
                  <a:pt x="426905" y="317876"/>
                  <a:pt x="426905" y="312942"/>
                </a:cubicBezTo>
                <a:cubicBezTo>
                  <a:pt x="426905" y="308420"/>
                  <a:pt x="430691" y="304309"/>
                  <a:pt x="435739" y="303898"/>
                </a:cubicBezTo>
                <a:close/>
                <a:moveTo>
                  <a:pt x="360179" y="291976"/>
                </a:moveTo>
                <a:cubicBezTo>
                  <a:pt x="345893" y="292798"/>
                  <a:pt x="334056" y="305543"/>
                  <a:pt x="334056" y="319520"/>
                </a:cubicBezTo>
                <a:cubicBezTo>
                  <a:pt x="334056" y="326920"/>
                  <a:pt x="336913" y="332676"/>
                  <a:pt x="341403" y="337198"/>
                </a:cubicBezTo>
                <a:cubicBezTo>
                  <a:pt x="346301" y="341720"/>
                  <a:pt x="352423" y="343776"/>
                  <a:pt x="358954" y="343365"/>
                </a:cubicBezTo>
                <a:cubicBezTo>
                  <a:pt x="373240" y="342131"/>
                  <a:pt x="385077" y="329798"/>
                  <a:pt x="385077" y="315409"/>
                </a:cubicBezTo>
                <a:cubicBezTo>
                  <a:pt x="385077" y="308420"/>
                  <a:pt x="382628" y="302254"/>
                  <a:pt x="378138" y="298143"/>
                </a:cubicBezTo>
                <a:cubicBezTo>
                  <a:pt x="373648" y="294031"/>
                  <a:pt x="367934" y="291976"/>
                  <a:pt x="361811" y="291976"/>
                </a:cubicBezTo>
                <a:cubicBezTo>
                  <a:pt x="361403" y="291976"/>
                  <a:pt x="360587" y="291976"/>
                  <a:pt x="360179" y="291976"/>
                </a:cubicBezTo>
                <a:close/>
                <a:moveTo>
                  <a:pt x="358954" y="277587"/>
                </a:moveTo>
                <a:cubicBezTo>
                  <a:pt x="369975" y="276765"/>
                  <a:pt x="379771" y="280465"/>
                  <a:pt x="387526" y="287454"/>
                </a:cubicBezTo>
                <a:cubicBezTo>
                  <a:pt x="395281" y="294854"/>
                  <a:pt x="399363" y="304309"/>
                  <a:pt x="399363" y="315409"/>
                </a:cubicBezTo>
                <a:cubicBezTo>
                  <a:pt x="399363" y="337198"/>
                  <a:pt x="381812" y="356109"/>
                  <a:pt x="360179" y="357343"/>
                </a:cubicBezTo>
                <a:cubicBezTo>
                  <a:pt x="359362" y="357343"/>
                  <a:pt x="358138" y="357754"/>
                  <a:pt x="357321" y="357754"/>
                </a:cubicBezTo>
                <a:cubicBezTo>
                  <a:pt x="347934" y="357754"/>
                  <a:pt x="338546" y="354054"/>
                  <a:pt x="331607" y="347887"/>
                </a:cubicBezTo>
                <a:cubicBezTo>
                  <a:pt x="324260" y="340898"/>
                  <a:pt x="320178" y="330620"/>
                  <a:pt x="320178" y="319520"/>
                </a:cubicBezTo>
                <a:cubicBezTo>
                  <a:pt x="320178" y="298143"/>
                  <a:pt x="337321" y="279231"/>
                  <a:pt x="358954" y="277587"/>
                </a:cubicBezTo>
                <a:close/>
                <a:moveTo>
                  <a:pt x="485553" y="270711"/>
                </a:moveTo>
                <a:cubicBezTo>
                  <a:pt x="444064" y="269475"/>
                  <a:pt x="401753" y="272771"/>
                  <a:pt x="361084" y="275654"/>
                </a:cubicBezTo>
                <a:cubicBezTo>
                  <a:pt x="320006" y="278950"/>
                  <a:pt x="277284" y="281421"/>
                  <a:pt x="235383" y="280597"/>
                </a:cubicBezTo>
                <a:cubicBezTo>
                  <a:pt x="234151" y="284305"/>
                  <a:pt x="232097" y="287188"/>
                  <a:pt x="229632" y="290072"/>
                </a:cubicBezTo>
                <a:cubicBezTo>
                  <a:pt x="226757" y="292955"/>
                  <a:pt x="223470" y="294191"/>
                  <a:pt x="220184" y="295427"/>
                </a:cubicBezTo>
                <a:lnTo>
                  <a:pt x="220184" y="348977"/>
                </a:lnTo>
                <a:cubicBezTo>
                  <a:pt x="227578" y="351449"/>
                  <a:pt x="233329" y="357628"/>
                  <a:pt x="235383" y="364630"/>
                </a:cubicBezTo>
                <a:cubicBezTo>
                  <a:pt x="276873" y="365866"/>
                  <a:pt x="319184" y="362983"/>
                  <a:pt x="359852" y="359687"/>
                </a:cubicBezTo>
                <a:cubicBezTo>
                  <a:pt x="401342" y="357216"/>
                  <a:pt x="443242" y="353920"/>
                  <a:pt x="485553" y="355156"/>
                </a:cubicBezTo>
                <a:cubicBezTo>
                  <a:pt x="486786" y="351449"/>
                  <a:pt x="488840" y="348153"/>
                  <a:pt x="491305" y="345682"/>
                </a:cubicBezTo>
                <a:cubicBezTo>
                  <a:pt x="494180" y="343210"/>
                  <a:pt x="497466" y="341151"/>
                  <a:pt x="500753" y="340327"/>
                </a:cubicBezTo>
                <a:lnTo>
                  <a:pt x="500753" y="286776"/>
                </a:lnTo>
                <a:cubicBezTo>
                  <a:pt x="493769" y="284305"/>
                  <a:pt x="487607" y="278126"/>
                  <a:pt x="485553" y="270711"/>
                </a:cubicBezTo>
                <a:close/>
                <a:moveTo>
                  <a:pt x="491715" y="256705"/>
                </a:moveTo>
                <a:cubicBezTo>
                  <a:pt x="495823" y="256705"/>
                  <a:pt x="498699" y="260001"/>
                  <a:pt x="498699" y="263708"/>
                </a:cubicBezTo>
                <a:cubicBezTo>
                  <a:pt x="498699" y="269063"/>
                  <a:pt x="502807" y="273183"/>
                  <a:pt x="508558" y="274006"/>
                </a:cubicBezTo>
                <a:cubicBezTo>
                  <a:pt x="512255" y="274006"/>
                  <a:pt x="515130" y="277302"/>
                  <a:pt x="515130" y="281009"/>
                </a:cubicBezTo>
                <a:lnTo>
                  <a:pt x="515130" y="346918"/>
                </a:lnTo>
                <a:cubicBezTo>
                  <a:pt x="515130" y="348565"/>
                  <a:pt x="514309" y="350213"/>
                  <a:pt x="513076" y="351861"/>
                </a:cubicBezTo>
                <a:cubicBezTo>
                  <a:pt x="511433" y="353096"/>
                  <a:pt x="509790" y="353920"/>
                  <a:pt x="507736" y="353920"/>
                </a:cubicBezTo>
                <a:cubicBezTo>
                  <a:pt x="505271" y="353920"/>
                  <a:pt x="502807" y="354332"/>
                  <a:pt x="501574" y="355980"/>
                </a:cubicBezTo>
                <a:cubicBezTo>
                  <a:pt x="499520" y="357628"/>
                  <a:pt x="498699" y="359687"/>
                  <a:pt x="498699" y="362159"/>
                </a:cubicBezTo>
                <a:cubicBezTo>
                  <a:pt x="498699" y="364219"/>
                  <a:pt x="498288" y="365866"/>
                  <a:pt x="496645" y="367514"/>
                </a:cubicBezTo>
                <a:cubicBezTo>
                  <a:pt x="495412" y="368750"/>
                  <a:pt x="493358" y="369574"/>
                  <a:pt x="491305" y="369574"/>
                </a:cubicBezTo>
                <a:cubicBezTo>
                  <a:pt x="448172" y="367926"/>
                  <a:pt x="403807" y="371222"/>
                  <a:pt x="361084" y="374105"/>
                </a:cubicBezTo>
                <a:cubicBezTo>
                  <a:pt x="325346" y="376989"/>
                  <a:pt x="288786" y="379460"/>
                  <a:pt x="252225" y="379460"/>
                </a:cubicBezTo>
                <a:cubicBezTo>
                  <a:pt x="244420" y="379460"/>
                  <a:pt x="236615" y="379460"/>
                  <a:pt x="229221" y="379048"/>
                </a:cubicBezTo>
                <a:cubicBezTo>
                  <a:pt x="225524" y="379048"/>
                  <a:pt x="222238" y="375753"/>
                  <a:pt x="222238" y="372046"/>
                </a:cubicBezTo>
                <a:cubicBezTo>
                  <a:pt x="222238" y="366690"/>
                  <a:pt x="217719" y="362159"/>
                  <a:pt x="212790" y="361747"/>
                </a:cubicBezTo>
                <a:cubicBezTo>
                  <a:pt x="209093" y="361747"/>
                  <a:pt x="206217" y="358452"/>
                  <a:pt x="206217" y="354744"/>
                </a:cubicBezTo>
                <a:lnTo>
                  <a:pt x="206217" y="289248"/>
                </a:lnTo>
                <a:cubicBezTo>
                  <a:pt x="206217" y="287188"/>
                  <a:pt x="207039" y="285128"/>
                  <a:pt x="208271" y="283893"/>
                </a:cubicBezTo>
                <a:cubicBezTo>
                  <a:pt x="209503" y="282245"/>
                  <a:pt x="211557" y="281421"/>
                  <a:pt x="213611" y="281833"/>
                </a:cubicBezTo>
                <a:cubicBezTo>
                  <a:pt x="215665" y="281833"/>
                  <a:pt x="217719" y="281421"/>
                  <a:pt x="219773" y="279773"/>
                </a:cubicBezTo>
                <a:cubicBezTo>
                  <a:pt x="221416" y="277714"/>
                  <a:pt x="222238" y="275654"/>
                  <a:pt x="222238" y="273183"/>
                </a:cubicBezTo>
                <a:cubicBezTo>
                  <a:pt x="222238" y="271535"/>
                  <a:pt x="223059" y="269475"/>
                  <a:pt x="224703" y="268239"/>
                </a:cubicBezTo>
                <a:cubicBezTo>
                  <a:pt x="225935" y="267004"/>
                  <a:pt x="227578" y="266180"/>
                  <a:pt x="229632" y="266180"/>
                </a:cubicBezTo>
                <a:cubicBezTo>
                  <a:pt x="272765" y="267416"/>
                  <a:pt x="317130" y="264532"/>
                  <a:pt x="359852" y="261237"/>
                </a:cubicBezTo>
                <a:cubicBezTo>
                  <a:pt x="403396" y="258353"/>
                  <a:pt x="448172" y="255058"/>
                  <a:pt x="491715" y="256705"/>
                </a:cubicBezTo>
                <a:close/>
                <a:moveTo>
                  <a:pt x="449692" y="236473"/>
                </a:moveTo>
                <a:cubicBezTo>
                  <a:pt x="423692" y="237037"/>
                  <a:pt x="397743" y="238781"/>
                  <a:pt x="372102" y="240831"/>
                </a:cubicBezTo>
                <a:lnTo>
                  <a:pt x="361436" y="241241"/>
                </a:lnTo>
                <a:cubicBezTo>
                  <a:pt x="352410" y="242061"/>
                  <a:pt x="343795" y="242472"/>
                  <a:pt x="335179" y="243292"/>
                </a:cubicBezTo>
                <a:cubicBezTo>
                  <a:pt x="334769" y="243292"/>
                  <a:pt x="334769" y="243292"/>
                  <a:pt x="334769" y="243292"/>
                </a:cubicBezTo>
                <a:cubicBezTo>
                  <a:pt x="328615" y="243292"/>
                  <a:pt x="322051" y="243702"/>
                  <a:pt x="315897" y="244522"/>
                </a:cubicBezTo>
                <a:cubicBezTo>
                  <a:pt x="310564" y="244522"/>
                  <a:pt x="305231" y="244932"/>
                  <a:pt x="299487" y="245343"/>
                </a:cubicBezTo>
                <a:cubicBezTo>
                  <a:pt x="297846" y="245343"/>
                  <a:pt x="296615" y="245343"/>
                  <a:pt x="294974" y="245343"/>
                </a:cubicBezTo>
                <a:cubicBezTo>
                  <a:pt x="290051" y="245753"/>
                  <a:pt x="284307" y="245753"/>
                  <a:pt x="279384" y="246163"/>
                </a:cubicBezTo>
                <a:cubicBezTo>
                  <a:pt x="277333" y="246163"/>
                  <a:pt x="275692" y="246163"/>
                  <a:pt x="274051" y="246163"/>
                </a:cubicBezTo>
                <a:cubicBezTo>
                  <a:pt x="269128" y="246163"/>
                  <a:pt x="264205" y="246163"/>
                  <a:pt x="259282" y="246163"/>
                </a:cubicBezTo>
                <a:cubicBezTo>
                  <a:pt x="258051" y="246573"/>
                  <a:pt x="256820" y="246573"/>
                  <a:pt x="255590" y="246573"/>
                </a:cubicBezTo>
                <a:cubicBezTo>
                  <a:pt x="254769" y="246573"/>
                  <a:pt x="253949" y="246573"/>
                  <a:pt x="252718" y="246573"/>
                </a:cubicBezTo>
                <a:cubicBezTo>
                  <a:pt x="248205" y="246573"/>
                  <a:pt x="243692" y="246163"/>
                  <a:pt x="239179" y="246163"/>
                </a:cubicBezTo>
                <a:cubicBezTo>
                  <a:pt x="236718" y="246163"/>
                  <a:pt x="234256" y="246163"/>
                  <a:pt x="232205" y="246163"/>
                </a:cubicBezTo>
                <a:cubicBezTo>
                  <a:pt x="229743" y="246163"/>
                  <a:pt x="227282" y="246163"/>
                  <a:pt x="225231" y="245753"/>
                </a:cubicBezTo>
                <a:lnTo>
                  <a:pt x="219077" y="245753"/>
                </a:lnTo>
                <a:cubicBezTo>
                  <a:pt x="219077" y="245753"/>
                  <a:pt x="219077" y="245753"/>
                  <a:pt x="218667" y="245753"/>
                </a:cubicBezTo>
                <a:lnTo>
                  <a:pt x="218256" y="245753"/>
                </a:lnTo>
                <a:cubicBezTo>
                  <a:pt x="216205" y="245343"/>
                  <a:pt x="214154" y="245343"/>
                  <a:pt x="212102" y="245343"/>
                </a:cubicBezTo>
                <a:cubicBezTo>
                  <a:pt x="210051" y="244932"/>
                  <a:pt x="208410" y="244932"/>
                  <a:pt x="206769" y="244932"/>
                </a:cubicBezTo>
                <a:cubicBezTo>
                  <a:pt x="201436" y="244522"/>
                  <a:pt x="196513" y="244112"/>
                  <a:pt x="191590" y="243292"/>
                </a:cubicBezTo>
                <a:cubicBezTo>
                  <a:pt x="191179" y="243292"/>
                  <a:pt x="190769" y="243292"/>
                  <a:pt x="190359" y="243702"/>
                </a:cubicBezTo>
                <a:cubicBezTo>
                  <a:pt x="190359" y="243702"/>
                  <a:pt x="189949" y="243702"/>
                  <a:pt x="189949" y="243702"/>
                </a:cubicBezTo>
                <a:cubicBezTo>
                  <a:pt x="189538" y="243702"/>
                  <a:pt x="188718" y="244522"/>
                  <a:pt x="188718" y="244522"/>
                </a:cubicBezTo>
                <a:cubicBezTo>
                  <a:pt x="187897" y="244932"/>
                  <a:pt x="187487" y="246163"/>
                  <a:pt x="187487" y="246983"/>
                </a:cubicBezTo>
                <a:lnTo>
                  <a:pt x="187487" y="274872"/>
                </a:lnTo>
                <a:lnTo>
                  <a:pt x="187487" y="284305"/>
                </a:lnTo>
                <a:lnTo>
                  <a:pt x="187487" y="323268"/>
                </a:lnTo>
                <a:lnTo>
                  <a:pt x="187487" y="386839"/>
                </a:lnTo>
                <a:cubicBezTo>
                  <a:pt x="187487" y="389710"/>
                  <a:pt x="189949" y="392991"/>
                  <a:pt x="193231" y="392991"/>
                </a:cubicBezTo>
                <a:cubicBezTo>
                  <a:pt x="248205" y="398732"/>
                  <a:pt x="305231" y="394631"/>
                  <a:pt x="360205" y="390530"/>
                </a:cubicBezTo>
                <a:cubicBezTo>
                  <a:pt x="415179" y="386839"/>
                  <a:pt x="472615" y="382737"/>
                  <a:pt x="529230" y="388479"/>
                </a:cubicBezTo>
                <a:cubicBezTo>
                  <a:pt x="530461" y="388479"/>
                  <a:pt x="531692" y="388069"/>
                  <a:pt x="532512" y="387659"/>
                </a:cubicBezTo>
                <a:cubicBezTo>
                  <a:pt x="532923" y="386839"/>
                  <a:pt x="532923" y="386018"/>
                  <a:pt x="532923" y="384788"/>
                </a:cubicBezTo>
                <a:lnTo>
                  <a:pt x="532923" y="245343"/>
                </a:lnTo>
                <a:cubicBezTo>
                  <a:pt x="532923" y="242472"/>
                  <a:pt x="530871" y="239191"/>
                  <a:pt x="527589" y="239191"/>
                </a:cubicBezTo>
                <a:cubicBezTo>
                  <a:pt x="501743" y="236525"/>
                  <a:pt x="475692" y="235910"/>
                  <a:pt x="449692" y="236473"/>
                </a:cubicBezTo>
                <a:close/>
                <a:moveTo>
                  <a:pt x="109932" y="231953"/>
                </a:moveTo>
                <a:cubicBezTo>
                  <a:pt x="114866" y="231542"/>
                  <a:pt x="118977" y="235242"/>
                  <a:pt x="118977" y="240175"/>
                </a:cubicBezTo>
                <a:cubicBezTo>
                  <a:pt x="118977" y="244697"/>
                  <a:pt x="114866" y="248809"/>
                  <a:pt x="109932" y="248809"/>
                </a:cubicBezTo>
                <a:cubicBezTo>
                  <a:pt x="105410" y="249220"/>
                  <a:pt x="101299" y="245109"/>
                  <a:pt x="101299" y="240586"/>
                </a:cubicBezTo>
                <a:cubicBezTo>
                  <a:pt x="101299" y="235653"/>
                  <a:pt x="105410" y="231953"/>
                  <a:pt x="109932" y="231953"/>
                </a:cubicBezTo>
                <a:close/>
                <a:moveTo>
                  <a:pt x="187487" y="208431"/>
                </a:moveTo>
                <a:cubicBezTo>
                  <a:pt x="173538" y="209661"/>
                  <a:pt x="162051" y="222375"/>
                  <a:pt x="162051" y="236320"/>
                </a:cubicBezTo>
                <a:cubicBezTo>
                  <a:pt x="162051" y="245753"/>
                  <a:pt x="166154" y="253135"/>
                  <a:pt x="173538" y="257236"/>
                </a:cubicBezTo>
                <a:lnTo>
                  <a:pt x="173538" y="246983"/>
                </a:lnTo>
                <a:cubicBezTo>
                  <a:pt x="173538" y="242061"/>
                  <a:pt x="175590" y="237140"/>
                  <a:pt x="179282" y="233859"/>
                </a:cubicBezTo>
                <a:cubicBezTo>
                  <a:pt x="181743" y="231398"/>
                  <a:pt x="185436" y="229757"/>
                  <a:pt x="189128" y="229347"/>
                </a:cubicBezTo>
                <a:cubicBezTo>
                  <a:pt x="190359" y="229347"/>
                  <a:pt x="192000" y="229347"/>
                  <a:pt x="193231" y="229347"/>
                </a:cubicBezTo>
                <a:cubicBezTo>
                  <a:pt x="198974" y="230168"/>
                  <a:pt x="204718" y="230578"/>
                  <a:pt x="210872" y="230578"/>
                </a:cubicBezTo>
                <a:cubicBezTo>
                  <a:pt x="211282" y="230578"/>
                  <a:pt x="212102" y="230988"/>
                  <a:pt x="212923" y="230988"/>
                </a:cubicBezTo>
                <a:cubicBezTo>
                  <a:pt x="212513" y="224836"/>
                  <a:pt x="210051" y="219094"/>
                  <a:pt x="205538" y="214993"/>
                </a:cubicBezTo>
                <a:cubicBezTo>
                  <a:pt x="201436" y="210891"/>
                  <a:pt x="195692" y="208431"/>
                  <a:pt x="189538" y="208431"/>
                </a:cubicBezTo>
                <a:cubicBezTo>
                  <a:pt x="188718" y="208431"/>
                  <a:pt x="188308" y="208431"/>
                  <a:pt x="187487" y="208431"/>
                </a:cubicBezTo>
                <a:close/>
                <a:moveTo>
                  <a:pt x="312205" y="187514"/>
                </a:moveTo>
                <a:cubicBezTo>
                  <a:pt x="270359" y="186283"/>
                  <a:pt x="228513" y="189565"/>
                  <a:pt x="187487" y="192435"/>
                </a:cubicBezTo>
                <a:cubicBezTo>
                  <a:pt x="146872" y="195306"/>
                  <a:pt x="104205" y="198177"/>
                  <a:pt x="62359" y="197357"/>
                </a:cubicBezTo>
                <a:cubicBezTo>
                  <a:pt x="61128" y="201048"/>
                  <a:pt x="59077" y="204329"/>
                  <a:pt x="56615" y="206790"/>
                </a:cubicBezTo>
                <a:cubicBezTo>
                  <a:pt x="53743" y="209251"/>
                  <a:pt x="50461" y="210891"/>
                  <a:pt x="47179" y="212122"/>
                </a:cubicBezTo>
                <a:lnTo>
                  <a:pt x="47179" y="265439"/>
                </a:lnTo>
                <a:cubicBezTo>
                  <a:pt x="54564" y="267900"/>
                  <a:pt x="60308" y="273642"/>
                  <a:pt x="62769" y="281024"/>
                </a:cubicBezTo>
                <a:cubicBezTo>
                  <a:pt x="98462" y="282254"/>
                  <a:pt x="134154" y="279794"/>
                  <a:pt x="173538" y="277333"/>
                </a:cubicBezTo>
                <a:lnTo>
                  <a:pt x="173538" y="272411"/>
                </a:lnTo>
                <a:cubicBezTo>
                  <a:pt x="157949" y="267900"/>
                  <a:pt x="147282" y="253545"/>
                  <a:pt x="147282" y="236320"/>
                </a:cubicBezTo>
                <a:cubicBezTo>
                  <a:pt x="147282" y="214993"/>
                  <a:pt x="164923" y="196127"/>
                  <a:pt x="186667" y="194486"/>
                </a:cubicBezTo>
                <a:cubicBezTo>
                  <a:pt x="197333" y="193666"/>
                  <a:pt x="207590" y="196947"/>
                  <a:pt x="215384" y="204329"/>
                </a:cubicBezTo>
                <a:cubicBezTo>
                  <a:pt x="222769" y="211302"/>
                  <a:pt x="227282" y="221145"/>
                  <a:pt x="227282" y="231808"/>
                </a:cubicBezTo>
                <a:cubicBezTo>
                  <a:pt x="228513" y="231808"/>
                  <a:pt x="230564" y="231808"/>
                  <a:pt x="231795" y="231808"/>
                </a:cubicBezTo>
                <a:cubicBezTo>
                  <a:pt x="234256" y="231808"/>
                  <a:pt x="236718" y="231808"/>
                  <a:pt x="239179" y="231808"/>
                </a:cubicBezTo>
                <a:cubicBezTo>
                  <a:pt x="243692" y="232218"/>
                  <a:pt x="248205" y="232218"/>
                  <a:pt x="252308" y="232218"/>
                </a:cubicBezTo>
                <a:cubicBezTo>
                  <a:pt x="253128" y="232218"/>
                  <a:pt x="254359" y="232218"/>
                  <a:pt x="255179" y="232218"/>
                </a:cubicBezTo>
                <a:cubicBezTo>
                  <a:pt x="255179" y="231808"/>
                  <a:pt x="255179" y="230578"/>
                  <a:pt x="255179" y="230168"/>
                </a:cubicBezTo>
                <a:cubicBezTo>
                  <a:pt x="255179" y="225656"/>
                  <a:pt x="258872" y="221555"/>
                  <a:pt x="263384" y="221145"/>
                </a:cubicBezTo>
                <a:cubicBezTo>
                  <a:pt x="268307" y="221145"/>
                  <a:pt x="272000" y="224836"/>
                  <a:pt x="272000" y="229347"/>
                </a:cubicBezTo>
                <a:cubicBezTo>
                  <a:pt x="272000" y="230578"/>
                  <a:pt x="272000" y="230988"/>
                  <a:pt x="271590" y="231808"/>
                </a:cubicBezTo>
                <a:cubicBezTo>
                  <a:pt x="272820" y="231808"/>
                  <a:pt x="274051" y="231808"/>
                  <a:pt x="274872" y="231808"/>
                </a:cubicBezTo>
                <a:cubicBezTo>
                  <a:pt x="275692" y="231808"/>
                  <a:pt x="276513" y="231808"/>
                  <a:pt x="277333" y="231808"/>
                </a:cubicBezTo>
                <a:cubicBezTo>
                  <a:pt x="284307" y="231808"/>
                  <a:pt x="290872" y="231398"/>
                  <a:pt x="297436" y="230988"/>
                </a:cubicBezTo>
                <a:cubicBezTo>
                  <a:pt x="298256" y="230988"/>
                  <a:pt x="299077" y="230988"/>
                  <a:pt x="300307" y="230988"/>
                </a:cubicBezTo>
                <a:cubicBezTo>
                  <a:pt x="305641" y="230578"/>
                  <a:pt x="310564" y="230578"/>
                  <a:pt x="315487" y="230168"/>
                </a:cubicBezTo>
                <a:cubicBezTo>
                  <a:pt x="318359" y="229757"/>
                  <a:pt x="321641" y="229757"/>
                  <a:pt x="324513" y="229347"/>
                </a:cubicBezTo>
                <a:cubicBezTo>
                  <a:pt x="325333" y="229347"/>
                  <a:pt x="326564" y="229347"/>
                  <a:pt x="327795" y="229347"/>
                </a:cubicBezTo>
                <a:lnTo>
                  <a:pt x="327795" y="203509"/>
                </a:lnTo>
                <a:cubicBezTo>
                  <a:pt x="320000" y="200638"/>
                  <a:pt x="314256" y="194896"/>
                  <a:pt x="312205" y="187514"/>
                </a:cubicBezTo>
                <a:close/>
                <a:moveTo>
                  <a:pt x="270974" y="155011"/>
                </a:moveTo>
                <a:cubicBezTo>
                  <a:pt x="242974" y="155831"/>
                  <a:pt x="214974" y="157779"/>
                  <a:pt x="187487" y="159625"/>
                </a:cubicBezTo>
                <a:cubicBezTo>
                  <a:pt x="132513" y="163726"/>
                  <a:pt x="75487" y="167828"/>
                  <a:pt x="18461" y="162086"/>
                </a:cubicBezTo>
                <a:cubicBezTo>
                  <a:pt x="18051" y="162086"/>
                  <a:pt x="18051" y="162086"/>
                  <a:pt x="18051" y="162086"/>
                </a:cubicBezTo>
                <a:cubicBezTo>
                  <a:pt x="17231" y="162086"/>
                  <a:pt x="16000" y="162496"/>
                  <a:pt x="15590" y="162906"/>
                </a:cubicBezTo>
                <a:cubicBezTo>
                  <a:pt x="14769" y="163726"/>
                  <a:pt x="14359" y="164136"/>
                  <a:pt x="14359" y="165367"/>
                </a:cubicBezTo>
                <a:lnTo>
                  <a:pt x="14359" y="305222"/>
                </a:lnTo>
                <a:cubicBezTo>
                  <a:pt x="14359" y="308093"/>
                  <a:pt x="17231" y="310964"/>
                  <a:pt x="19692" y="311374"/>
                </a:cubicBezTo>
                <a:cubicBezTo>
                  <a:pt x="69333" y="316295"/>
                  <a:pt x="116923" y="313835"/>
                  <a:pt x="173538" y="310143"/>
                </a:cubicBezTo>
                <a:lnTo>
                  <a:pt x="173538" y="291687"/>
                </a:lnTo>
                <a:cubicBezTo>
                  <a:pt x="140308" y="293738"/>
                  <a:pt x="109538" y="295789"/>
                  <a:pt x="79179" y="295789"/>
                </a:cubicBezTo>
                <a:cubicBezTo>
                  <a:pt x="71384" y="295789"/>
                  <a:pt x="63590" y="295789"/>
                  <a:pt x="56205" y="295379"/>
                </a:cubicBezTo>
                <a:cubicBezTo>
                  <a:pt x="52102" y="295379"/>
                  <a:pt x="49231" y="292098"/>
                  <a:pt x="49231" y="287996"/>
                </a:cubicBezTo>
                <a:cubicBezTo>
                  <a:pt x="49231" y="283075"/>
                  <a:pt x="44718" y="278563"/>
                  <a:pt x="39385" y="278563"/>
                </a:cubicBezTo>
                <a:cubicBezTo>
                  <a:pt x="35692" y="278153"/>
                  <a:pt x="32820" y="274872"/>
                  <a:pt x="32820" y="271181"/>
                </a:cubicBezTo>
                <a:lnTo>
                  <a:pt x="32820" y="205970"/>
                </a:lnTo>
                <a:cubicBezTo>
                  <a:pt x="32820" y="203919"/>
                  <a:pt x="33641" y="201458"/>
                  <a:pt x="34872" y="200228"/>
                </a:cubicBezTo>
                <a:cubicBezTo>
                  <a:pt x="36513" y="198998"/>
                  <a:pt x="38564" y="198177"/>
                  <a:pt x="40615" y="198587"/>
                </a:cubicBezTo>
                <a:cubicBezTo>
                  <a:pt x="42667" y="198587"/>
                  <a:pt x="44718" y="197767"/>
                  <a:pt x="46359" y="196537"/>
                </a:cubicBezTo>
                <a:cubicBezTo>
                  <a:pt x="48410" y="194486"/>
                  <a:pt x="49231" y="192435"/>
                  <a:pt x="49231" y="189975"/>
                </a:cubicBezTo>
                <a:cubicBezTo>
                  <a:pt x="49231" y="188334"/>
                  <a:pt x="50051" y="186283"/>
                  <a:pt x="51282" y="185053"/>
                </a:cubicBezTo>
                <a:cubicBezTo>
                  <a:pt x="52923" y="183823"/>
                  <a:pt x="54564" y="182592"/>
                  <a:pt x="56615" y="182592"/>
                </a:cubicBezTo>
                <a:cubicBezTo>
                  <a:pt x="100103" y="184233"/>
                  <a:pt x="144000" y="181362"/>
                  <a:pt x="186667" y="178081"/>
                </a:cubicBezTo>
                <a:cubicBezTo>
                  <a:pt x="229743" y="175210"/>
                  <a:pt x="274461" y="171929"/>
                  <a:pt x="318359" y="173569"/>
                </a:cubicBezTo>
                <a:cubicBezTo>
                  <a:pt x="322051" y="173569"/>
                  <a:pt x="325333" y="176850"/>
                  <a:pt x="325333" y="180542"/>
                </a:cubicBezTo>
                <a:cubicBezTo>
                  <a:pt x="325333" y="185873"/>
                  <a:pt x="329436" y="189975"/>
                  <a:pt x="334769" y="190385"/>
                </a:cubicBezTo>
                <a:cubicBezTo>
                  <a:pt x="338872" y="190795"/>
                  <a:pt x="341743" y="193666"/>
                  <a:pt x="341743" y="197767"/>
                </a:cubicBezTo>
                <a:lnTo>
                  <a:pt x="341743" y="228117"/>
                </a:lnTo>
                <a:cubicBezTo>
                  <a:pt x="347897" y="228117"/>
                  <a:pt x="354051" y="227297"/>
                  <a:pt x="359795" y="227297"/>
                </a:cubicBezTo>
                <a:cubicBezTo>
                  <a:pt x="360205" y="227297"/>
                  <a:pt x="360205" y="227297"/>
                  <a:pt x="360205" y="227297"/>
                </a:cubicBezTo>
                <a:lnTo>
                  <a:pt x="360205" y="163726"/>
                </a:lnTo>
                <a:cubicBezTo>
                  <a:pt x="360205" y="160445"/>
                  <a:pt x="357333" y="157574"/>
                  <a:pt x="354461" y="157164"/>
                </a:cubicBezTo>
                <a:cubicBezTo>
                  <a:pt x="326974" y="154498"/>
                  <a:pt x="298974" y="154191"/>
                  <a:pt x="270974" y="155011"/>
                </a:cubicBezTo>
                <a:close/>
                <a:moveTo>
                  <a:pt x="270923" y="140708"/>
                </a:moveTo>
                <a:cubicBezTo>
                  <a:pt x="299282" y="139939"/>
                  <a:pt x="327795" y="140349"/>
                  <a:pt x="356102" y="143220"/>
                </a:cubicBezTo>
                <a:cubicBezTo>
                  <a:pt x="365948" y="144040"/>
                  <a:pt x="374154" y="153473"/>
                  <a:pt x="374154" y="163726"/>
                </a:cubicBezTo>
                <a:lnTo>
                  <a:pt x="374154" y="226066"/>
                </a:lnTo>
                <a:cubicBezTo>
                  <a:pt x="425436" y="222375"/>
                  <a:pt x="477538" y="219504"/>
                  <a:pt x="529230" y="224836"/>
                </a:cubicBezTo>
                <a:cubicBezTo>
                  <a:pt x="539487" y="226066"/>
                  <a:pt x="547692" y="235089"/>
                  <a:pt x="547692" y="245343"/>
                </a:cubicBezTo>
                <a:lnTo>
                  <a:pt x="547692" y="384788"/>
                </a:lnTo>
                <a:cubicBezTo>
                  <a:pt x="547692" y="390120"/>
                  <a:pt x="545641" y="395041"/>
                  <a:pt x="541948" y="398322"/>
                </a:cubicBezTo>
                <a:cubicBezTo>
                  <a:pt x="538256" y="401603"/>
                  <a:pt x="532923" y="403244"/>
                  <a:pt x="527589" y="402834"/>
                </a:cubicBezTo>
                <a:cubicBezTo>
                  <a:pt x="472205" y="397092"/>
                  <a:pt x="415589" y="401193"/>
                  <a:pt x="361025" y="404884"/>
                </a:cubicBezTo>
                <a:cubicBezTo>
                  <a:pt x="325333" y="407755"/>
                  <a:pt x="288820" y="410216"/>
                  <a:pt x="252308" y="410216"/>
                </a:cubicBezTo>
                <a:cubicBezTo>
                  <a:pt x="231795" y="410216"/>
                  <a:pt x="212102" y="409396"/>
                  <a:pt x="191590" y="406935"/>
                </a:cubicBezTo>
                <a:cubicBezTo>
                  <a:pt x="181743" y="406525"/>
                  <a:pt x="173538" y="397092"/>
                  <a:pt x="173538" y="386839"/>
                </a:cubicBezTo>
                <a:lnTo>
                  <a:pt x="173538" y="324498"/>
                </a:lnTo>
                <a:cubicBezTo>
                  <a:pt x="139487" y="326549"/>
                  <a:pt x="108718" y="328599"/>
                  <a:pt x="78769" y="328599"/>
                </a:cubicBezTo>
                <a:cubicBezTo>
                  <a:pt x="58667" y="328599"/>
                  <a:pt x="38974" y="327369"/>
                  <a:pt x="18461" y="325728"/>
                </a:cubicBezTo>
                <a:cubicBezTo>
                  <a:pt x="8615" y="324498"/>
                  <a:pt x="0" y="315475"/>
                  <a:pt x="0" y="305222"/>
                </a:cubicBezTo>
                <a:lnTo>
                  <a:pt x="0" y="165367"/>
                </a:lnTo>
                <a:cubicBezTo>
                  <a:pt x="0" y="160445"/>
                  <a:pt x="2051" y="155934"/>
                  <a:pt x="5744" y="152243"/>
                </a:cubicBezTo>
                <a:cubicBezTo>
                  <a:pt x="9846" y="148961"/>
                  <a:pt x="14769" y="147321"/>
                  <a:pt x="19692" y="147731"/>
                </a:cubicBezTo>
                <a:cubicBezTo>
                  <a:pt x="75487" y="153473"/>
                  <a:pt x="132102" y="149372"/>
                  <a:pt x="186667" y="145270"/>
                </a:cubicBezTo>
                <a:cubicBezTo>
                  <a:pt x="214359" y="143425"/>
                  <a:pt x="242564" y="141477"/>
                  <a:pt x="270923" y="140708"/>
                </a:cubicBezTo>
                <a:close/>
                <a:moveTo>
                  <a:pt x="401377" y="86828"/>
                </a:moveTo>
                <a:cubicBezTo>
                  <a:pt x="405425" y="86828"/>
                  <a:pt x="408663" y="90471"/>
                  <a:pt x="408663" y="94114"/>
                </a:cubicBezTo>
                <a:lnTo>
                  <a:pt x="408663" y="108687"/>
                </a:lnTo>
                <a:lnTo>
                  <a:pt x="423236" y="108687"/>
                </a:lnTo>
                <a:cubicBezTo>
                  <a:pt x="426879" y="108687"/>
                  <a:pt x="430117" y="111925"/>
                  <a:pt x="430117" y="115568"/>
                </a:cubicBezTo>
                <a:cubicBezTo>
                  <a:pt x="430117" y="120021"/>
                  <a:pt x="426879" y="122855"/>
                  <a:pt x="423236" y="122855"/>
                </a:cubicBezTo>
                <a:lnTo>
                  <a:pt x="408663" y="122855"/>
                </a:lnTo>
                <a:lnTo>
                  <a:pt x="408663" y="137427"/>
                </a:lnTo>
                <a:cubicBezTo>
                  <a:pt x="408663" y="141475"/>
                  <a:pt x="405425" y="144309"/>
                  <a:pt x="401377" y="144309"/>
                </a:cubicBezTo>
                <a:cubicBezTo>
                  <a:pt x="397329" y="144309"/>
                  <a:pt x="394495" y="141475"/>
                  <a:pt x="394495" y="137427"/>
                </a:cubicBezTo>
                <a:lnTo>
                  <a:pt x="394495" y="122855"/>
                </a:lnTo>
                <a:lnTo>
                  <a:pt x="379518" y="122855"/>
                </a:lnTo>
                <a:cubicBezTo>
                  <a:pt x="375874" y="122855"/>
                  <a:pt x="372636" y="120021"/>
                  <a:pt x="372636" y="115568"/>
                </a:cubicBezTo>
                <a:cubicBezTo>
                  <a:pt x="372636" y="111925"/>
                  <a:pt x="375874" y="108687"/>
                  <a:pt x="379518" y="108687"/>
                </a:cubicBezTo>
                <a:lnTo>
                  <a:pt x="394495" y="108687"/>
                </a:lnTo>
                <a:lnTo>
                  <a:pt x="394495" y="94114"/>
                </a:lnTo>
                <a:cubicBezTo>
                  <a:pt x="394495" y="90471"/>
                  <a:pt x="397329" y="86828"/>
                  <a:pt x="401377" y="86828"/>
                </a:cubicBezTo>
                <a:close/>
                <a:moveTo>
                  <a:pt x="187223" y="18152"/>
                </a:moveTo>
                <a:lnTo>
                  <a:pt x="160715" y="63947"/>
                </a:lnTo>
                <a:lnTo>
                  <a:pt x="165685" y="63947"/>
                </a:lnTo>
                <a:cubicBezTo>
                  <a:pt x="169827" y="63947"/>
                  <a:pt x="172726" y="66835"/>
                  <a:pt x="172726" y="70960"/>
                </a:cubicBezTo>
                <a:lnTo>
                  <a:pt x="172726" y="125418"/>
                </a:lnTo>
                <a:cubicBezTo>
                  <a:pt x="172726" y="125831"/>
                  <a:pt x="173555" y="126656"/>
                  <a:pt x="173555" y="126656"/>
                </a:cubicBezTo>
                <a:lnTo>
                  <a:pt x="200892" y="126656"/>
                </a:lnTo>
                <a:cubicBezTo>
                  <a:pt x="201720" y="126656"/>
                  <a:pt x="202134" y="125831"/>
                  <a:pt x="202134" y="125418"/>
                </a:cubicBezTo>
                <a:lnTo>
                  <a:pt x="202134" y="70960"/>
                </a:lnTo>
                <a:cubicBezTo>
                  <a:pt x="202134" y="66835"/>
                  <a:pt x="205448" y="63947"/>
                  <a:pt x="209175" y="63947"/>
                </a:cubicBezTo>
                <a:lnTo>
                  <a:pt x="213732" y="63947"/>
                </a:lnTo>
                <a:close/>
                <a:moveTo>
                  <a:pt x="187223" y="0"/>
                </a:moveTo>
                <a:cubicBezTo>
                  <a:pt x="190951" y="0"/>
                  <a:pt x="194679" y="2063"/>
                  <a:pt x="196335" y="5363"/>
                </a:cubicBezTo>
                <a:lnTo>
                  <a:pt x="229471" y="62297"/>
                </a:lnTo>
                <a:cubicBezTo>
                  <a:pt x="231128" y="65597"/>
                  <a:pt x="231128" y="69723"/>
                  <a:pt x="229471" y="72611"/>
                </a:cubicBezTo>
                <a:cubicBezTo>
                  <a:pt x="227814" y="76324"/>
                  <a:pt x="224087" y="78386"/>
                  <a:pt x="220359" y="78386"/>
                </a:cubicBezTo>
                <a:lnTo>
                  <a:pt x="216631" y="78386"/>
                </a:lnTo>
                <a:lnTo>
                  <a:pt x="216631" y="125418"/>
                </a:lnTo>
                <a:cubicBezTo>
                  <a:pt x="216631" y="134082"/>
                  <a:pt x="209590" y="140683"/>
                  <a:pt x="200892" y="140683"/>
                </a:cubicBezTo>
                <a:lnTo>
                  <a:pt x="173555" y="140683"/>
                </a:lnTo>
                <a:cubicBezTo>
                  <a:pt x="165271" y="140683"/>
                  <a:pt x="158229" y="134082"/>
                  <a:pt x="158229" y="125418"/>
                </a:cubicBezTo>
                <a:lnTo>
                  <a:pt x="158229" y="78386"/>
                </a:lnTo>
                <a:lnTo>
                  <a:pt x="154087" y="78386"/>
                </a:lnTo>
                <a:cubicBezTo>
                  <a:pt x="150360" y="78386"/>
                  <a:pt x="146632" y="76324"/>
                  <a:pt x="144975" y="72611"/>
                </a:cubicBezTo>
                <a:cubicBezTo>
                  <a:pt x="142904" y="69723"/>
                  <a:pt x="142904" y="65597"/>
                  <a:pt x="144975" y="62297"/>
                </a:cubicBezTo>
                <a:lnTo>
                  <a:pt x="178111" y="5363"/>
                </a:lnTo>
                <a:cubicBezTo>
                  <a:pt x="180182" y="2063"/>
                  <a:pt x="183495" y="0"/>
                  <a:pt x="187223" y="0"/>
                </a:cubicBezTo>
                <a:close/>
              </a:path>
            </a:pathLst>
          </a:custGeom>
          <a:solidFill>
            <a:srgbClr val="FFFFFF"/>
          </a:solidFill>
          <a:ln>
            <a:noFill/>
          </a:ln>
          <a:effectLst/>
        </p:spPr>
        <p:txBody>
          <a:bodyPr wrap="square" anchor="ctr">
            <a:noAutofit/>
          </a:bodyPr>
          <a:lstStyle/>
          <a:p>
            <a:endParaRPr lang="en-US"/>
          </a:p>
        </p:txBody>
      </p:sp>
      <p:pic>
        <p:nvPicPr>
          <p:cNvPr id="19" name="Picture 4" descr="choice Icon - Download choice Icon 3282733 | Noun Project">
            <a:extLst>
              <a:ext uri="{FF2B5EF4-FFF2-40B4-BE49-F238E27FC236}">
                <a16:creationId xmlns:a16="http://schemas.microsoft.com/office/drawing/2014/main" id="{CC254955-7C8F-724C-9F42-4D5F00C527EE}"/>
              </a:ext>
            </a:extLst>
          </p:cNvPr>
          <p:cNvPicPr>
            <a:picLocks noChangeAspect="1" noChangeArrowheads="1"/>
          </p:cNvPicPr>
          <p:nvPr/>
        </p:nvPicPr>
        <p:blipFill>
          <a:blip r:embed="rId3">
            <a:lum bright="70000" contrast="-70000"/>
            <a:extLst>
              <a:ext uri="{28A0092B-C50C-407E-A947-70E740481C1C}">
                <a14:useLocalDpi xmlns:a14="http://schemas.microsoft.com/office/drawing/2010/main"/>
              </a:ext>
            </a:extLst>
          </a:blip>
          <a:stretch>
            <a:fillRect/>
          </a:stretch>
        </p:blipFill>
        <p:spPr bwMode="auto">
          <a:xfrm>
            <a:off x="2682413" y="4365371"/>
            <a:ext cx="765253" cy="765253"/>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2B9444DD-58DE-BF4C-8149-99B53FBCD8F1}"/>
              </a:ext>
            </a:extLst>
          </p:cNvPr>
          <p:cNvSpPr txBox="1"/>
          <p:nvPr/>
        </p:nvSpPr>
        <p:spPr>
          <a:xfrm>
            <a:off x="-16443" y="2907766"/>
            <a:ext cx="2133745" cy="2308324"/>
          </a:xfrm>
          <a:prstGeom prst="rect">
            <a:avLst/>
          </a:prstGeom>
          <a:noFill/>
        </p:spPr>
        <p:txBody>
          <a:bodyPr wrap="square" rtlCol="0" anchor="b">
            <a:spAutoFit/>
          </a:bodyPr>
          <a:lstStyle/>
          <a:p>
            <a:pPr marL="285750" indent="-285750">
              <a:buFont typeface="Arial" panose="020B0604020202020204" pitchFamily="34" charset="0"/>
              <a:buChar char="•"/>
            </a:pPr>
            <a:r>
              <a:rPr lang="es" sz="1600" b="0" i="0" strike="noStrike" cap="none" spc="-15" baseline="0" dirty="0">
                <a:solidFill>
                  <a:srgbClr val="C00000"/>
                </a:solidFill>
                <a:effectLst/>
                <a:latin typeface="Gill Sans MT"/>
                <a:ea typeface="Gill Sans MT"/>
                <a:cs typeface="Gill Sans MT"/>
              </a:rPr>
              <a:t>Más de una forma para que los clientes hagan una pregunta o se quejen</a:t>
            </a:r>
          </a:p>
          <a:p>
            <a:pPr marL="285750" indent="-285750">
              <a:buFont typeface="Arial" panose="020B0604020202020204" pitchFamily="34" charset="0"/>
              <a:buChar char="•"/>
            </a:pPr>
            <a:r>
              <a:rPr lang="es" sz="1600" b="0" i="0" strike="noStrike" cap="none" spc="-15" baseline="0" dirty="0">
                <a:solidFill>
                  <a:srgbClr val="C00000"/>
                </a:solidFill>
                <a:effectLst/>
                <a:latin typeface="Gill Sans MT"/>
                <a:ea typeface="Gill Sans MT"/>
                <a:cs typeface="Gill Sans MT"/>
              </a:rPr>
              <a:t>Tenga en cuenta las barreras socioculturales, de alfabetización y tecnológicas.</a:t>
            </a:r>
          </a:p>
        </p:txBody>
      </p:sp>
      <p:sp>
        <p:nvSpPr>
          <p:cNvPr id="21" name="TextBox 20">
            <a:extLst>
              <a:ext uri="{FF2B5EF4-FFF2-40B4-BE49-F238E27FC236}">
                <a16:creationId xmlns:a16="http://schemas.microsoft.com/office/drawing/2014/main" id="{23F0BDCA-0D5C-0D4D-81E2-705E9968EF36}"/>
              </a:ext>
            </a:extLst>
          </p:cNvPr>
          <p:cNvSpPr txBox="1"/>
          <p:nvPr/>
        </p:nvSpPr>
        <p:spPr>
          <a:xfrm>
            <a:off x="4076307" y="1757671"/>
            <a:ext cx="7411101" cy="2092881"/>
          </a:xfrm>
          <a:prstGeom prst="rect">
            <a:avLst/>
          </a:prstGeom>
          <a:noFill/>
        </p:spPr>
        <p:txBody>
          <a:bodyPr wrap="square">
            <a:spAutoFit/>
          </a:bodyPr>
          <a:lstStyle/>
          <a:p>
            <a:pPr marL="285750" indent="-285750">
              <a:spcBef>
                <a:spcPts val="600"/>
              </a:spcBef>
              <a:spcAft>
                <a:spcPts val="600"/>
              </a:spcAft>
              <a:buFont typeface="Arial" panose="020B0604020202020204" pitchFamily="34" charset="0"/>
              <a:buChar char="•"/>
            </a:pPr>
            <a:r>
              <a:rPr lang="es" sz="2400" b="0" i="0" strike="noStrike" cap="none" spc="0" baseline="0" dirty="0">
                <a:solidFill>
                  <a:srgbClr val="000000"/>
                </a:solidFill>
                <a:effectLst/>
                <a:latin typeface="Gill Sans MT"/>
                <a:ea typeface="Gill Sans MT"/>
                <a:cs typeface="Gill Sans MT"/>
              </a:rPr>
              <a:t>Ofrezca más de una forma para que los clientes hagan una pregunta o se quejen – al menos un canal escrito y un canal verbal </a:t>
            </a:r>
          </a:p>
          <a:p>
            <a:pPr marL="285750" indent="-285750">
              <a:spcBef>
                <a:spcPts val="600"/>
              </a:spcBef>
              <a:spcAft>
                <a:spcPts val="600"/>
              </a:spcAft>
              <a:buFont typeface="Arial" panose="020B0604020202020204" pitchFamily="34" charset="0"/>
              <a:buChar char="•"/>
            </a:pPr>
            <a:r>
              <a:rPr lang="es" sz="2400" b="0" i="0" strike="noStrike" cap="none" spc="0" baseline="0" dirty="0">
                <a:solidFill>
                  <a:srgbClr val="EA6013"/>
                </a:solidFill>
                <a:effectLst/>
                <a:latin typeface="Gill Sans MT"/>
                <a:ea typeface="Gill Sans MT"/>
                <a:cs typeface="Gill Sans MT"/>
              </a:rPr>
              <a:t>Asegurar el acceso para clientes alfabetizados y analfabetos</a:t>
            </a:r>
          </a:p>
        </p:txBody>
      </p:sp>
      <p:pic>
        <p:nvPicPr>
          <p:cNvPr id="1026" name="Picture 2" descr="Suggestion Box icon PNG and SVG Vector Free Download">
            <a:extLst>
              <a:ext uri="{FF2B5EF4-FFF2-40B4-BE49-F238E27FC236}">
                <a16:creationId xmlns:a16="http://schemas.microsoft.com/office/drawing/2014/main" id="{59CB98F6-B942-D94F-98A0-B97E750157E6}"/>
              </a:ext>
            </a:extLst>
          </p:cNvPr>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4635500" y="3754005"/>
            <a:ext cx="574794" cy="68082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41,914 BEST Service Desk Icon IMAGES, STOCK PHOTOS &amp;amp; VECTORS | Adobe Stock">
            <a:extLst>
              <a:ext uri="{FF2B5EF4-FFF2-40B4-BE49-F238E27FC236}">
                <a16:creationId xmlns:a16="http://schemas.microsoft.com/office/drawing/2014/main" id="{D3DB00A6-9FFD-9E49-83A0-467644B9F3C9}"/>
              </a:ext>
            </a:extLst>
          </p:cNvPr>
          <p:cNvPicPr>
            <a:picLocks noChangeAspect="1" noChangeArrowheads="1"/>
          </p:cNvPicPr>
          <p:nvPr/>
        </p:nvPicPr>
        <p:blipFill>
          <a:blip r:embed="rId5">
            <a:extLst>
              <a:ext uri="{28A0092B-C50C-407E-A947-70E740481C1C}">
                <a14:useLocalDpi xmlns:a14="http://schemas.microsoft.com/office/drawing/2010/main"/>
              </a:ext>
            </a:extLst>
          </a:blip>
          <a:stretch>
            <a:fillRect/>
          </a:stretch>
        </p:blipFill>
        <p:spPr bwMode="auto">
          <a:xfrm>
            <a:off x="6693056" y="3702515"/>
            <a:ext cx="940421" cy="78116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all Center Icon Vector Stock Vector (Royalty Free) 766594429">
            <a:extLst>
              <a:ext uri="{FF2B5EF4-FFF2-40B4-BE49-F238E27FC236}">
                <a16:creationId xmlns:a16="http://schemas.microsoft.com/office/drawing/2014/main" id="{A2664277-5ECF-B848-93CA-7C1FACCC1269}"/>
              </a:ext>
            </a:extLst>
          </p:cNvPr>
          <p:cNvPicPr>
            <a:picLocks noChangeAspect="1" noChangeArrowheads="1"/>
          </p:cNvPicPr>
          <p:nvPr/>
        </p:nvPicPr>
        <p:blipFill>
          <a:blip r:embed="rId6">
            <a:extLst>
              <a:ext uri="{28A0092B-C50C-407E-A947-70E740481C1C}">
                <a14:useLocalDpi xmlns:a14="http://schemas.microsoft.com/office/drawing/2010/main"/>
              </a:ext>
            </a:extLst>
          </a:blip>
          <a:stretch>
            <a:fillRect/>
          </a:stretch>
        </p:blipFill>
        <p:spPr bwMode="auto">
          <a:xfrm>
            <a:off x="8924330" y="3763676"/>
            <a:ext cx="585257" cy="65884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Telefone PNG Images | Vetores e arquivos PSD | Download grátis em Pngtree | Phone  icon, Call logo, Iphone photo app">
            <a:extLst>
              <a:ext uri="{FF2B5EF4-FFF2-40B4-BE49-F238E27FC236}">
                <a16:creationId xmlns:a16="http://schemas.microsoft.com/office/drawing/2014/main" id="{4B7A27BF-EA3F-4743-A14B-A98011EAA5BE}"/>
              </a:ext>
            </a:extLst>
          </p:cNvPr>
          <p:cNvPicPr>
            <a:picLocks noChangeAspect="1" noChangeArrowheads="1"/>
          </p:cNvPicPr>
          <p:nvPr/>
        </p:nvPicPr>
        <p:blipFill>
          <a:blip r:embed="rId7">
            <a:extLst>
              <a:ext uri="{28A0092B-C50C-407E-A947-70E740481C1C}">
                <a14:useLocalDpi xmlns:a14="http://schemas.microsoft.com/office/drawing/2010/main"/>
              </a:ext>
            </a:extLst>
          </a:blip>
          <a:stretch>
            <a:fillRect/>
          </a:stretch>
        </p:blipFill>
        <p:spPr bwMode="auto">
          <a:xfrm>
            <a:off x="10732043" y="3669009"/>
            <a:ext cx="755365" cy="75536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External visit Vector Icons free download in SVG, PNG Format">
            <a:extLst>
              <a:ext uri="{FF2B5EF4-FFF2-40B4-BE49-F238E27FC236}">
                <a16:creationId xmlns:a16="http://schemas.microsoft.com/office/drawing/2014/main" id="{E4E930C9-8558-FD44-8FEC-0589924CD644}"/>
              </a:ext>
            </a:extLst>
          </p:cNvPr>
          <p:cNvPicPr>
            <a:picLocks noChangeAspect="1" noChangeArrowheads="1"/>
          </p:cNvPicPr>
          <p:nvPr/>
        </p:nvPicPr>
        <p:blipFill>
          <a:blip r:embed="rId8">
            <a:extLst>
              <a:ext uri="{28A0092B-C50C-407E-A947-70E740481C1C}">
                <a14:useLocalDpi xmlns:a14="http://schemas.microsoft.com/office/drawing/2010/main"/>
              </a:ext>
            </a:extLst>
          </a:blip>
          <a:stretch>
            <a:fillRect/>
          </a:stretch>
        </p:blipFill>
        <p:spPr bwMode="auto">
          <a:xfrm>
            <a:off x="5730871" y="5130624"/>
            <a:ext cx="680824" cy="680824"/>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Email - Free communications icons">
            <a:extLst>
              <a:ext uri="{FF2B5EF4-FFF2-40B4-BE49-F238E27FC236}">
                <a16:creationId xmlns:a16="http://schemas.microsoft.com/office/drawing/2014/main" id="{CDB778A5-D045-F342-A98C-21A3877C6BBF}"/>
              </a:ext>
            </a:extLst>
          </p:cNvPr>
          <p:cNvPicPr>
            <a:picLocks noChangeAspect="1" noChangeArrowheads="1"/>
          </p:cNvPicPr>
          <p:nvPr/>
        </p:nvPicPr>
        <p:blipFill>
          <a:blip r:embed="rId9">
            <a:extLst>
              <a:ext uri="{28A0092B-C50C-407E-A947-70E740481C1C}">
                <a14:useLocalDpi xmlns:a14="http://schemas.microsoft.com/office/drawing/2010/main"/>
              </a:ext>
            </a:extLst>
          </a:blip>
          <a:stretch>
            <a:fillRect/>
          </a:stretch>
        </p:blipFill>
        <p:spPr bwMode="auto">
          <a:xfrm>
            <a:off x="10163879" y="5184372"/>
            <a:ext cx="568164" cy="568164"/>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Facebook Icon, Popular Social Media Logo Icon Facebook Element Vector on  White Background. Editorial Stock Image - Illustration of banner, logo:  198692949">
            <a:extLst>
              <a:ext uri="{FF2B5EF4-FFF2-40B4-BE49-F238E27FC236}">
                <a16:creationId xmlns:a16="http://schemas.microsoft.com/office/drawing/2014/main" id="{D9F058DD-AEE2-3E4D-8DA1-D133984BD0A2}"/>
              </a:ext>
            </a:extLst>
          </p:cNvPr>
          <p:cNvPicPr>
            <a:picLocks noChangeAspect="1" noChangeArrowheads="1"/>
          </p:cNvPicPr>
          <p:nvPr/>
        </p:nvPicPr>
        <p:blipFill>
          <a:blip r:embed="rId10">
            <a:extLst>
              <a:ext uri="{28A0092B-C50C-407E-A947-70E740481C1C}">
                <a14:useLocalDpi xmlns:a14="http://schemas.microsoft.com/office/drawing/2010/main"/>
              </a:ext>
            </a:extLst>
          </a:blip>
          <a:stretch>
            <a:fillRect/>
          </a:stretch>
        </p:blipFill>
        <p:spPr bwMode="auto">
          <a:xfrm>
            <a:off x="7971254" y="5077871"/>
            <a:ext cx="781166" cy="7811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070735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checkerboard(across)">
                                      <p:cBhvr>
                                        <p:cTn id="7" dur="500"/>
                                        <p:tgtEl>
                                          <p:spTgt spid="30"/>
                                        </p:tgtEl>
                                      </p:cBhvr>
                                    </p:animEffect>
                                  </p:childTnLst>
                                </p:cTn>
                              </p:par>
                            </p:childTnLst>
                          </p:cTn>
                        </p:par>
                      </p:childTnLst>
                    </p:cTn>
                  </p:par>
                  <p:par>
                    <p:cTn id="8" fill="hold" nodeType="clickPar">
                      <p:stCondLst>
                        <p:cond delay="indefinite"/>
                        <p:cond evt="onBegin" delay="0">
                          <p:tn val="7"/>
                        </p:cond>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blinds(horizontal)">
                                      <p:cBhvr>
                                        <p:cTn id="12" dur="500"/>
                                        <p:tgtEl>
                                          <p:spTgt spid="1026"/>
                                        </p:tgtEl>
                                      </p:cBhvr>
                                    </p:animEffect>
                                  </p:childTnLst>
                                </p:cTn>
                              </p:par>
                              <p:par>
                                <p:cTn id="13" presetID="3" presetClass="entr" presetSubtype="10" fill="hold" nodeType="withEffect">
                                  <p:stCondLst>
                                    <p:cond delay="0"/>
                                  </p:stCondLst>
                                  <p:childTnLst>
                                    <p:set>
                                      <p:cBhvr>
                                        <p:cTn id="14" dur="1" fill="hold">
                                          <p:stCondLst>
                                            <p:cond delay="0"/>
                                          </p:stCondLst>
                                        </p:cTn>
                                        <p:tgtEl>
                                          <p:spTgt spid="1030"/>
                                        </p:tgtEl>
                                        <p:attrNameLst>
                                          <p:attrName>style.visibility</p:attrName>
                                        </p:attrNameLst>
                                      </p:cBhvr>
                                      <p:to>
                                        <p:strVal val="visible"/>
                                      </p:to>
                                    </p:set>
                                    <p:animEffect transition="in" filter="blinds(horizontal)">
                                      <p:cBhvr>
                                        <p:cTn id="15" dur="500"/>
                                        <p:tgtEl>
                                          <p:spTgt spid="1030"/>
                                        </p:tgtEl>
                                      </p:cBhvr>
                                    </p:animEffect>
                                  </p:childTnLst>
                                </p:cTn>
                              </p:par>
                              <p:par>
                                <p:cTn id="16" presetID="3" presetClass="entr" presetSubtype="10" fill="hold" nodeType="withEffect">
                                  <p:stCondLst>
                                    <p:cond delay="0"/>
                                  </p:stCondLst>
                                  <p:childTnLst>
                                    <p:set>
                                      <p:cBhvr>
                                        <p:cTn id="17" dur="1" fill="hold">
                                          <p:stCondLst>
                                            <p:cond delay="0"/>
                                          </p:stCondLst>
                                        </p:cTn>
                                        <p:tgtEl>
                                          <p:spTgt spid="1032"/>
                                        </p:tgtEl>
                                        <p:attrNameLst>
                                          <p:attrName>style.visibility</p:attrName>
                                        </p:attrNameLst>
                                      </p:cBhvr>
                                      <p:to>
                                        <p:strVal val="visible"/>
                                      </p:to>
                                    </p:set>
                                    <p:animEffect transition="in" filter="blinds(horizontal)">
                                      <p:cBhvr>
                                        <p:cTn id="18" dur="500"/>
                                        <p:tgtEl>
                                          <p:spTgt spid="1032"/>
                                        </p:tgtEl>
                                      </p:cBhvr>
                                    </p:animEffect>
                                  </p:childTnLst>
                                </p:cTn>
                              </p:par>
                              <p:par>
                                <p:cTn id="19" presetID="3" presetClass="entr" presetSubtype="10" fill="hold" nodeType="withEffect">
                                  <p:stCondLst>
                                    <p:cond delay="0"/>
                                  </p:stCondLst>
                                  <p:childTnLst>
                                    <p:set>
                                      <p:cBhvr>
                                        <p:cTn id="20" dur="1" fill="hold">
                                          <p:stCondLst>
                                            <p:cond delay="0"/>
                                          </p:stCondLst>
                                        </p:cTn>
                                        <p:tgtEl>
                                          <p:spTgt spid="1034"/>
                                        </p:tgtEl>
                                        <p:attrNameLst>
                                          <p:attrName>style.visibility</p:attrName>
                                        </p:attrNameLst>
                                      </p:cBhvr>
                                      <p:to>
                                        <p:strVal val="visible"/>
                                      </p:to>
                                    </p:set>
                                    <p:animEffect transition="in" filter="blinds(horizontal)">
                                      <p:cBhvr>
                                        <p:cTn id="21" dur="500"/>
                                        <p:tgtEl>
                                          <p:spTgt spid="1034"/>
                                        </p:tgtEl>
                                      </p:cBhvr>
                                    </p:animEffect>
                                  </p:childTnLst>
                                </p:cTn>
                              </p:par>
                              <p:par>
                                <p:cTn id="22" presetID="3" presetClass="entr" presetSubtype="10" fill="hold" nodeType="withEffect">
                                  <p:stCondLst>
                                    <p:cond delay="0"/>
                                  </p:stCondLst>
                                  <p:childTnLst>
                                    <p:set>
                                      <p:cBhvr>
                                        <p:cTn id="23" dur="1" fill="hold">
                                          <p:stCondLst>
                                            <p:cond delay="0"/>
                                          </p:stCondLst>
                                        </p:cTn>
                                        <p:tgtEl>
                                          <p:spTgt spid="1036"/>
                                        </p:tgtEl>
                                        <p:attrNameLst>
                                          <p:attrName>style.visibility</p:attrName>
                                        </p:attrNameLst>
                                      </p:cBhvr>
                                      <p:to>
                                        <p:strVal val="visible"/>
                                      </p:to>
                                    </p:set>
                                    <p:animEffect transition="in" filter="blinds(horizontal)">
                                      <p:cBhvr>
                                        <p:cTn id="24" dur="500"/>
                                        <p:tgtEl>
                                          <p:spTgt spid="1036"/>
                                        </p:tgtEl>
                                      </p:cBhvr>
                                    </p:animEffect>
                                  </p:childTnLst>
                                </p:cTn>
                              </p:par>
                              <p:par>
                                <p:cTn id="25" presetID="3" presetClass="entr" presetSubtype="10" fill="hold" nodeType="withEffect">
                                  <p:stCondLst>
                                    <p:cond delay="0"/>
                                  </p:stCondLst>
                                  <p:childTnLst>
                                    <p:set>
                                      <p:cBhvr>
                                        <p:cTn id="26" dur="1" fill="hold">
                                          <p:stCondLst>
                                            <p:cond delay="0"/>
                                          </p:stCondLst>
                                        </p:cTn>
                                        <p:tgtEl>
                                          <p:spTgt spid="1038"/>
                                        </p:tgtEl>
                                        <p:attrNameLst>
                                          <p:attrName>style.visibility</p:attrName>
                                        </p:attrNameLst>
                                      </p:cBhvr>
                                      <p:to>
                                        <p:strVal val="visible"/>
                                      </p:to>
                                    </p:set>
                                    <p:animEffect transition="in" filter="blinds(horizontal)">
                                      <p:cBhvr>
                                        <p:cTn id="27" dur="500"/>
                                        <p:tgtEl>
                                          <p:spTgt spid="1038"/>
                                        </p:tgtEl>
                                      </p:cBhvr>
                                    </p:animEffect>
                                  </p:childTnLst>
                                </p:cTn>
                              </p:par>
                              <p:par>
                                <p:cTn id="28" presetID="3" presetClass="entr" presetSubtype="10" fill="hold" nodeType="withEffect">
                                  <p:stCondLst>
                                    <p:cond delay="0"/>
                                  </p:stCondLst>
                                  <p:childTnLst>
                                    <p:set>
                                      <p:cBhvr>
                                        <p:cTn id="29" dur="1" fill="hold">
                                          <p:stCondLst>
                                            <p:cond delay="0"/>
                                          </p:stCondLst>
                                        </p:cTn>
                                        <p:tgtEl>
                                          <p:spTgt spid="1040"/>
                                        </p:tgtEl>
                                        <p:attrNameLst>
                                          <p:attrName>style.visibility</p:attrName>
                                        </p:attrNameLst>
                                      </p:cBhvr>
                                      <p:to>
                                        <p:strVal val="visible"/>
                                      </p:to>
                                    </p:set>
                                    <p:animEffect transition="in" filter="blinds(horizontal)">
                                      <p:cBhvr>
                                        <p:cTn id="30" dur="500"/>
                                        <p:tgtEl>
                                          <p:spTgt spid="1040"/>
                                        </p:tgtEl>
                                      </p:cBhvr>
                                    </p:animEffect>
                                  </p:childTnLst>
                                </p:cTn>
                              </p:par>
                            </p:childTnLst>
                          </p:cTn>
                        </p:par>
                      </p:childTnLst>
                    </p:cTn>
                  </p:par>
                  <p:par>
                    <p:cTn id="31" fill="hold" nodeType="clickPar">
                      <p:stCondLst>
                        <p:cond delay="indefinite"/>
                        <p:cond evt="onBegin" delay="0">
                          <p:tn val="30"/>
                        </p:cond>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dissolve">
                                      <p:cBhvr>
                                        <p:cTn id="3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DFC62-35CB-3840-9D84-E495CB54F47A}"/>
              </a:ext>
            </a:extLst>
          </p:cNvPr>
          <p:cNvSpPr>
            <a:spLocks noGrp="1"/>
          </p:cNvSpPr>
          <p:nvPr>
            <p:ph type="title"/>
          </p:nvPr>
        </p:nvSpPr>
        <p:spPr/>
        <p:txBody>
          <a:bodyPr/>
          <a:lstStyle/>
          <a:p>
            <a:r>
              <a:rPr lang="es" sz="2800" b="0" i="0" strike="noStrike" cap="none" spc="0" baseline="0">
                <a:solidFill>
                  <a:srgbClr val="FFFFFF"/>
                </a:solidFill>
                <a:effectLst/>
                <a:latin typeface="Gill Sans MT"/>
                <a:ea typeface="Gill Sans MT"/>
                <a:cs typeface="Gill Sans MT"/>
              </a:rPr>
              <a:t>Mantenga los costos bajos para los clientes</a:t>
            </a:r>
          </a:p>
        </p:txBody>
      </p:sp>
      <p:sp>
        <p:nvSpPr>
          <p:cNvPr id="3" name="Slide Number Placeholder 2">
            <a:extLst>
              <a:ext uri="{FF2B5EF4-FFF2-40B4-BE49-F238E27FC236}">
                <a16:creationId xmlns:a16="http://schemas.microsoft.com/office/drawing/2014/main" id="{26DE45A0-9D5A-0742-A52E-57F0B6030CCF}"/>
              </a:ext>
            </a:extLst>
          </p:cNvPr>
          <p:cNvSpPr>
            <a:spLocks noGrp="1"/>
          </p:cNvSpPr>
          <p:nvPr>
            <p:ph type="sldNum" sz="quarter" idx="12"/>
          </p:nvPr>
        </p:nvSpPr>
        <p:spPr/>
        <p:txBody>
          <a:bodyPr/>
          <a:lstStyle/>
          <a:p>
            <a:fld id="{D57F1E4F-1CFF-5643-939E-217C01CDF565}" type="slidenum">
              <a:rPr lang="en-US" smtClean="0"/>
              <a:t>12</a:t>
            </a:fld>
            <a:endParaRPr lang="en-US"/>
          </a:p>
        </p:txBody>
      </p:sp>
      <p:sp>
        <p:nvSpPr>
          <p:cNvPr id="5" name="Freeform 2">
            <a:extLst>
              <a:ext uri="{FF2B5EF4-FFF2-40B4-BE49-F238E27FC236}">
                <a16:creationId xmlns:a16="http://schemas.microsoft.com/office/drawing/2014/main" id="{2E068888-5DF5-C44D-966D-7A32497E794D}"/>
              </a:ext>
            </a:extLst>
          </p:cNvPr>
          <p:cNvSpPr>
            <a:spLocks noChangeArrowheads="1"/>
          </p:cNvSpPr>
          <p:nvPr/>
        </p:nvSpPr>
        <p:spPr bwMode="auto">
          <a:xfrm>
            <a:off x="1588" y="1641051"/>
            <a:ext cx="3119988" cy="1587458"/>
          </a:xfrm>
          <a:custGeom>
            <a:avLst/>
            <a:gdLst>
              <a:gd name="T0" fmla="*/ 4545 w 5010"/>
              <a:gd name="T1" fmla="*/ 742 h 2548"/>
              <a:gd name="T2" fmla="*/ 2262 w 5010"/>
              <a:gd name="T3" fmla="*/ 0 h 2548"/>
              <a:gd name="T4" fmla="*/ 0 w 5010"/>
              <a:gd name="T5" fmla="*/ 0 h 2548"/>
              <a:gd name="T6" fmla="*/ 0 w 5010"/>
              <a:gd name="T7" fmla="*/ 1993 h 2548"/>
              <a:gd name="T8" fmla="*/ 2262 w 5010"/>
              <a:gd name="T9" fmla="*/ 1993 h 2548"/>
              <a:gd name="T10" fmla="*/ 3374 w 5010"/>
              <a:gd name="T11" fmla="*/ 2354 h 2548"/>
              <a:gd name="T12" fmla="*/ 3600 w 5010"/>
              <a:gd name="T13" fmla="*/ 2547 h 2548"/>
              <a:gd name="T14" fmla="*/ 5009 w 5010"/>
              <a:gd name="T15" fmla="*/ 1138 h 2548"/>
              <a:gd name="T16" fmla="*/ 4545 w 5010"/>
              <a:gd name="T17" fmla="*/ 742 h 2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10" h="2548">
                <a:moveTo>
                  <a:pt x="4545" y="742"/>
                </a:moveTo>
                <a:cubicBezTo>
                  <a:pt x="3905" y="276"/>
                  <a:pt x="3116" y="0"/>
                  <a:pt x="2262" y="0"/>
                </a:cubicBezTo>
                <a:lnTo>
                  <a:pt x="0" y="0"/>
                </a:lnTo>
                <a:lnTo>
                  <a:pt x="0" y="1993"/>
                </a:lnTo>
                <a:lnTo>
                  <a:pt x="2262" y="1993"/>
                </a:lnTo>
                <a:cubicBezTo>
                  <a:pt x="2678" y="1993"/>
                  <a:pt x="3062" y="2127"/>
                  <a:pt x="3374" y="2354"/>
                </a:cubicBezTo>
                <a:cubicBezTo>
                  <a:pt x="3454" y="2412"/>
                  <a:pt x="3530" y="2477"/>
                  <a:pt x="3600" y="2547"/>
                </a:cubicBezTo>
                <a:lnTo>
                  <a:pt x="5009" y="1138"/>
                </a:lnTo>
                <a:cubicBezTo>
                  <a:pt x="4865" y="994"/>
                  <a:pt x="4710" y="861"/>
                  <a:pt x="4545" y="742"/>
                </a:cubicBezTo>
              </a:path>
            </a:pathLst>
          </a:custGeom>
          <a:solidFill>
            <a:schemeClr val="accent1">
              <a:alpha val="20000"/>
            </a:schemeClr>
          </a:solidFill>
          <a:ln>
            <a:noFill/>
          </a:ln>
          <a:effectLst/>
        </p:spPr>
        <p:txBody>
          <a:bodyPr wrap="none" anchor="ctr"/>
          <a:lstStyle/>
          <a:p>
            <a:endParaRPr lang="en-US" sz="900">
              <a:latin typeface="DM Sans" pitchFamily="2" charset="77"/>
            </a:endParaRPr>
          </a:p>
        </p:txBody>
      </p:sp>
      <p:sp>
        <p:nvSpPr>
          <p:cNvPr id="6" name="Freeform 3">
            <a:extLst>
              <a:ext uri="{FF2B5EF4-FFF2-40B4-BE49-F238E27FC236}">
                <a16:creationId xmlns:a16="http://schemas.microsoft.com/office/drawing/2014/main" id="{B77BA986-9333-6341-9F2F-9162687399D4}"/>
              </a:ext>
            </a:extLst>
          </p:cNvPr>
          <p:cNvSpPr>
            <a:spLocks noChangeArrowheads="1"/>
          </p:cNvSpPr>
          <p:nvPr/>
        </p:nvSpPr>
        <p:spPr bwMode="auto">
          <a:xfrm>
            <a:off x="1588" y="4892868"/>
            <a:ext cx="3119988" cy="1587458"/>
          </a:xfrm>
          <a:custGeom>
            <a:avLst/>
            <a:gdLst>
              <a:gd name="T0" fmla="*/ 3600 w 5010"/>
              <a:gd name="T1" fmla="*/ 0 h 2548"/>
              <a:gd name="T2" fmla="*/ 3374 w 5010"/>
              <a:gd name="T3" fmla="*/ 193 h 2548"/>
              <a:gd name="T4" fmla="*/ 2262 w 5010"/>
              <a:gd name="T5" fmla="*/ 554 h 2548"/>
              <a:gd name="T6" fmla="*/ 0 w 5010"/>
              <a:gd name="T7" fmla="*/ 554 h 2548"/>
              <a:gd name="T8" fmla="*/ 0 w 5010"/>
              <a:gd name="T9" fmla="*/ 2547 h 2548"/>
              <a:gd name="T10" fmla="*/ 2262 w 5010"/>
              <a:gd name="T11" fmla="*/ 2547 h 2548"/>
              <a:gd name="T12" fmla="*/ 4545 w 5010"/>
              <a:gd name="T13" fmla="*/ 1806 h 2548"/>
              <a:gd name="T14" fmla="*/ 5009 w 5010"/>
              <a:gd name="T15" fmla="*/ 1409 h 2548"/>
              <a:gd name="T16" fmla="*/ 3600 w 5010"/>
              <a:gd name="T17" fmla="*/ 0 h 2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10" h="2548">
                <a:moveTo>
                  <a:pt x="3600" y="0"/>
                </a:moveTo>
                <a:cubicBezTo>
                  <a:pt x="3530" y="71"/>
                  <a:pt x="3454" y="135"/>
                  <a:pt x="3374" y="193"/>
                </a:cubicBezTo>
                <a:cubicBezTo>
                  <a:pt x="3062" y="420"/>
                  <a:pt x="2678" y="554"/>
                  <a:pt x="2262" y="554"/>
                </a:cubicBezTo>
                <a:lnTo>
                  <a:pt x="0" y="554"/>
                </a:lnTo>
                <a:lnTo>
                  <a:pt x="0" y="2547"/>
                </a:lnTo>
                <a:lnTo>
                  <a:pt x="2262" y="2547"/>
                </a:lnTo>
                <a:cubicBezTo>
                  <a:pt x="3116" y="2547"/>
                  <a:pt x="3905" y="2272"/>
                  <a:pt x="4545" y="1806"/>
                </a:cubicBezTo>
                <a:cubicBezTo>
                  <a:pt x="4710" y="1686"/>
                  <a:pt x="4865" y="1553"/>
                  <a:pt x="5009" y="1409"/>
                </a:cubicBezTo>
                <a:lnTo>
                  <a:pt x="3600" y="0"/>
                </a:lnTo>
              </a:path>
            </a:pathLst>
          </a:custGeom>
          <a:solidFill>
            <a:schemeClr val="accent4"/>
          </a:solidFill>
          <a:ln>
            <a:noFill/>
          </a:ln>
          <a:effectLst/>
        </p:spPr>
        <p:txBody>
          <a:bodyPr wrap="none" anchor="ctr"/>
          <a:lstStyle/>
          <a:p>
            <a:endParaRPr lang="en-US" sz="900">
              <a:latin typeface="DM Sans" pitchFamily="2" charset="77"/>
            </a:endParaRPr>
          </a:p>
        </p:txBody>
      </p:sp>
      <p:sp>
        <p:nvSpPr>
          <p:cNvPr id="7" name="Freeform 79">
            <a:extLst>
              <a:ext uri="{FF2B5EF4-FFF2-40B4-BE49-F238E27FC236}">
                <a16:creationId xmlns:a16="http://schemas.microsoft.com/office/drawing/2014/main" id="{B22184D6-BC9D-894F-92F9-BFF92B684E02}"/>
              </a:ext>
            </a:extLst>
          </p:cNvPr>
          <p:cNvSpPr>
            <a:spLocks noChangeArrowheads="1"/>
          </p:cNvSpPr>
          <p:nvPr/>
        </p:nvSpPr>
        <p:spPr bwMode="auto">
          <a:xfrm>
            <a:off x="2242706" y="2349639"/>
            <a:ext cx="1587459" cy="1711049"/>
          </a:xfrm>
          <a:custGeom>
            <a:avLst/>
            <a:gdLst>
              <a:gd name="T0" fmla="*/ 1409 w 2547"/>
              <a:gd name="T1" fmla="*/ 0 h 2747"/>
              <a:gd name="T2" fmla="*/ 0 w 2547"/>
              <a:gd name="T3" fmla="*/ 1409 h 2747"/>
              <a:gd name="T4" fmla="*/ 461 w 2547"/>
              <a:gd name="T5" fmla="*/ 2162 h 2747"/>
              <a:gd name="T6" fmla="*/ 554 w 2547"/>
              <a:gd name="T7" fmla="*/ 2746 h 2747"/>
              <a:gd name="T8" fmla="*/ 2546 w 2547"/>
              <a:gd name="T9" fmla="*/ 2746 h 2747"/>
              <a:gd name="T10" fmla="*/ 2357 w 2547"/>
              <a:gd name="T11" fmla="*/ 1545 h 2747"/>
              <a:gd name="T12" fmla="*/ 1409 w 2547"/>
              <a:gd name="T13" fmla="*/ 0 h 2747"/>
            </a:gdLst>
            <a:ahLst/>
            <a:cxnLst>
              <a:cxn ang="0">
                <a:pos x="T0" y="T1"/>
              </a:cxn>
              <a:cxn ang="0">
                <a:pos x="T2" y="T3"/>
              </a:cxn>
              <a:cxn ang="0">
                <a:pos x="T4" y="T5"/>
              </a:cxn>
              <a:cxn ang="0">
                <a:pos x="T6" y="T7"/>
              </a:cxn>
              <a:cxn ang="0">
                <a:pos x="T8" y="T9"/>
              </a:cxn>
              <a:cxn ang="0">
                <a:pos x="T10" y="T11"/>
              </a:cxn>
              <a:cxn ang="0">
                <a:pos x="T12" y="T13"/>
              </a:cxn>
            </a:cxnLst>
            <a:rect l="0" t="0" r="r" b="b"/>
            <a:pathLst>
              <a:path w="2547" h="2747">
                <a:moveTo>
                  <a:pt x="1409" y="0"/>
                </a:moveTo>
                <a:lnTo>
                  <a:pt x="0" y="1409"/>
                </a:lnTo>
                <a:cubicBezTo>
                  <a:pt x="208" y="1618"/>
                  <a:pt x="369" y="1874"/>
                  <a:pt x="461" y="2162"/>
                </a:cubicBezTo>
                <a:cubicBezTo>
                  <a:pt x="521" y="2346"/>
                  <a:pt x="554" y="2542"/>
                  <a:pt x="554" y="2746"/>
                </a:cubicBezTo>
                <a:lnTo>
                  <a:pt x="2546" y="2746"/>
                </a:lnTo>
                <a:cubicBezTo>
                  <a:pt x="2546" y="2327"/>
                  <a:pt x="2480" y="1924"/>
                  <a:pt x="2357" y="1545"/>
                </a:cubicBezTo>
                <a:cubicBezTo>
                  <a:pt x="2166" y="956"/>
                  <a:pt x="1837" y="428"/>
                  <a:pt x="1409" y="0"/>
                </a:cubicBezTo>
              </a:path>
            </a:pathLst>
          </a:custGeom>
          <a:solidFill>
            <a:schemeClr val="accent2">
              <a:alpha val="20000"/>
            </a:schemeClr>
          </a:solidFill>
          <a:ln>
            <a:noFill/>
          </a:ln>
          <a:effectLst/>
        </p:spPr>
        <p:txBody>
          <a:bodyPr wrap="none" anchor="ctr"/>
          <a:lstStyle/>
          <a:p>
            <a:endParaRPr lang="en-US" sz="900">
              <a:latin typeface="DM Sans" pitchFamily="2" charset="77"/>
            </a:endParaRPr>
          </a:p>
        </p:txBody>
      </p:sp>
      <p:sp>
        <p:nvSpPr>
          <p:cNvPr id="8" name="Freeform 78">
            <a:extLst>
              <a:ext uri="{FF2B5EF4-FFF2-40B4-BE49-F238E27FC236}">
                <a16:creationId xmlns:a16="http://schemas.microsoft.com/office/drawing/2014/main" id="{3C076F2A-8A28-3644-8FBB-E447096CCD43}"/>
              </a:ext>
            </a:extLst>
          </p:cNvPr>
          <p:cNvSpPr>
            <a:spLocks noChangeArrowheads="1"/>
          </p:cNvSpPr>
          <p:nvPr/>
        </p:nvSpPr>
        <p:spPr bwMode="auto">
          <a:xfrm>
            <a:off x="2242706" y="4060688"/>
            <a:ext cx="1587459" cy="1711050"/>
          </a:xfrm>
          <a:custGeom>
            <a:avLst/>
            <a:gdLst>
              <a:gd name="T0" fmla="*/ 461 w 2547"/>
              <a:gd name="T1" fmla="*/ 585 h 2747"/>
              <a:gd name="T2" fmla="*/ 0 w 2547"/>
              <a:gd name="T3" fmla="*/ 1337 h 2747"/>
              <a:gd name="T4" fmla="*/ 1409 w 2547"/>
              <a:gd name="T5" fmla="*/ 2746 h 2747"/>
              <a:gd name="T6" fmla="*/ 2357 w 2547"/>
              <a:gd name="T7" fmla="*/ 1201 h 2747"/>
              <a:gd name="T8" fmla="*/ 2546 w 2547"/>
              <a:gd name="T9" fmla="*/ 0 h 2747"/>
              <a:gd name="T10" fmla="*/ 554 w 2547"/>
              <a:gd name="T11" fmla="*/ 0 h 2747"/>
              <a:gd name="T12" fmla="*/ 461 w 2547"/>
              <a:gd name="T13" fmla="*/ 585 h 2747"/>
            </a:gdLst>
            <a:ahLst/>
            <a:cxnLst>
              <a:cxn ang="0">
                <a:pos x="T0" y="T1"/>
              </a:cxn>
              <a:cxn ang="0">
                <a:pos x="T2" y="T3"/>
              </a:cxn>
              <a:cxn ang="0">
                <a:pos x="T4" y="T5"/>
              </a:cxn>
              <a:cxn ang="0">
                <a:pos x="T6" y="T7"/>
              </a:cxn>
              <a:cxn ang="0">
                <a:pos x="T8" y="T9"/>
              </a:cxn>
              <a:cxn ang="0">
                <a:pos x="T10" y="T11"/>
              </a:cxn>
              <a:cxn ang="0">
                <a:pos x="T12" y="T13"/>
              </a:cxn>
            </a:cxnLst>
            <a:rect l="0" t="0" r="r" b="b"/>
            <a:pathLst>
              <a:path w="2547" h="2747">
                <a:moveTo>
                  <a:pt x="461" y="585"/>
                </a:moveTo>
                <a:cubicBezTo>
                  <a:pt x="369" y="872"/>
                  <a:pt x="208" y="1129"/>
                  <a:pt x="0" y="1337"/>
                </a:cubicBezTo>
                <a:lnTo>
                  <a:pt x="1409" y="2746"/>
                </a:lnTo>
                <a:cubicBezTo>
                  <a:pt x="1837" y="2318"/>
                  <a:pt x="2166" y="1791"/>
                  <a:pt x="2357" y="1201"/>
                </a:cubicBezTo>
                <a:cubicBezTo>
                  <a:pt x="2480" y="822"/>
                  <a:pt x="2546" y="419"/>
                  <a:pt x="2546" y="0"/>
                </a:cubicBezTo>
                <a:lnTo>
                  <a:pt x="554" y="0"/>
                </a:lnTo>
                <a:cubicBezTo>
                  <a:pt x="554" y="204"/>
                  <a:pt x="521" y="400"/>
                  <a:pt x="461" y="585"/>
                </a:cubicBezTo>
              </a:path>
            </a:pathLst>
          </a:custGeom>
          <a:solidFill>
            <a:schemeClr val="accent3">
              <a:alpha val="20000"/>
            </a:schemeClr>
          </a:solidFill>
          <a:ln>
            <a:noFill/>
          </a:ln>
          <a:effectLst/>
        </p:spPr>
        <p:txBody>
          <a:bodyPr wrap="none" anchor="ctr"/>
          <a:lstStyle/>
          <a:p>
            <a:endParaRPr lang="en-US" sz="900">
              <a:latin typeface="DM Sans" pitchFamily="2" charset="77"/>
            </a:endParaRPr>
          </a:p>
        </p:txBody>
      </p:sp>
      <p:sp>
        <p:nvSpPr>
          <p:cNvPr id="16" name="Freeform 15">
            <a:extLst>
              <a:ext uri="{FF2B5EF4-FFF2-40B4-BE49-F238E27FC236}">
                <a16:creationId xmlns:a16="http://schemas.microsoft.com/office/drawing/2014/main" id="{93635724-9DC5-A547-94FA-C8A49E9EFCDC}"/>
              </a:ext>
            </a:extLst>
          </p:cNvPr>
          <p:cNvSpPr>
            <a:spLocks noChangeArrowheads="1"/>
          </p:cNvSpPr>
          <p:nvPr/>
        </p:nvSpPr>
        <p:spPr bwMode="auto">
          <a:xfrm>
            <a:off x="1614077" y="1918854"/>
            <a:ext cx="753981" cy="728944"/>
          </a:xfrm>
          <a:custGeom>
            <a:avLst/>
            <a:gdLst>
              <a:gd name="connsiteX0" fmla="*/ 173882 w 520647"/>
              <a:gd name="connsiteY0" fmla="*/ 517305 h 547236"/>
              <a:gd name="connsiteX1" fmla="*/ 258550 w 520647"/>
              <a:gd name="connsiteY1" fmla="*/ 533452 h 547236"/>
              <a:gd name="connsiteX2" fmla="*/ 343619 w 520647"/>
              <a:gd name="connsiteY2" fmla="*/ 517305 h 547236"/>
              <a:gd name="connsiteX3" fmla="*/ 352848 w 520647"/>
              <a:gd name="connsiteY3" fmla="*/ 521243 h 547236"/>
              <a:gd name="connsiteX4" fmla="*/ 348835 w 520647"/>
              <a:gd name="connsiteY4" fmla="*/ 530301 h 547236"/>
              <a:gd name="connsiteX5" fmla="*/ 258550 w 520647"/>
              <a:gd name="connsiteY5" fmla="*/ 547236 h 547236"/>
              <a:gd name="connsiteX6" fmla="*/ 168666 w 520647"/>
              <a:gd name="connsiteY6" fmla="*/ 530301 h 547236"/>
              <a:gd name="connsiteX7" fmla="*/ 164653 w 520647"/>
              <a:gd name="connsiteY7" fmla="*/ 521243 h 547236"/>
              <a:gd name="connsiteX8" fmla="*/ 173882 w 520647"/>
              <a:gd name="connsiteY8" fmla="*/ 517305 h 547236"/>
              <a:gd name="connsiteX9" fmla="*/ 415634 w 520647"/>
              <a:gd name="connsiteY9" fmla="*/ 404246 h 547236"/>
              <a:gd name="connsiteX10" fmla="*/ 387978 w 520647"/>
              <a:gd name="connsiteY10" fmla="*/ 431350 h 547236"/>
              <a:gd name="connsiteX11" fmla="*/ 387978 w 520647"/>
              <a:gd name="connsiteY11" fmla="*/ 468817 h 547236"/>
              <a:gd name="connsiteX12" fmla="*/ 393589 w 520647"/>
              <a:gd name="connsiteY12" fmla="*/ 474795 h 547236"/>
              <a:gd name="connsiteX13" fmla="*/ 500607 w 520647"/>
              <a:gd name="connsiteY13" fmla="*/ 474795 h 547236"/>
              <a:gd name="connsiteX14" fmla="*/ 506218 w 520647"/>
              <a:gd name="connsiteY14" fmla="*/ 468817 h 547236"/>
              <a:gd name="connsiteX15" fmla="*/ 506218 w 520647"/>
              <a:gd name="connsiteY15" fmla="*/ 431350 h 547236"/>
              <a:gd name="connsiteX16" fmla="*/ 478562 w 520647"/>
              <a:gd name="connsiteY16" fmla="*/ 404246 h 547236"/>
              <a:gd name="connsiteX17" fmla="*/ 42085 w 520647"/>
              <a:gd name="connsiteY17" fmla="*/ 404246 h 547236"/>
              <a:gd name="connsiteX18" fmla="*/ 14429 w 520647"/>
              <a:gd name="connsiteY18" fmla="*/ 431350 h 547236"/>
              <a:gd name="connsiteX19" fmla="*/ 14429 w 520647"/>
              <a:gd name="connsiteY19" fmla="*/ 468817 h 547236"/>
              <a:gd name="connsiteX20" fmla="*/ 20041 w 520647"/>
              <a:gd name="connsiteY20" fmla="*/ 474795 h 547236"/>
              <a:gd name="connsiteX21" fmla="*/ 126657 w 520647"/>
              <a:gd name="connsiteY21" fmla="*/ 474795 h 547236"/>
              <a:gd name="connsiteX22" fmla="*/ 132268 w 520647"/>
              <a:gd name="connsiteY22" fmla="*/ 468817 h 547236"/>
              <a:gd name="connsiteX23" fmla="*/ 132268 w 520647"/>
              <a:gd name="connsiteY23" fmla="*/ 431350 h 547236"/>
              <a:gd name="connsiteX24" fmla="*/ 105013 w 520647"/>
              <a:gd name="connsiteY24" fmla="*/ 404246 h 547236"/>
              <a:gd name="connsiteX25" fmla="*/ 415634 w 520647"/>
              <a:gd name="connsiteY25" fmla="*/ 389897 h 547236"/>
              <a:gd name="connsiteX26" fmla="*/ 478562 w 520647"/>
              <a:gd name="connsiteY26" fmla="*/ 389897 h 547236"/>
              <a:gd name="connsiteX27" fmla="*/ 520647 w 520647"/>
              <a:gd name="connsiteY27" fmla="*/ 431350 h 547236"/>
              <a:gd name="connsiteX28" fmla="*/ 520647 w 520647"/>
              <a:gd name="connsiteY28" fmla="*/ 468817 h 547236"/>
              <a:gd name="connsiteX29" fmla="*/ 500607 w 520647"/>
              <a:gd name="connsiteY29" fmla="*/ 488746 h 547236"/>
              <a:gd name="connsiteX30" fmla="*/ 393589 w 520647"/>
              <a:gd name="connsiteY30" fmla="*/ 488746 h 547236"/>
              <a:gd name="connsiteX31" fmla="*/ 373949 w 520647"/>
              <a:gd name="connsiteY31" fmla="*/ 468817 h 547236"/>
              <a:gd name="connsiteX32" fmla="*/ 373949 w 520647"/>
              <a:gd name="connsiteY32" fmla="*/ 431350 h 547236"/>
              <a:gd name="connsiteX33" fmla="*/ 415634 w 520647"/>
              <a:gd name="connsiteY33" fmla="*/ 389897 h 547236"/>
              <a:gd name="connsiteX34" fmla="*/ 42085 w 520647"/>
              <a:gd name="connsiteY34" fmla="*/ 389897 h 547236"/>
              <a:gd name="connsiteX35" fmla="*/ 105013 w 520647"/>
              <a:gd name="connsiteY35" fmla="*/ 389897 h 547236"/>
              <a:gd name="connsiteX36" fmla="*/ 146697 w 520647"/>
              <a:gd name="connsiteY36" fmla="*/ 431350 h 547236"/>
              <a:gd name="connsiteX37" fmla="*/ 146697 w 520647"/>
              <a:gd name="connsiteY37" fmla="*/ 468817 h 547236"/>
              <a:gd name="connsiteX38" fmla="*/ 126657 w 520647"/>
              <a:gd name="connsiteY38" fmla="*/ 488746 h 547236"/>
              <a:gd name="connsiteX39" fmla="*/ 20041 w 520647"/>
              <a:gd name="connsiteY39" fmla="*/ 488746 h 547236"/>
              <a:gd name="connsiteX40" fmla="*/ 0 w 520647"/>
              <a:gd name="connsiteY40" fmla="*/ 468817 h 547236"/>
              <a:gd name="connsiteX41" fmla="*/ 0 w 520647"/>
              <a:gd name="connsiteY41" fmla="*/ 431350 h 547236"/>
              <a:gd name="connsiteX42" fmla="*/ 42085 w 520647"/>
              <a:gd name="connsiteY42" fmla="*/ 389897 h 547236"/>
              <a:gd name="connsiteX43" fmla="*/ 264953 w 520647"/>
              <a:gd name="connsiteY43" fmla="*/ 304829 h 547236"/>
              <a:gd name="connsiteX44" fmla="*/ 277854 w 520647"/>
              <a:gd name="connsiteY44" fmla="*/ 318802 h 547236"/>
              <a:gd name="connsiteX45" fmla="*/ 264953 w 520647"/>
              <a:gd name="connsiteY45" fmla="*/ 332775 h 547236"/>
              <a:gd name="connsiteX46" fmla="*/ 251662 w 520647"/>
              <a:gd name="connsiteY46" fmla="*/ 318802 h 547236"/>
              <a:gd name="connsiteX47" fmla="*/ 264953 w 520647"/>
              <a:gd name="connsiteY47" fmla="*/ 304829 h 547236"/>
              <a:gd name="connsiteX48" fmla="*/ 224192 w 520647"/>
              <a:gd name="connsiteY48" fmla="*/ 304829 h 547236"/>
              <a:gd name="connsiteX49" fmla="*/ 237093 w 520647"/>
              <a:gd name="connsiteY49" fmla="*/ 318802 h 547236"/>
              <a:gd name="connsiteX50" fmla="*/ 224192 w 520647"/>
              <a:gd name="connsiteY50" fmla="*/ 332775 h 547236"/>
              <a:gd name="connsiteX51" fmla="*/ 210900 w 520647"/>
              <a:gd name="connsiteY51" fmla="*/ 318802 h 547236"/>
              <a:gd name="connsiteX52" fmla="*/ 224192 w 520647"/>
              <a:gd name="connsiteY52" fmla="*/ 304829 h 547236"/>
              <a:gd name="connsiteX53" fmla="*/ 447498 w 520647"/>
              <a:gd name="connsiteY53" fmla="*/ 304711 h 547236"/>
              <a:gd name="connsiteX54" fmla="*/ 416703 w 520647"/>
              <a:gd name="connsiteY54" fmla="*/ 335643 h 547236"/>
              <a:gd name="connsiteX55" fmla="*/ 447498 w 520647"/>
              <a:gd name="connsiteY55" fmla="*/ 366575 h 547236"/>
              <a:gd name="connsiteX56" fmla="*/ 477893 w 520647"/>
              <a:gd name="connsiteY56" fmla="*/ 335643 h 547236"/>
              <a:gd name="connsiteX57" fmla="*/ 447498 w 520647"/>
              <a:gd name="connsiteY57" fmla="*/ 304711 h 547236"/>
              <a:gd name="connsiteX58" fmla="*/ 73149 w 520647"/>
              <a:gd name="connsiteY58" fmla="*/ 304711 h 547236"/>
              <a:gd name="connsiteX59" fmla="*/ 42754 w 520647"/>
              <a:gd name="connsiteY59" fmla="*/ 335643 h 547236"/>
              <a:gd name="connsiteX60" fmla="*/ 73149 w 520647"/>
              <a:gd name="connsiteY60" fmla="*/ 366575 h 547236"/>
              <a:gd name="connsiteX61" fmla="*/ 103943 w 520647"/>
              <a:gd name="connsiteY61" fmla="*/ 335643 h 547236"/>
              <a:gd name="connsiteX62" fmla="*/ 73149 w 520647"/>
              <a:gd name="connsiteY62" fmla="*/ 304711 h 547236"/>
              <a:gd name="connsiteX63" fmla="*/ 307488 w 520647"/>
              <a:gd name="connsiteY63" fmla="*/ 303057 h 547236"/>
              <a:gd name="connsiteX64" fmla="*/ 320388 w 520647"/>
              <a:gd name="connsiteY64" fmla="*/ 315958 h 547236"/>
              <a:gd name="connsiteX65" fmla="*/ 307488 w 520647"/>
              <a:gd name="connsiteY65" fmla="*/ 329249 h 547236"/>
              <a:gd name="connsiteX66" fmla="*/ 294196 w 520647"/>
              <a:gd name="connsiteY66" fmla="*/ 315958 h 547236"/>
              <a:gd name="connsiteX67" fmla="*/ 307488 w 520647"/>
              <a:gd name="connsiteY67" fmla="*/ 303057 h 547236"/>
              <a:gd name="connsiteX68" fmla="*/ 447498 w 520647"/>
              <a:gd name="connsiteY68" fmla="*/ 290651 h 547236"/>
              <a:gd name="connsiteX69" fmla="*/ 492291 w 520647"/>
              <a:gd name="connsiteY69" fmla="*/ 335643 h 547236"/>
              <a:gd name="connsiteX70" fmla="*/ 447498 w 520647"/>
              <a:gd name="connsiteY70" fmla="*/ 380636 h 547236"/>
              <a:gd name="connsiteX71" fmla="*/ 402305 w 520647"/>
              <a:gd name="connsiteY71" fmla="*/ 335643 h 547236"/>
              <a:gd name="connsiteX72" fmla="*/ 447498 w 520647"/>
              <a:gd name="connsiteY72" fmla="*/ 290651 h 547236"/>
              <a:gd name="connsiteX73" fmla="*/ 73149 w 520647"/>
              <a:gd name="connsiteY73" fmla="*/ 290651 h 547236"/>
              <a:gd name="connsiteX74" fmla="*/ 118341 w 520647"/>
              <a:gd name="connsiteY74" fmla="*/ 335643 h 547236"/>
              <a:gd name="connsiteX75" fmla="*/ 73149 w 520647"/>
              <a:gd name="connsiteY75" fmla="*/ 380636 h 547236"/>
              <a:gd name="connsiteX76" fmla="*/ 28356 w 520647"/>
              <a:gd name="connsiteY76" fmla="*/ 335643 h 547236"/>
              <a:gd name="connsiteX77" fmla="*/ 73149 w 520647"/>
              <a:gd name="connsiteY77" fmla="*/ 290651 h 547236"/>
              <a:gd name="connsiteX78" fmla="*/ 211903 w 520647"/>
              <a:gd name="connsiteY78" fmla="*/ 255535 h 547236"/>
              <a:gd name="connsiteX79" fmla="*/ 191411 w 520647"/>
              <a:gd name="connsiteY79" fmla="*/ 276087 h 547236"/>
              <a:gd name="connsiteX80" fmla="*/ 191411 w 520647"/>
              <a:gd name="connsiteY80" fmla="*/ 357493 h 547236"/>
              <a:gd name="connsiteX81" fmla="*/ 186589 w 520647"/>
              <a:gd name="connsiteY81" fmla="*/ 369986 h 547236"/>
              <a:gd name="connsiteX82" fmla="*/ 176946 w 520647"/>
              <a:gd name="connsiteY82" fmla="*/ 380463 h 547236"/>
              <a:gd name="connsiteX83" fmla="*/ 176946 w 520647"/>
              <a:gd name="connsiteY83" fmla="*/ 381672 h 547236"/>
              <a:gd name="connsiteX84" fmla="*/ 177749 w 520647"/>
              <a:gd name="connsiteY84" fmla="*/ 382478 h 547236"/>
              <a:gd name="connsiteX85" fmla="*/ 324812 w 520647"/>
              <a:gd name="connsiteY85" fmla="*/ 382478 h 547236"/>
              <a:gd name="connsiteX86" fmla="*/ 344902 w 520647"/>
              <a:gd name="connsiteY86" fmla="*/ 361926 h 547236"/>
              <a:gd name="connsiteX87" fmla="*/ 344902 w 520647"/>
              <a:gd name="connsiteY87" fmla="*/ 276087 h 547236"/>
              <a:gd name="connsiteX88" fmla="*/ 324812 w 520647"/>
              <a:gd name="connsiteY88" fmla="*/ 255535 h 547236"/>
              <a:gd name="connsiteX89" fmla="*/ 211903 w 520647"/>
              <a:gd name="connsiteY89" fmla="*/ 241027 h 547236"/>
              <a:gd name="connsiteX90" fmla="*/ 324812 w 520647"/>
              <a:gd name="connsiteY90" fmla="*/ 241027 h 547236"/>
              <a:gd name="connsiteX91" fmla="*/ 359367 w 520647"/>
              <a:gd name="connsiteY91" fmla="*/ 276087 h 547236"/>
              <a:gd name="connsiteX92" fmla="*/ 359367 w 520647"/>
              <a:gd name="connsiteY92" fmla="*/ 361926 h 547236"/>
              <a:gd name="connsiteX93" fmla="*/ 324812 w 520647"/>
              <a:gd name="connsiteY93" fmla="*/ 396583 h 547236"/>
              <a:gd name="connsiteX94" fmla="*/ 177749 w 520647"/>
              <a:gd name="connsiteY94" fmla="*/ 396583 h 547236"/>
              <a:gd name="connsiteX95" fmla="*/ 163686 w 520647"/>
              <a:gd name="connsiteY95" fmla="*/ 387314 h 547236"/>
              <a:gd name="connsiteX96" fmla="*/ 166498 w 520647"/>
              <a:gd name="connsiteY96" fmla="*/ 371195 h 547236"/>
              <a:gd name="connsiteX97" fmla="*/ 175740 w 520647"/>
              <a:gd name="connsiteY97" fmla="*/ 360314 h 547236"/>
              <a:gd name="connsiteX98" fmla="*/ 176946 w 520647"/>
              <a:gd name="connsiteY98" fmla="*/ 357493 h 547236"/>
              <a:gd name="connsiteX99" fmla="*/ 176946 w 520647"/>
              <a:gd name="connsiteY99" fmla="*/ 276087 h 547236"/>
              <a:gd name="connsiteX100" fmla="*/ 211903 w 520647"/>
              <a:gd name="connsiteY100" fmla="*/ 241027 h 547236"/>
              <a:gd name="connsiteX101" fmla="*/ 231431 w 520647"/>
              <a:gd name="connsiteY101" fmla="*/ 115024 h 547236"/>
              <a:gd name="connsiteX102" fmla="*/ 203297 w 520647"/>
              <a:gd name="connsiteY102" fmla="*/ 142637 h 547236"/>
              <a:gd name="connsiteX103" fmla="*/ 203297 w 520647"/>
              <a:gd name="connsiteY103" fmla="*/ 180255 h 547236"/>
              <a:gd name="connsiteX104" fmla="*/ 209326 w 520647"/>
              <a:gd name="connsiteY104" fmla="*/ 185458 h 547236"/>
              <a:gd name="connsiteX105" fmla="*/ 316234 w 520647"/>
              <a:gd name="connsiteY105" fmla="*/ 185458 h 547236"/>
              <a:gd name="connsiteX106" fmla="*/ 322262 w 520647"/>
              <a:gd name="connsiteY106" fmla="*/ 180255 h 547236"/>
              <a:gd name="connsiteX107" fmla="*/ 322262 w 520647"/>
              <a:gd name="connsiteY107" fmla="*/ 142637 h 547236"/>
              <a:gd name="connsiteX108" fmla="*/ 294128 w 520647"/>
              <a:gd name="connsiteY108" fmla="*/ 115024 h 547236"/>
              <a:gd name="connsiteX109" fmla="*/ 231431 w 520647"/>
              <a:gd name="connsiteY109" fmla="*/ 101018 h 547236"/>
              <a:gd name="connsiteX110" fmla="*/ 294128 w 520647"/>
              <a:gd name="connsiteY110" fmla="*/ 101018 h 547236"/>
              <a:gd name="connsiteX111" fmla="*/ 336329 w 520647"/>
              <a:gd name="connsiteY111" fmla="*/ 142637 h 547236"/>
              <a:gd name="connsiteX112" fmla="*/ 336329 w 520647"/>
              <a:gd name="connsiteY112" fmla="*/ 180255 h 547236"/>
              <a:gd name="connsiteX113" fmla="*/ 316234 w 520647"/>
              <a:gd name="connsiteY113" fmla="*/ 199865 h 547236"/>
              <a:gd name="connsiteX114" fmla="*/ 209326 w 520647"/>
              <a:gd name="connsiteY114" fmla="*/ 199865 h 547236"/>
              <a:gd name="connsiteX115" fmla="*/ 189632 w 520647"/>
              <a:gd name="connsiteY115" fmla="*/ 180255 h 547236"/>
              <a:gd name="connsiteX116" fmla="*/ 189632 w 520647"/>
              <a:gd name="connsiteY116" fmla="*/ 142637 h 547236"/>
              <a:gd name="connsiteX117" fmla="*/ 231431 w 520647"/>
              <a:gd name="connsiteY117" fmla="*/ 101018 h 547236"/>
              <a:gd name="connsiteX118" fmla="*/ 351179 w 520647"/>
              <a:gd name="connsiteY118" fmla="*/ 77815 h 547236"/>
              <a:gd name="connsiteX119" fmla="*/ 498570 w 520647"/>
              <a:gd name="connsiteY119" fmla="*/ 249904 h 547236"/>
              <a:gd name="connsiteX120" fmla="*/ 493320 w 520647"/>
              <a:gd name="connsiteY120" fmla="*/ 258348 h 547236"/>
              <a:gd name="connsiteX121" fmla="*/ 491705 w 520647"/>
              <a:gd name="connsiteY121" fmla="*/ 258348 h 547236"/>
              <a:gd name="connsiteX122" fmla="*/ 484436 w 520647"/>
              <a:gd name="connsiteY122" fmla="*/ 253121 h 547236"/>
              <a:gd name="connsiteX123" fmla="*/ 345929 w 520647"/>
              <a:gd name="connsiteY123" fmla="*/ 91084 h 547236"/>
              <a:gd name="connsiteX124" fmla="*/ 341891 w 520647"/>
              <a:gd name="connsiteY124" fmla="*/ 81836 h 547236"/>
              <a:gd name="connsiteX125" fmla="*/ 351179 w 520647"/>
              <a:gd name="connsiteY125" fmla="*/ 77815 h 547236"/>
              <a:gd name="connsiteX126" fmla="*/ 169897 w 520647"/>
              <a:gd name="connsiteY126" fmla="*/ 77815 h 547236"/>
              <a:gd name="connsiteX127" fmla="*/ 179161 w 520647"/>
              <a:gd name="connsiteY127" fmla="*/ 81836 h 547236"/>
              <a:gd name="connsiteX128" fmla="*/ 175133 w 520647"/>
              <a:gd name="connsiteY128" fmla="*/ 90682 h 547236"/>
              <a:gd name="connsiteX129" fmla="*/ 36170 w 520647"/>
              <a:gd name="connsiteY129" fmla="*/ 253121 h 547236"/>
              <a:gd name="connsiteX130" fmla="*/ 29323 w 520647"/>
              <a:gd name="connsiteY130" fmla="*/ 258348 h 547236"/>
              <a:gd name="connsiteX131" fmla="*/ 27712 w 520647"/>
              <a:gd name="connsiteY131" fmla="*/ 258348 h 547236"/>
              <a:gd name="connsiteX132" fmla="*/ 22475 w 520647"/>
              <a:gd name="connsiteY132" fmla="*/ 249904 h 547236"/>
              <a:gd name="connsiteX133" fmla="*/ 169897 w 520647"/>
              <a:gd name="connsiteY133" fmla="*/ 77815 h 547236"/>
              <a:gd name="connsiteX134" fmla="*/ 262980 w 520647"/>
              <a:gd name="connsiteY134" fmla="*/ 14060 h 547236"/>
              <a:gd name="connsiteX135" fmla="*/ 232048 w 520647"/>
              <a:gd name="connsiteY135" fmla="*/ 44992 h 547236"/>
              <a:gd name="connsiteX136" fmla="*/ 262980 w 520647"/>
              <a:gd name="connsiteY136" fmla="*/ 75522 h 547236"/>
              <a:gd name="connsiteX137" fmla="*/ 293912 w 520647"/>
              <a:gd name="connsiteY137" fmla="*/ 44992 h 547236"/>
              <a:gd name="connsiteX138" fmla="*/ 262980 w 520647"/>
              <a:gd name="connsiteY138" fmla="*/ 14060 h 547236"/>
              <a:gd name="connsiteX139" fmla="*/ 262980 w 520647"/>
              <a:gd name="connsiteY139" fmla="*/ 0 h 547236"/>
              <a:gd name="connsiteX140" fmla="*/ 307972 w 520647"/>
              <a:gd name="connsiteY140" fmla="*/ 44992 h 547236"/>
              <a:gd name="connsiteX141" fmla="*/ 262980 w 520647"/>
              <a:gd name="connsiteY141" fmla="*/ 89984 h 547236"/>
              <a:gd name="connsiteX142" fmla="*/ 217988 w 520647"/>
              <a:gd name="connsiteY142" fmla="*/ 44992 h 547236"/>
              <a:gd name="connsiteX143" fmla="*/ 262980 w 520647"/>
              <a:gd name="connsiteY143" fmla="*/ 0 h 547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520646" h="547236">
                <a:moveTo>
                  <a:pt x="173882" y="517305"/>
                </a:moveTo>
                <a:cubicBezTo>
                  <a:pt x="201168" y="527938"/>
                  <a:pt x="229658" y="533452"/>
                  <a:pt x="258550" y="533452"/>
                </a:cubicBezTo>
                <a:cubicBezTo>
                  <a:pt x="288244" y="533452"/>
                  <a:pt x="316734" y="527938"/>
                  <a:pt x="343619" y="517305"/>
                </a:cubicBezTo>
                <a:cubicBezTo>
                  <a:pt x="347230" y="515729"/>
                  <a:pt x="351243" y="517698"/>
                  <a:pt x="352848" y="521243"/>
                </a:cubicBezTo>
                <a:cubicBezTo>
                  <a:pt x="354052" y="525181"/>
                  <a:pt x="352447" y="528726"/>
                  <a:pt x="348835" y="530301"/>
                </a:cubicBezTo>
                <a:cubicBezTo>
                  <a:pt x="320345" y="541723"/>
                  <a:pt x="289849" y="547236"/>
                  <a:pt x="258550" y="547236"/>
                </a:cubicBezTo>
                <a:cubicBezTo>
                  <a:pt x="227652" y="547236"/>
                  <a:pt x="197557" y="541723"/>
                  <a:pt x="168666" y="530301"/>
                </a:cubicBezTo>
                <a:cubicBezTo>
                  <a:pt x="165054" y="528726"/>
                  <a:pt x="163048" y="525181"/>
                  <a:pt x="164653" y="521243"/>
                </a:cubicBezTo>
                <a:cubicBezTo>
                  <a:pt x="166258" y="517698"/>
                  <a:pt x="170271" y="515729"/>
                  <a:pt x="173882" y="517305"/>
                </a:cubicBezTo>
                <a:close/>
                <a:moveTo>
                  <a:pt x="415634" y="404246"/>
                </a:moveTo>
                <a:cubicBezTo>
                  <a:pt x="400403" y="404246"/>
                  <a:pt x="387978" y="416602"/>
                  <a:pt x="387978" y="431350"/>
                </a:cubicBezTo>
                <a:lnTo>
                  <a:pt x="387978" y="468817"/>
                </a:lnTo>
                <a:cubicBezTo>
                  <a:pt x="387978" y="472005"/>
                  <a:pt x="390382" y="474795"/>
                  <a:pt x="393589" y="474795"/>
                </a:cubicBezTo>
                <a:lnTo>
                  <a:pt x="500607" y="474795"/>
                </a:lnTo>
                <a:cubicBezTo>
                  <a:pt x="503412" y="474795"/>
                  <a:pt x="506218" y="472005"/>
                  <a:pt x="506218" y="468817"/>
                </a:cubicBezTo>
                <a:lnTo>
                  <a:pt x="506218" y="431350"/>
                </a:lnTo>
                <a:cubicBezTo>
                  <a:pt x="506218" y="416602"/>
                  <a:pt x="493793" y="404246"/>
                  <a:pt x="478562" y="404246"/>
                </a:cubicBezTo>
                <a:close/>
                <a:moveTo>
                  <a:pt x="42085" y="404246"/>
                </a:moveTo>
                <a:cubicBezTo>
                  <a:pt x="26854" y="404246"/>
                  <a:pt x="14429" y="416602"/>
                  <a:pt x="14429" y="431350"/>
                </a:cubicBezTo>
                <a:lnTo>
                  <a:pt x="14429" y="468817"/>
                </a:lnTo>
                <a:cubicBezTo>
                  <a:pt x="14429" y="472005"/>
                  <a:pt x="17235" y="474795"/>
                  <a:pt x="20041" y="474795"/>
                </a:cubicBezTo>
                <a:lnTo>
                  <a:pt x="126657" y="474795"/>
                </a:lnTo>
                <a:cubicBezTo>
                  <a:pt x="129863" y="474795"/>
                  <a:pt x="132268" y="472005"/>
                  <a:pt x="132268" y="468817"/>
                </a:cubicBezTo>
                <a:lnTo>
                  <a:pt x="132268" y="431350"/>
                </a:lnTo>
                <a:cubicBezTo>
                  <a:pt x="132268" y="416602"/>
                  <a:pt x="119843" y="404246"/>
                  <a:pt x="105013" y="404246"/>
                </a:cubicBezTo>
                <a:close/>
                <a:moveTo>
                  <a:pt x="415634" y="389897"/>
                </a:moveTo>
                <a:lnTo>
                  <a:pt x="478562" y="389897"/>
                </a:lnTo>
                <a:cubicBezTo>
                  <a:pt x="501809" y="389897"/>
                  <a:pt x="520647" y="408631"/>
                  <a:pt x="520647" y="431350"/>
                </a:cubicBezTo>
                <a:lnTo>
                  <a:pt x="520647" y="468817"/>
                </a:lnTo>
                <a:cubicBezTo>
                  <a:pt x="520647" y="479578"/>
                  <a:pt x="511429" y="488746"/>
                  <a:pt x="500607" y="488746"/>
                </a:cubicBezTo>
                <a:lnTo>
                  <a:pt x="393589" y="488746"/>
                </a:lnTo>
                <a:cubicBezTo>
                  <a:pt x="382767" y="488746"/>
                  <a:pt x="373949" y="479578"/>
                  <a:pt x="373949" y="468817"/>
                </a:cubicBezTo>
                <a:lnTo>
                  <a:pt x="373949" y="431350"/>
                </a:lnTo>
                <a:cubicBezTo>
                  <a:pt x="373949" y="408631"/>
                  <a:pt x="392787" y="389897"/>
                  <a:pt x="415634" y="389897"/>
                </a:cubicBezTo>
                <a:close/>
                <a:moveTo>
                  <a:pt x="42085" y="389897"/>
                </a:moveTo>
                <a:lnTo>
                  <a:pt x="105013" y="389897"/>
                </a:lnTo>
                <a:cubicBezTo>
                  <a:pt x="127859" y="389897"/>
                  <a:pt x="146697" y="408631"/>
                  <a:pt x="146697" y="431350"/>
                </a:cubicBezTo>
                <a:lnTo>
                  <a:pt x="146697" y="468817"/>
                </a:lnTo>
                <a:cubicBezTo>
                  <a:pt x="146697" y="479578"/>
                  <a:pt x="137879" y="488746"/>
                  <a:pt x="126657" y="488746"/>
                </a:cubicBezTo>
                <a:lnTo>
                  <a:pt x="20041" y="488746"/>
                </a:lnTo>
                <a:cubicBezTo>
                  <a:pt x="9219" y="488746"/>
                  <a:pt x="0" y="479578"/>
                  <a:pt x="0" y="468817"/>
                </a:cubicBezTo>
                <a:lnTo>
                  <a:pt x="0" y="431350"/>
                </a:lnTo>
                <a:cubicBezTo>
                  <a:pt x="0" y="408631"/>
                  <a:pt x="18838" y="389897"/>
                  <a:pt x="42085" y="389897"/>
                </a:cubicBezTo>
                <a:close/>
                <a:moveTo>
                  <a:pt x="264953" y="304829"/>
                </a:moveTo>
                <a:cubicBezTo>
                  <a:pt x="271990" y="304829"/>
                  <a:pt x="277854" y="311405"/>
                  <a:pt x="277854" y="318802"/>
                </a:cubicBezTo>
                <a:cubicBezTo>
                  <a:pt x="277854" y="326611"/>
                  <a:pt x="271990" y="332775"/>
                  <a:pt x="264953" y="332775"/>
                </a:cubicBezTo>
                <a:cubicBezTo>
                  <a:pt x="257526" y="332775"/>
                  <a:pt x="251662" y="326611"/>
                  <a:pt x="251662" y="318802"/>
                </a:cubicBezTo>
                <a:cubicBezTo>
                  <a:pt x="251662" y="311405"/>
                  <a:pt x="257526" y="304829"/>
                  <a:pt x="264953" y="304829"/>
                </a:cubicBezTo>
                <a:close/>
                <a:moveTo>
                  <a:pt x="224192" y="304829"/>
                </a:moveTo>
                <a:cubicBezTo>
                  <a:pt x="231229" y="304829"/>
                  <a:pt x="237093" y="311405"/>
                  <a:pt x="237093" y="318802"/>
                </a:cubicBezTo>
                <a:cubicBezTo>
                  <a:pt x="237093" y="326611"/>
                  <a:pt x="231229" y="332775"/>
                  <a:pt x="224192" y="332775"/>
                </a:cubicBezTo>
                <a:cubicBezTo>
                  <a:pt x="216764" y="332775"/>
                  <a:pt x="210900" y="326611"/>
                  <a:pt x="210900" y="318802"/>
                </a:cubicBezTo>
                <a:cubicBezTo>
                  <a:pt x="210900" y="311405"/>
                  <a:pt x="216764" y="304829"/>
                  <a:pt x="224192" y="304829"/>
                </a:cubicBezTo>
                <a:close/>
                <a:moveTo>
                  <a:pt x="447498" y="304711"/>
                </a:moveTo>
                <a:cubicBezTo>
                  <a:pt x="430301" y="304711"/>
                  <a:pt x="416703" y="318771"/>
                  <a:pt x="416703" y="335643"/>
                </a:cubicBezTo>
                <a:cubicBezTo>
                  <a:pt x="416703" y="352515"/>
                  <a:pt x="430301" y="366575"/>
                  <a:pt x="447498" y="366575"/>
                </a:cubicBezTo>
                <a:cubicBezTo>
                  <a:pt x="464295" y="366575"/>
                  <a:pt x="477893" y="352515"/>
                  <a:pt x="477893" y="335643"/>
                </a:cubicBezTo>
                <a:cubicBezTo>
                  <a:pt x="477893" y="318771"/>
                  <a:pt x="464295" y="304711"/>
                  <a:pt x="447498" y="304711"/>
                </a:cubicBezTo>
                <a:close/>
                <a:moveTo>
                  <a:pt x="73149" y="304711"/>
                </a:moveTo>
                <a:cubicBezTo>
                  <a:pt x="56351" y="304711"/>
                  <a:pt x="42754" y="318771"/>
                  <a:pt x="42754" y="335643"/>
                </a:cubicBezTo>
                <a:cubicBezTo>
                  <a:pt x="42754" y="352515"/>
                  <a:pt x="56351" y="366575"/>
                  <a:pt x="73149" y="366575"/>
                </a:cubicBezTo>
                <a:cubicBezTo>
                  <a:pt x="89946" y="366575"/>
                  <a:pt x="103943" y="352515"/>
                  <a:pt x="103943" y="335643"/>
                </a:cubicBezTo>
                <a:cubicBezTo>
                  <a:pt x="103943" y="318771"/>
                  <a:pt x="89946" y="304711"/>
                  <a:pt x="73149" y="304711"/>
                </a:cubicBezTo>
                <a:close/>
                <a:moveTo>
                  <a:pt x="307488" y="303057"/>
                </a:moveTo>
                <a:cubicBezTo>
                  <a:pt x="314524" y="303057"/>
                  <a:pt x="320388" y="308921"/>
                  <a:pt x="320388" y="315958"/>
                </a:cubicBezTo>
                <a:cubicBezTo>
                  <a:pt x="320388" y="323385"/>
                  <a:pt x="314524" y="329249"/>
                  <a:pt x="307488" y="329249"/>
                </a:cubicBezTo>
                <a:cubicBezTo>
                  <a:pt x="300060" y="329249"/>
                  <a:pt x="294196" y="323385"/>
                  <a:pt x="294196" y="315958"/>
                </a:cubicBezTo>
                <a:cubicBezTo>
                  <a:pt x="294196" y="308921"/>
                  <a:pt x="300060" y="303057"/>
                  <a:pt x="307488" y="303057"/>
                </a:cubicBezTo>
                <a:close/>
                <a:moveTo>
                  <a:pt x="447498" y="290651"/>
                </a:moveTo>
                <a:cubicBezTo>
                  <a:pt x="471894" y="290651"/>
                  <a:pt x="492291" y="310737"/>
                  <a:pt x="492291" y="335643"/>
                </a:cubicBezTo>
                <a:cubicBezTo>
                  <a:pt x="492291" y="360550"/>
                  <a:pt x="471894" y="380636"/>
                  <a:pt x="447498" y="380636"/>
                </a:cubicBezTo>
                <a:cubicBezTo>
                  <a:pt x="422702" y="380636"/>
                  <a:pt x="402305" y="360550"/>
                  <a:pt x="402305" y="335643"/>
                </a:cubicBezTo>
                <a:cubicBezTo>
                  <a:pt x="402305" y="310737"/>
                  <a:pt x="422702" y="290651"/>
                  <a:pt x="447498" y="290651"/>
                </a:cubicBezTo>
                <a:close/>
                <a:moveTo>
                  <a:pt x="73149" y="290651"/>
                </a:moveTo>
                <a:cubicBezTo>
                  <a:pt x="97944" y="290651"/>
                  <a:pt x="118341" y="310737"/>
                  <a:pt x="118341" y="335643"/>
                </a:cubicBezTo>
                <a:cubicBezTo>
                  <a:pt x="118341" y="360550"/>
                  <a:pt x="97944" y="380636"/>
                  <a:pt x="73149" y="380636"/>
                </a:cubicBezTo>
                <a:cubicBezTo>
                  <a:pt x="48353" y="380636"/>
                  <a:pt x="28356" y="360550"/>
                  <a:pt x="28356" y="335643"/>
                </a:cubicBezTo>
                <a:cubicBezTo>
                  <a:pt x="28356" y="310737"/>
                  <a:pt x="48353" y="290651"/>
                  <a:pt x="73149" y="290651"/>
                </a:cubicBezTo>
                <a:close/>
                <a:moveTo>
                  <a:pt x="211903" y="255535"/>
                </a:moveTo>
                <a:cubicBezTo>
                  <a:pt x="200652" y="255535"/>
                  <a:pt x="191411" y="264400"/>
                  <a:pt x="191411" y="276087"/>
                </a:cubicBezTo>
                <a:lnTo>
                  <a:pt x="191411" y="357493"/>
                </a:lnTo>
                <a:cubicBezTo>
                  <a:pt x="191411" y="361926"/>
                  <a:pt x="189402" y="366762"/>
                  <a:pt x="186589" y="369986"/>
                </a:cubicBezTo>
                <a:lnTo>
                  <a:pt x="176946" y="380463"/>
                </a:lnTo>
                <a:cubicBezTo>
                  <a:pt x="176946" y="380866"/>
                  <a:pt x="176544" y="381269"/>
                  <a:pt x="176946" y="381672"/>
                </a:cubicBezTo>
                <a:cubicBezTo>
                  <a:pt x="176946" y="382478"/>
                  <a:pt x="177347" y="382478"/>
                  <a:pt x="177749" y="382478"/>
                </a:cubicBezTo>
                <a:lnTo>
                  <a:pt x="324812" y="382478"/>
                </a:lnTo>
                <a:cubicBezTo>
                  <a:pt x="336062" y="382478"/>
                  <a:pt x="344902" y="373210"/>
                  <a:pt x="344902" y="361926"/>
                </a:cubicBezTo>
                <a:lnTo>
                  <a:pt x="344902" y="276087"/>
                </a:lnTo>
                <a:cubicBezTo>
                  <a:pt x="344902" y="264400"/>
                  <a:pt x="336062" y="255535"/>
                  <a:pt x="324812" y="255535"/>
                </a:cubicBezTo>
                <a:close/>
                <a:moveTo>
                  <a:pt x="211903" y="241027"/>
                </a:moveTo>
                <a:lnTo>
                  <a:pt x="324812" y="241027"/>
                </a:lnTo>
                <a:cubicBezTo>
                  <a:pt x="343697" y="241027"/>
                  <a:pt x="359367" y="256744"/>
                  <a:pt x="359367" y="276087"/>
                </a:cubicBezTo>
                <a:lnTo>
                  <a:pt x="359367" y="361926"/>
                </a:lnTo>
                <a:cubicBezTo>
                  <a:pt x="359367" y="381269"/>
                  <a:pt x="343697" y="396583"/>
                  <a:pt x="324812" y="396583"/>
                </a:cubicBezTo>
                <a:lnTo>
                  <a:pt x="177749" y="396583"/>
                </a:lnTo>
                <a:cubicBezTo>
                  <a:pt x="171722" y="396583"/>
                  <a:pt x="166097" y="392956"/>
                  <a:pt x="163686" y="387314"/>
                </a:cubicBezTo>
                <a:cubicBezTo>
                  <a:pt x="161275" y="381672"/>
                  <a:pt x="162079" y="375225"/>
                  <a:pt x="166498" y="371195"/>
                </a:cubicBezTo>
                <a:lnTo>
                  <a:pt x="175740" y="360314"/>
                </a:lnTo>
                <a:cubicBezTo>
                  <a:pt x="176946" y="359508"/>
                  <a:pt x="176946" y="358702"/>
                  <a:pt x="176946" y="357493"/>
                </a:cubicBezTo>
                <a:lnTo>
                  <a:pt x="176946" y="276087"/>
                </a:lnTo>
                <a:cubicBezTo>
                  <a:pt x="176946" y="256744"/>
                  <a:pt x="192616" y="241027"/>
                  <a:pt x="211903" y="241027"/>
                </a:cubicBezTo>
                <a:close/>
                <a:moveTo>
                  <a:pt x="231431" y="115024"/>
                </a:moveTo>
                <a:cubicBezTo>
                  <a:pt x="215756" y="115024"/>
                  <a:pt x="203297" y="127430"/>
                  <a:pt x="203297" y="142637"/>
                </a:cubicBezTo>
                <a:lnTo>
                  <a:pt x="203297" y="180255"/>
                </a:lnTo>
                <a:cubicBezTo>
                  <a:pt x="203297" y="183057"/>
                  <a:pt x="206110" y="185458"/>
                  <a:pt x="209326" y="185458"/>
                </a:cubicBezTo>
                <a:lnTo>
                  <a:pt x="316234" y="185458"/>
                </a:lnTo>
                <a:cubicBezTo>
                  <a:pt x="319449" y="185458"/>
                  <a:pt x="322262" y="183057"/>
                  <a:pt x="322262" y="180255"/>
                </a:cubicBezTo>
                <a:lnTo>
                  <a:pt x="322262" y="142637"/>
                </a:lnTo>
                <a:cubicBezTo>
                  <a:pt x="322262" y="127430"/>
                  <a:pt x="309803" y="115024"/>
                  <a:pt x="294128" y="115024"/>
                </a:cubicBezTo>
                <a:close/>
                <a:moveTo>
                  <a:pt x="231431" y="101018"/>
                </a:moveTo>
                <a:lnTo>
                  <a:pt x="294128" y="101018"/>
                </a:lnTo>
                <a:cubicBezTo>
                  <a:pt x="317439" y="101018"/>
                  <a:pt x="336329" y="119426"/>
                  <a:pt x="336329" y="142637"/>
                </a:cubicBezTo>
                <a:lnTo>
                  <a:pt x="336329" y="180255"/>
                </a:lnTo>
                <a:cubicBezTo>
                  <a:pt x="336329" y="191060"/>
                  <a:pt x="327487" y="199865"/>
                  <a:pt x="316234" y="199865"/>
                </a:cubicBezTo>
                <a:lnTo>
                  <a:pt x="209326" y="199865"/>
                </a:lnTo>
                <a:cubicBezTo>
                  <a:pt x="198474" y="199865"/>
                  <a:pt x="189632" y="191060"/>
                  <a:pt x="189632" y="180255"/>
                </a:cubicBezTo>
                <a:lnTo>
                  <a:pt x="189632" y="142637"/>
                </a:lnTo>
                <a:cubicBezTo>
                  <a:pt x="189632" y="119426"/>
                  <a:pt x="208120" y="101018"/>
                  <a:pt x="231431" y="101018"/>
                </a:cubicBezTo>
                <a:close/>
                <a:moveTo>
                  <a:pt x="351179" y="77815"/>
                </a:moveTo>
                <a:cubicBezTo>
                  <a:pt x="425884" y="107569"/>
                  <a:pt x="480802" y="171901"/>
                  <a:pt x="498570" y="249904"/>
                </a:cubicBezTo>
                <a:cubicBezTo>
                  <a:pt x="499377" y="253523"/>
                  <a:pt x="496954" y="257544"/>
                  <a:pt x="493320" y="258348"/>
                </a:cubicBezTo>
                <a:cubicBezTo>
                  <a:pt x="492916" y="258348"/>
                  <a:pt x="492109" y="258348"/>
                  <a:pt x="491705" y="258348"/>
                </a:cubicBezTo>
                <a:cubicBezTo>
                  <a:pt x="488474" y="258348"/>
                  <a:pt x="485648" y="256337"/>
                  <a:pt x="484436" y="253121"/>
                </a:cubicBezTo>
                <a:cubicBezTo>
                  <a:pt x="468284" y="179541"/>
                  <a:pt x="415789" y="118827"/>
                  <a:pt x="345929" y="91084"/>
                </a:cubicBezTo>
                <a:cubicBezTo>
                  <a:pt x="342295" y="89475"/>
                  <a:pt x="340276" y="85455"/>
                  <a:pt x="341891" y="81836"/>
                </a:cubicBezTo>
                <a:cubicBezTo>
                  <a:pt x="343103" y="77815"/>
                  <a:pt x="347141" y="76207"/>
                  <a:pt x="351179" y="77815"/>
                </a:cubicBezTo>
                <a:close/>
                <a:moveTo>
                  <a:pt x="169897" y="77815"/>
                </a:moveTo>
                <a:cubicBezTo>
                  <a:pt x="173522" y="76207"/>
                  <a:pt x="177952" y="77815"/>
                  <a:pt x="179161" y="81836"/>
                </a:cubicBezTo>
                <a:cubicBezTo>
                  <a:pt x="180369" y="85455"/>
                  <a:pt x="179161" y="89073"/>
                  <a:pt x="175133" y="90682"/>
                </a:cubicBezTo>
                <a:cubicBezTo>
                  <a:pt x="105047" y="118827"/>
                  <a:pt x="53087" y="179541"/>
                  <a:pt x="36170" y="253121"/>
                </a:cubicBezTo>
                <a:cubicBezTo>
                  <a:pt x="35767" y="256337"/>
                  <a:pt x="32545" y="258348"/>
                  <a:pt x="29323" y="258348"/>
                </a:cubicBezTo>
                <a:cubicBezTo>
                  <a:pt x="28920" y="258348"/>
                  <a:pt x="28517" y="258348"/>
                  <a:pt x="27712" y="258348"/>
                </a:cubicBezTo>
                <a:cubicBezTo>
                  <a:pt x="23684" y="257544"/>
                  <a:pt x="21267" y="253523"/>
                  <a:pt x="22475" y="249904"/>
                </a:cubicBezTo>
                <a:cubicBezTo>
                  <a:pt x="40198" y="171499"/>
                  <a:pt x="95380" y="107569"/>
                  <a:pt x="169897" y="77815"/>
                </a:cubicBezTo>
                <a:close/>
                <a:moveTo>
                  <a:pt x="262980" y="14060"/>
                </a:moveTo>
                <a:cubicBezTo>
                  <a:pt x="246108" y="14060"/>
                  <a:pt x="232048" y="28120"/>
                  <a:pt x="232048" y="44992"/>
                </a:cubicBezTo>
                <a:cubicBezTo>
                  <a:pt x="232048" y="61864"/>
                  <a:pt x="246108" y="75522"/>
                  <a:pt x="262980" y="75522"/>
                </a:cubicBezTo>
                <a:cubicBezTo>
                  <a:pt x="279852" y="75522"/>
                  <a:pt x="293912" y="61864"/>
                  <a:pt x="293912" y="44992"/>
                </a:cubicBezTo>
                <a:cubicBezTo>
                  <a:pt x="293912" y="28120"/>
                  <a:pt x="279852" y="14060"/>
                  <a:pt x="262980" y="14060"/>
                </a:cubicBezTo>
                <a:close/>
                <a:moveTo>
                  <a:pt x="262980" y="0"/>
                </a:moveTo>
                <a:cubicBezTo>
                  <a:pt x="287886" y="0"/>
                  <a:pt x="307972" y="20086"/>
                  <a:pt x="307972" y="44992"/>
                </a:cubicBezTo>
                <a:cubicBezTo>
                  <a:pt x="307972" y="69497"/>
                  <a:pt x="287886" y="89984"/>
                  <a:pt x="262980" y="89984"/>
                </a:cubicBezTo>
                <a:cubicBezTo>
                  <a:pt x="238475" y="89984"/>
                  <a:pt x="217988" y="69497"/>
                  <a:pt x="217988" y="44992"/>
                </a:cubicBezTo>
                <a:cubicBezTo>
                  <a:pt x="217988" y="20086"/>
                  <a:pt x="238475" y="0"/>
                  <a:pt x="262980" y="0"/>
                </a:cubicBezTo>
                <a:close/>
              </a:path>
            </a:pathLst>
          </a:custGeom>
          <a:solidFill>
            <a:schemeClr val="bg1"/>
          </a:solidFill>
          <a:ln>
            <a:noFill/>
          </a:ln>
          <a:effectLst/>
        </p:spPr>
        <p:txBody>
          <a:bodyPr wrap="square" anchor="ctr">
            <a:noAutofit/>
          </a:bodyPr>
          <a:lstStyle/>
          <a:p>
            <a:endParaRPr lang="en-US"/>
          </a:p>
        </p:txBody>
      </p:sp>
      <p:sp>
        <p:nvSpPr>
          <p:cNvPr id="17" name="Freeform 16">
            <a:extLst>
              <a:ext uri="{FF2B5EF4-FFF2-40B4-BE49-F238E27FC236}">
                <a16:creationId xmlns:a16="http://schemas.microsoft.com/office/drawing/2014/main" id="{9C24FA2D-2106-4647-9E1A-D8F9F3E7D9A5}"/>
              </a:ext>
            </a:extLst>
          </p:cNvPr>
          <p:cNvSpPr>
            <a:spLocks noChangeArrowheads="1"/>
          </p:cNvSpPr>
          <p:nvPr/>
        </p:nvSpPr>
        <p:spPr bwMode="auto">
          <a:xfrm>
            <a:off x="2783132" y="3053951"/>
            <a:ext cx="710701" cy="692454"/>
          </a:xfrm>
          <a:custGeom>
            <a:avLst/>
            <a:gdLst>
              <a:gd name="connsiteX0" fmla="*/ 368394 w 578872"/>
              <a:gd name="connsiteY0" fmla="*/ 460543 h 551882"/>
              <a:gd name="connsiteX1" fmla="*/ 375590 w 578872"/>
              <a:gd name="connsiteY1" fmla="*/ 467526 h 551882"/>
              <a:gd name="connsiteX2" fmla="*/ 375590 w 578872"/>
              <a:gd name="connsiteY2" fmla="*/ 543101 h 551882"/>
              <a:gd name="connsiteX3" fmla="*/ 368394 w 578872"/>
              <a:gd name="connsiteY3" fmla="*/ 550083 h 551882"/>
              <a:gd name="connsiteX4" fmla="*/ 361598 w 578872"/>
              <a:gd name="connsiteY4" fmla="*/ 543101 h 551882"/>
              <a:gd name="connsiteX5" fmla="*/ 361598 w 578872"/>
              <a:gd name="connsiteY5" fmla="*/ 467526 h 551882"/>
              <a:gd name="connsiteX6" fmla="*/ 368394 w 578872"/>
              <a:gd name="connsiteY6" fmla="*/ 460543 h 551882"/>
              <a:gd name="connsiteX7" fmla="*/ 211883 w 578872"/>
              <a:gd name="connsiteY7" fmla="*/ 460543 h 551882"/>
              <a:gd name="connsiteX8" fmla="*/ 219079 w 578872"/>
              <a:gd name="connsiteY8" fmla="*/ 467526 h 551882"/>
              <a:gd name="connsiteX9" fmla="*/ 219079 w 578872"/>
              <a:gd name="connsiteY9" fmla="*/ 543101 h 551882"/>
              <a:gd name="connsiteX10" fmla="*/ 211883 w 578872"/>
              <a:gd name="connsiteY10" fmla="*/ 550083 h 551882"/>
              <a:gd name="connsiteX11" fmla="*/ 205087 w 578872"/>
              <a:gd name="connsiteY11" fmla="*/ 543101 h 551882"/>
              <a:gd name="connsiteX12" fmla="*/ 205087 w 578872"/>
              <a:gd name="connsiteY12" fmla="*/ 467526 h 551882"/>
              <a:gd name="connsiteX13" fmla="*/ 211883 w 578872"/>
              <a:gd name="connsiteY13" fmla="*/ 460543 h 551882"/>
              <a:gd name="connsiteX14" fmla="*/ 213111 w 578872"/>
              <a:gd name="connsiteY14" fmla="*/ 381387 h 551882"/>
              <a:gd name="connsiteX15" fmla="*/ 368950 w 578872"/>
              <a:gd name="connsiteY15" fmla="*/ 381387 h 551882"/>
              <a:gd name="connsiteX16" fmla="*/ 428763 w 578872"/>
              <a:gd name="connsiteY16" fmla="*/ 445733 h 551882"/>
              <a:gd name="connsiteX17" fmla="*/ 449921 w 578872"/>
              <a:gd name="connsiteY17" fmla="*/ 543275 h 551882"/>
              <a:gd name="connsiteX18" fmla="*/ 444225 w 578872"/>
              <a:gd name="connsiteY18" fmla="*/ 551882 h 551882"/>
              <a:gd name="connsiteX19" fmla="*/ 443004 w 578872"/>
              <a:gd name="connsiteY19" fmla="*/ 551882 h 551882"/>
              <a:gd name="connsiteX20" fmla="*/ 436087 w 578872"/>
              <a:gd name="connsiteY20" fmla="*/ 546144 h 551882"/>
              <a:gd name="connsiteX21" fmla="*/ 415336 w 578872"/>
              <a:gd name="connsiteY21" fmla="*/ 449421 h 551882"/>
              <a:gd name="connsiteX22" fmla="*/ 368950 w 578872"/>
              <a:gd name="connsiteY22" fmla="*/ 395732 h 551882"/>
              <a:gd name="connsiteX23" fmla="*/ 213111 w 578872"/>
              <a:gd name="connsiteY23" fmla="*/ 395732 h 551882"/>
              <a:gd name="connsiteX24" fmla="*/ 167132 w 578872"/>
              <a:gd name="connsiteY24" fmla="*/ 449831 h 551882"/>
              <a:gd name="connsiteX25" fmla="*/ 145974 w 578872"/>
              <a:gd name="connsiteY25" fmla="*/ 544095 h 551882"/>
              <a:gd name="connsiteX26" fmla="*/ 137429 w 578872"/>
              <a:gd name="connsiteY26" fmla="*/ 549423 h 551882"/>
              <a:gd name="connsiteX27" fmla="*/ 132140 w 578872"/>
              <a:gd name="connsiteY27" fmla="*/ 541226 h 551882"/>
              <a:gd name="connsiteX28" fmla="*/ 152891 w 578872"/>
              <a:gd name="connsiteY28" fmla="*/ 446552 h 551882"/>
              <a:gd name="connsiteX29" fmla="*/ 213111 w 578872"/>
              <a:gd name="connsiteY29" fmla="*/ 381387 h 551882"/>
              <a:gd name="connsiteX30" fmla="*/ 289232 w 578872"/>
              <a:gd name="connsiteY30" fmla="*/ 221543 h 551882"/>
              <a:gd name="connsiteX31" fmla="*/ 233830 w 578872"/>
              <a:gd name="connsiteY31" fmla="*/ 277030 h 551882"/>
              <a:gd name="connsiteX32" fmla="*/ 289232 w 578872"/>
              <a:gd name="connsiteY32" fmla="*/ 332518 h 551882"/>
              <a:gd name="connsiteX33" fmla="*/ 344634 w 578872"/>
              <a:gd name="connsiteY33" fmla="*/ 277030 h 551882"/>
              <a:gd name="connsiteX34" fmla="*/ 289232 w 578872"/>
              <a:gd name="connsiteY34" fmla="*/ 221543 h 551882"/>
              <a:gd name="connsiteX35" fmla="*/ 382080 w 578872"/>
              <a:gd name="connsiteY35" fmla="*/ 106142 h 551882"/>
              <a:gd name="connsiteX36" fmla="*/ 397161 w 578872"/>
              <a:gd name="connsiteY36" fmla="*/ 121642 h 551882"/>
              <a:gd name="connsiteX37" fmla="*/ 382080 w 578872"/>
              <a:gd name="connsiteY37" fmla="*/ 136305 h 551882"/>
              <a:gd name="connsiteX38" fmla="*/ 366998 w 578872"/>
              <a:gd name="connsiteY38" fmla="*/ 121642 h 551882"/>
              <a:gd name="connsiteX39" fmla="*/ 382080 w 578872"/>
              <a:gd name="connsiteY39" fmla="*/ 106142 h 551882"/>
              <a:gd name="connsiteX40" fmla="*/ 290749 w 578872"/>
              <a:gd name="connsiteY40" fmla="*/ 106142 h 551882"/>
              <a:gd name="connsiteX41" fmla="*/ 305412 w 578872"/>
              <a:gd name="connsiteY41" fmla="*/ 121642 h 551882"/>
              <a:gd name="connsiteX42" fmla="*/ 290749 w 578872"/>
              <a:gd name="connsiteY42" fmla="*/ 136305 h 551882"/>
              <a:gd name="connsiteX43" fmla="*/ 275249 w 578872"/>
              <a:gd name="connsiteY43" fmla="*/ 121642 h 551882"/>
              <a:gd name="connsiteX44" fmla="*/ 290749 w 578872"/>
              <a:gd name="connsiteY44" fmla="*/ 106142 h 551882"/>
              <a:gd name="connsiteX45" fmla="*/ 200379 w 578872"/>
              <a:gd name="connsiteY45" fmla="*/ 106142 h 551882"/>
              <a:gd name="connsiteX46" fmla="*/ 215460 w 578872"/>
              <a:gd name="connsiteY46" fmla="*/ 121642 h 551882"/>
              <a:gd name="connsiteX47" fmla="*/ 200379 w 578872"/>
              <a:gd name="connsiteY47" fmla="*/ 136305 h 551882"/>
              <a:gd name="connsiteX48" fmla="*/ 185297 w 578872"/>
              <a:gd name="connsiteY48" fmla="*/ 121642 h 551882"/>
              <a:gd name="connsiteX49" fmla="*/ 200379 w 578872"/>
              <a:gd name="connsiteY49" fmla="*/ 106142 h 551882"/>
              <a:gd name="connsiteX50" fmla="*/ 66401 w 578872"/>
              <a:gd name="connsiteY50" fmla="*/ 14280 h 551882"/>
              <a:gd name="connsiteX51" fmla="*/ 14258 w 578872"/>
              <a:gd name="connsiteY51" fmla="*/ 66912 h 551882"/>
              <a:gd name="connsiteX52" fmla="*/ 14258 w 578872"/>
              <a:gd name="connsiteY52" fmla="*/ 175031 h 551882"/>
              <a:gd name="connsiteX53" fmla="*/ 66401 w 578872"/>
              <a:gd name="connsiteY53" fmla="*/ 226847 h 551882"/>
              <a:gd name="connsiteX54" fmla="*/ 240755 w 578872"/>
              <a:gd name="connsiteY54" fmla="*/ 226847 h 551882"/>
              <a:gd name="connsiteX55" fmla="*/ 289232 w 578872"/>
              <a:gd name="connsiteY55" fmla="*/ 207263 h 551882"/>
              <a:gd name="connsiteX56" fmla="*/ 338116 w 578872"/>
              <a:gd name="connsiteY56" fmla="*/ 226847 h 551882"/>
              <a:gd name="connsiteX57" fmla="*/ 383742 w 578872"/>
              <a:gd name="connsiteY57" fmla="*/ 226847 h 551882"/>
              <a:gd name="connsiteX58" fmla="*/ 395963 w 578872"/>
              <a:gd name="connsiteY58" fmla="*/ 241127 h 551882"/>
              <a:gd name="connsiteX59" fmla="*/ 395963 w 578872"/>
              <a:gd name="connsiteY59" fmla="*/ 241535 h 551882"/>
              <a:gd name="connsiteX60" fmla="*/ 396370 w 578872"/>
              <a:gd name="connsiteY60" fmla="*/ 272134 h 551882"/>
              <a:gd name="connsiteX61" fmla="*/ 462364 w 578872"/>
              <a:gd name="connsiteY61" fmla="*/ 230927 h 551882"/>
              <a:gd name="connsiteX62" fmla="*/ 476622 w 578872"/>
              <a:gd name="connsiteY62" fmla="*/ 226847 h 551882"/>
              <a:gd name="connsiteX63" fmla="*/ 512063 w 578872"/>
              <a:gd name="connsiteY63" fmla="*/ 226847 h 551882"/>
              <a:gd name="connsiteX64" fmla="*/ 564614 w 578872"/>
              <a:gd name="connsiteY64" fmla="*/ 175031 h 551882"/>
              <a:gd name="connsiteX65" fmla="*/ 564614 w 578872"/>
              <a:gd name="connsiteY65" fmla="*/ 66912 h 551882"/>
              <a:gd name="connsiteX66" fmla="*/ 512063 w 578872"/>
              <a:gd name="connsiteY66" fmla="*/ 14280 h 551882"/>
              <a:gd name="connsiteX67" fmla="*/ 66401 w 578872"/>
              <a:gd name="connsiteY67" fmla="*/ 0 h 551882"/>
              <a:gd name="connsiteX68" fmla="*/ 512063 w 578872"/>
              <a:gd name="connsiteY68" fmla="*/ 0 h 551882"/>
              <a:gd name="connsiteX69" fmla="*/ 578872 w 578872"/>
              <a:gd name="connsiteY69" fmla="*/ 66912 h 551882"/>
              <a:gd name="connsiteX70" fmla="*/ 578872 w 578872"/>
              <a:gd name="connsiteY70" fmla="*/ 175031 h 551882"/>
              <a:gd name="connsiteX71" fmla="*/ 512063 w 578872"/>
              <a:gd name="connsiteY71" fmla="*/ 241127 h 551882"/>
              <a:gd name="connsiteX72" fmla="*/ 476622 w 578872"/>
              <a:gd name="connsiteY72" fmla="*/ 241127 h 551882"/>
              <a:gd name="connsiteX73" fmla="*/ 469697 w 578872"/>
              <a:gd name="connsiteY73" fmla="*/ 243167 h 551882"/>
              <a:gd name="connsiteX74" fmla="*/ 398000 w 578872"/>
              <a:gd name="connsiteY74" fmla="*/ 288454 h 551882"/>
              <a:gd name="connsiteX75" fmla="*/ 393111 w 578872"/>
              <a:gd name="connsiteY75" fmla="*/ 289678 h 551882"/>
              <a:gd name="connsiteX76" fmla="*/ 389852 w 578872"/>
              <a:gd name="connsiteY76" fmla="*/ 289270 h 551882"/>
              <a:gd name="connsiteX77" fmla="*/ 382927 w 578872"/>
              <a:gd name="connsiteY77" fmla="*/ 280294 h 551882"/>
              <a:gd name="connsiteX78" fmla="*/ 382520 w 578872"/>
              <a:gd name="connsiteY78" fmla="*/ 279070 h 551882"/>
              <a:gd name="connsiteX79" fmla="*/ 381705 w 578872"/>
              <a:gd name="connsiteY79" fmla="*/ 242351 h 551882"/>
              <a:gd name="connsiteX80" fmla="*/ 381298 w 578872"/>
              <a:gd name="connsiteY80" fmla="*/ 241127 h 551882"/>
              <a:gd name="connsiteX81" fmla="*/ 349115 w 578872"/>
              <a:gd name="connsiteY81" fmla="*/ 241127 h 551882"/>
              <a:gd name="connsiteX82" fmla="*/ 358892 w 578872"/>
              <a:gd name="connsiteY82" fmla="*/ 277030 h 551882"/>
              <a:gd name="connsiteX83" fmla="*/ 289232 w 578872"/>
              <a:gd name="connsiteY83" fmla="*/ 346798 h 551882"/>
              <a:gd name="connsiteX84" fmla="*/ 219572 w 578872"/>
              <a:gd name="connsiteY84" fmla="*/ 277030 h 551882"/>
              <a:gd name="connsiteX85" fmla="*/ 229756 w 578872"/>
              <a:gd name="connsiteY85" fmla="*/ 241127 h 551882"/>
              <a:gd name="connsiteX86" fmla="*/ 66401 w 578872"/>
              <a:gd name="connsiteY86" fmla="*/ 241127 h 551882"/>
              <a:gd name="connsiteX87" fmla="*/ 0 w 578872"/>
              <a:gd name="connsiteY87" fmla="*/ 175031 h 551882"/>
              <a:gd name="connsiteX88" fmla="*/ 0 w 578872"/>
              <a:gd name="connsiteY88" fmla="*/ 66912 h 551882"/>
              <a:gd name="connsiteX89" fmla="*/ 66401 w 578872"/>
              <a:gd name="connsiteY89" fmla="*/ 0 h 551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578872" h="551882">
                <a:moveTo>
                  <a:pt x="368394" y="460543"/>
                </a:moveTo>
                <a:cubicBezTo>
                  <a:pt x="372392" y="460543"/>
                  <a:pt x="375590" y="463418"/>
                  <a:pt x="375590" y="467526"/>
                </a:cubicBezTo>
                <a:lnTo>
                  <a:pt x="375590" y="543101"/>
                </a:lnTo>
                <a:cubicBezTo>
                  <a:pt x="375590" y="547208"/>
                  <a:pt x="372392" y="550083"/>
                  <a:pt x="368394" y="550083"/>
                </a:cubicBezTo>
                <a:cubicBezTo>
                  <a:pt x="364396" y="550083"/>
                  <a:pt x="361598" y="547208"/>
                  <a:pt x="361598" y="543101"/>
                </a:cubicBezTo>
                <a:lnTo>
                  <a:pt x="361598" y="467526"/>
                </a:lnTo>
                <a:cubicBezTo>
                  <a:pt x="361598" y="463418"/>
                  <a:pt x="364396" y="460543"/>
                  <a:pt x="368394" y="460543"/>
                </a:cubicBezTo>
                <a:close/>
                <a:moveTo>
                  <a:pt x="211883" y="460543"/>
                </a:moveTo>
                <a:cubicBezTo>
                  <a:pt x="215881" y="460543"/>
                  <a:pt x="219079" y="463418"/>
                  <a:pt x="219079" y="467526"/>
                </a:cubicBezTo>
                <a:lnTo>
                  <a:pt x="219079" y="543101"/>
                </a:lnTo>
                <a:cubicBezTo>
                  <a:pt x="219079" y="547208"/>
                  <a:pt x="215881" y="550083"/>
                  <a:pt x="211883" y="550083"/>
                </a:cubicBezTo>
                <a:cubicBezTo>
                  <a:pt x="207885" y="550083"/>
                  <a:pt x="205087" y="547208"/>
                  <a:pt x="205087" y="543101"/>
                </a:cubicBezTo>
                <a:lnTo>
                  <a:pt x="205087" y="467526"/>
                </a:lnTo>
                <a:cubicBezTo>
                  <a:pt x="205087" y="463418"/>
                  <a:pt x="207885" y="460543"/>
                  <a:pt x="211883" y="460543"/>
                </a:cubicBezTo>
                <a:close/>
                <a:moveTo>
                  <a:pt x="213111" y="381387"/>
                </a:moveTo>
                <a:lnTo>
                  <a:pt x="368950" y="381387"/>
                </a:lnTo>
                <a:cubicBezTo>
                  <a:pt x="403536" y="381387"/>
                  <a:pt x="413708" y="392043"/>
                  <a:pt x="428763" y="445733"/>
                </a:cubicBezTo>
                <a:lnTo>
                  <a:pt x="449921" y="543275"/>
                </a:lnTo>
                <a:cubicBezTo>
                  <a:pt x="451142" y="546964"/>
                  <a:pt x="448701" y="550653"/>
                  <a:pt x="444225" y="551882"/>
                </a:cubicBezTo>
                <a:cubicBezTo>
                  <a:pt x="443818" y="551882"/>
                  <a:pt x="443411" y="551882"/>
                  <a:pt x="443004" y="551882"/>
                </a:cubicBezTo>
                <a:cubicBezTo>
                  <a:pt x="439749" y="551882"/>
                  <a:pt x="436901" y="549423"/>
                  <a:pt x="436087" y="546144"/>
                </a:cubicBezTo>
                <a:lnTo>
                  <a:pt x="415336" y="449421"/>
                </a:lnTo>
                <a:cubicBezTo>
                  <a:pt x="400281" y="397781"/>
                  <a:pt x="393364" y="395732"/>
                  <a:pt x="368950" y="395732"/>
                </a:cubicBezTo>
                <a:lnTo>
                  <a:pt x="213111" y="395732"/>
                </a:lnTo>
                <a:cubicBezTo>
                  <a:pt x="188291" y="395732"/>
                  <a:pt x="181374" y="397781"/>
                  <a:pt x="167132" y="449831"/>
                </a:cubicBezTo>
                <a:lnTo>
                  <a:pt x="145974" y="544095"/>
                </a:lnTo>
                <a:cubicBezTo>
                  <a:pt x="145160" y="547784"/>
                  <a:pt x="141091" y="550243"/>
                  <a:pt x="137429" y="549423"/>
                </a:cubicBezTo>
                <a:cubicBezTo>
                  <a:pt x="133767" y="548603"/>
                  <a:pt x="131326" y="544915"/>
                  <a:pt x="132140" y="541226"/>
                </a:cubicBezTo>
                <a:lnTo>
                  <a:pt x="152891" y="446552"/>
                </a:lnTo>
                <a:cubicBezTo>
                  <a:pt x="168353" y="392043"/>
                  <a:pt x="178525" y="381387"/>
                  <a:pt x="213111" y="381387"/>
                </a:cubicBezTo>
                <a:close/>
                <a:moveTo>
                  <a:pt x="289232" y="221543"/>
                </a:moveTo>
                <a:cubicBezTo>
                  <a:pt x="258679" y="221543"/>
                  <a:pt x="233830" y="246431"/>
                  <a:pt x="233830" y="277030"/>
                </a:cubicBezTo>
                <a:cubicBezTo>
                  <a:pt x="233830" y="307630"/>
                  <a:pt x="258679" y="332518"/>
                  <a:pt x="289232" y="332518"/>
                </a:cubicBezTo>
                <a:cubicBezTo>
                  <a:pt x="319785" y="332518"/>
                  <a:pt x="344634" y="307630"/>
                  <a:pt x="344634" y="277030"/>
                </a:cubicBezTo>
                <a:cubicBezTo>
                  <a:pt x="344634" y="246431"/>
                  <a:pt x="319785" y="221543"/>
                  <a:pt x="289232" y="221543"/>
                </a:cubicBezTo>
                <a:close/>
                <a:moveTo>
                  <a:pt x="382080" y="106142"/>
                </a:moveTo>
                <a:cubicBezTo>
                  <a:pt x="390458" y="106142"/>
                  <a:pt x="397161" y="112845"/>
                  <a:pt x="397161" y="121642"/>
                </a:cubicBezTo>
                <a:cubicBezTo>
                  <a:pt x="397161" y="129602"/>
                  <a:pt x="390458" y="136305"/>
                  <a:pt x="382080" y="136305"/>
                </a:cubicBezTo>
                <a:cubicBezTo>
                  <a:pt x="373701" y="136305"/>
                  <a:pt x="366998" y="129602"/>
                  <a:pt x="366998" y="121642"/>
                </a:cubicBezTo>
                <a:cubicBezTo>
                  <a:pt x="366998" y="112845"/>
                  <a:pt x="373701" y="106142"/>
                  <a:pt x="382080" y="106142"/>
                </a:cubicBezTo>
                <a:close/>
                <a:moveTo>
                  <a:pt x="290749" y="106142"/>
                </a:moveTo>
                <a:cubicBezTo>
                  <a:pt x="299128" y="106142"/>
                  <a:pt x="305412" y="112845"/>
                  <a:pt x="305412" y="121642"/>
                </a:cubicBezTo>
                <a:cubicBezTo>
                  <a:pt x="305412" y="129602"/>
                  <a:pt x="299128" y="136305"/>
                  <a:pt x="290749" y="136305"/>
                </a:cubicBezTo>
                <a:cubicBezTo>
                  <a:pt x="282371" y="136305"/>
                  <a:pt x="275249" y="129602"/>
                  <a:pt x="275249" y="121642"/>
                </a:cubicBezTo>
                <a:cubicBezTo>
                  <a:pt x="275249" y="112845"/>
                  <a:pt x="282371" y="106142"/>
                  <a:pt x="290749" y="106142"/>
                </a:cubicBezTo>
                <a:close/>
                <a:moveTo>
                  <a:pt x="200379" y="106142"/>
                </a:moveTo>
                <a:cubicBezTo>
                  <a:pt x="209176" y="106142"/>
                  <a:pt x="215460" y="112845"/>
                  <a:pt x="215460" y="121642"/>
                </a:cubicBezTo>
                <a:cubicBezTo>
                  <a:pt x="215460" y="129602"/>
                  <a:pt x="209176" y="136305"/>
                  <a:pt x="200379" y="136305"/>
                </a:cubicBezTo>
                <a:cubicBezTo>
                  <a:pt x="192419" y="136305"/>
                  <a:pt x="185297" y="129602"/>
                  <a:pt x="185297" y="121642"/>
                </a:cubicBezTo>
                <a:cubicBezTo>
                  <a:pt x="185297" y="112845"/>
                  <a:pt x="192419" y="106142"/>
                  <a:pt x="200379" y="106142"/>
                </a:cubicBezTo>
                <a:close/>
                <a:moveTo>
                  <a:pt x="66401" y="14280"/>
                </a:moveTo>
                <a:cubicBezTo>
                  <a:pt x="37478" y="14280"/>
                  <a:pt x="14258" y="37536"/>
                  <a:pt x="14258" y="66912"/>
                </a:cubicBezTo>
                <a:lnTo>
                  <a:pt x="14258" y="175031"/>
                </a:lnTo>
                <a:cubicBezTo>
                  <a:pt x="14258" y="203591"/>
                  <a:pt x="37478" y="226847"/>
                  <a:pt x="66401" y="226847"/>
                </a:cubicBezTo>
                <a:lnTo>
                  <a:pt x="240755" y="226847"/>
                </a:lnTo>
                <a:cubicBezTo>
                  <a:pt x="253384" y="215015"/>
                  <a:pt x="270493" y="207263"/>
                  <a:pt x="289232" y="207263"/>
                </a:cubicBezTo>
                <a:cubicBezTo>
                  <a:pt x="308379" y="207263"/>
                  <a:pt x="325488" y="215015"/>
                  <a:pt x="338116" y="226847"/>
                </a:cubicBezTo>
                <a:lnTo>
                  <a:pt x="383742" y="226847"/>
                </a:lnTo>
                <a:cubicBezTo>
                  <a:pt x="389852" y="226847"/>
                  <a:pt x="394741" y="232559"/>
                  <a:pt x="395963" y="241127"/>
                </a:cubicBezTo>
                <a:lnTo>
                  <a:pt x="395963" y="241535"/>
                </a:lnTo>
                <a:lnTo>
                  <a:pt x="396370" y="272134"/>
                </a:lnTo>
                <a:lnTo>
                  <a:pt x="462364" y="230927"/>
                </a:lnTo>
                <a:cubicBezTo>
                  <a:pt x="466845" y="228071"/>
                  <a:pt x="471734" y="226847"/>
                  <a:pt x="476622" y="226847"/>
                </a:cubicBezTo>
                <a:lnTo>
                  <a:pt x="512063" y="226847"/>
                </a:lnTo>
                <a:cubicBezTo>
                  <a:pt x="540986" y="226847"/>
                  <a:pt x="564614" y="203591"/>
                  <a:pt x="564614" y="175031"/>
                </a:cubicBezTo>
                <a:lnTo>
                  <a:pt x="564614" y="66912"/>
                </a:lnTo>
                <a:cubicBezTo>
                  <a:pt x="564614" y="37536"/>
                  <a:pt x="540986" y="14280"/>
                  <a:pt x="512063" y="14280"/>
                </a:cubicBezTo>
                <a:close/>
                <a:moveTo>
                  <a:pt x="66401" y="0"/>
                </a:moveTo>
                <a:lnTo>
                  <a:pt x="512063" y="0"/>
                </a:lnTo>
                <a:cubicBezTo>
                  <a:pt x="548726" y="0"/>
                  <a:pt x="578872" y="29784"/>
                  <a:pt x="578872" y="66912"/>
                </a:cubicBezTo>
                <a:lnTo>
                  <a:pt x="578872" y="175031"/>
                </a:lnTo>
                <a:cubicBezTo>
                  <a:pt x="578872" y="211751"/>
                  <a:pt x="548726" y="241127"/>
                  <a:pt x="512063" y="241127"/>
                </a:cubicBezTo>
                <a:lnTo>
                  <a:pt x="476622" y="241127"/>
                </a:lnTo>
                <a:cubicBezTo>
                  <a:pt x="474178" y="241127"/>
                  <a:pt x="471734" y="241943"/>
                  <a:pt x="469697" y="243167"/>
                </a:cubicBezTo>
                <a:lnTo>
                  <a:pt x="398000" y="288454"/>
                </a:lnTo>
                <a:cubicBezTo>
                  <a:pt x="396370" y="289270"/>
                  <a:pt x="394741" y="289678"/>
                  <a:pt x="393111" y="289678"/>
                </a:cubicBezTo>
                <a:cubicBezTo>
                  <a:pt x="391889" y="289678"/>
                  <a:pt x="391074" y="289678"/>
                  <a:pt x="389852" y="289270"/>
                </a:cubicBezTo>
                <a:cubicBezTo>
                  <a:pt x="385371" y="287638"/>
                  <a:pt x="383334" y="282334"/>
                  <a:pt x="382927" y="280294"/>
                </a:cubicBezTo>
                <a:lnTo>
                  <a:pt x="382520" y="279070"/>
                </a:lnTo>
                <a:lnTo>
                  <a:pt x="381705" y="242351"/>
                </a:lnTo>
                <a:cubicBezTo>
                  <a:pt x="381705" y="241943"/>
                  <a:pt x="381298" y="241535"/>
                  <a:pt x="381298" y="241127"/>
                </a:cubicBezTo>
                <a:lnTo>
                  <a:pt x="349115" y="241127"/>
                </a:lnTo>
                <a:cubicBezTo>
                  <a:pt x="355226" y="252143"/>
                  <a:pt x="358892" y="263974"/>
                  <a:pt x="358892" y="277030"/>
                </a:cubicBezTo>
                <a:cubicBezTo>
                  <a:pt x="358892" y="315382"/>
                  <a:pt x="327525" y="346798"/>
                  <a:pt x="289232" y="346798"/>
                </a:cubicBezTo>
                <a:cubicBezTo>
                  <a:pt x="250939" y="346798"/>
                  <a:pt x="219572" y="315382"/>
                  <a:pt x="219572" y="277030"/>
                </a:cubicBezTo>
                <a:cubicBezTo>
                  <a:pt x="219572" y="263974"/>
                  <a:pt x="223238" y="252143"/>
                  <a:pt x="229756" y="241127"/>
                </a:cubicBezTo>
                <a:lnTo>
                  <a:pt x="66401" y="241127"/>
                </a:lnTo>
                <a:cubicBezTo>
                  <a:pt x="30145" y="241127"/>
                  <a:pt x="0" y="211751"/>
                  <a:pt x="0" y="175031"/>
                </a:cubicBezTo>
                <a:lnTo>
                  <a:pt x="0" y="66912"/>
                </a:lnTo>
                <a:cubicBezTo>
                  <a:pt x="0" y="29784"/>
                  <a:pt x="30145" y="0"/>
                  <a:pt x="66401" y="0"/>
                </a:cubicBezTo>
                <a:close/>
              </a:path>
            </a:pathLst>
          </a:custGeom>
          <a:solidFill>
            <a:srgbClr val="FFFFFF"/>
          </a:solidFill>
          <a:ln>
            <a:noFill/>
          </a:ln>
          <a:effectLst/>
        </p:spPr>
        <p:txBody>
          <a:bodyPr wrap="square" anchor="ctr">
            <a:noAutofit/>
          </a:bodyPr>
          <a:lstStyle/>
          <a:p>
            <a:endParaRPr lang="en-US" sz="725"/>
          </a:p>
        </p:txBody>
      </p:sp>
      <p:sp>
        <p:nvSpPr>
          <p:cNvPr id="18" name="Freeform 17">
            <a:extLst>
              <a:ext uri="{FF2B5EF4-FFF2-40B4-BE49-F238E27FC236}">
                <a16:creationId xmlns:a16="http://schemas.microsoft.com/office/drawing/2014/main" id="{64C36E36-17DE-B745-987C-9ED9E38BDB22}"/>
              </a:ext>
            </a:extLst>
          </p:cNvPr>
          <p:cNvSpPr>
            <a:spLocks noChangeArrowheads="1"/>
          </p:cNvSpPr>
          <p:nvPr/>
        </p:nvSpPr>
        <p:spPr bwMode="auto">
          <a:xfrm>
            <a:off x="1794501" y="5245323"/>
            <a:ext cx="690555" cy="840698"/>
          </a:xfrm>
          <a:custGeom>
            <a:avLst/>
            <a:gdLst>
              <a:gd name="connsiteX0" fmla="*/ 346796 w 547692"/>
              <a:gd name="connsiteY0" fmla="*/ 425065 h 551309"/>
              <a:gd name="connsiteX1" fmla="*/ 345968 w 547692"/>
              <a:gd name="connsiteY1" fmla="*/ 425890 h 551309"/>
              <a:gd name="connsiteX2" fmla="*/ 345968 w 547692"/>
              <a:gd name="connsiteY2" fmla="*/ 480761 h 551309"/>
              <a:gd name="connsiteX3" fmla="*/ 338512 w 547692"/>
              <a:gd name="connsiteY3" fmla="*/ 487774 h 551309"/>
              <a:gd name="connsiteX4" fmla="*/ 334371 w 547692"/>
              <a:gd name="connsiteY4" fmla="*/ 487774 h 551309"/>
              <a:gd name="connsiteX5" fmla="*/ 360465 w 547692"/>
              <a:gd name="connsiteY5" fmla="*/ 533569 h 551309"/>
              <a:gd name="connsiteX6" fmla="*/ 386973 w 547692"/>
              <a:gd name="connsiteY6" fmla="*/ 487774 h 551309"/>
              <a:gd name="connsiteX7" fmla="*/ 382417 w 547692"/>
              <a:gd name="connsiteY7" fmla="*/ 487774 h 551309"/>
              <a:gd name="connsiteX8" fmla="*/ 374962 w 547692"/>
              <a:gd name="connsiteY8" fmla="*/ 480761 h 551309"/>
              <a:gd name="connsiteX9" fmla="*/ 374962 w 547692"/>
              <a:gd name="connsiteY9" fmla="*/ 425890 h 551309"/>
              <a:gd name="connsiteX10" fmla="*/ 373719 w 547692"/>
              <a:gd name="connsiteY10" fmla="*/ 425065 h 551309"/>
              <a:gd name="connsiteX11" fmla="*/ 346796 w 547692"/>
              <a:gd name="connsiteY11" fmla="*/ 410625 h 551309"/>
              <a:gd name="connsiteX12" fmla="*/ 373719 w 547692"/>
              <a:gd name="connsiteY12" fmla="*/ 410625 h 551309"/>
              <a:gd name="connsiteX13" fmla="*/ 389459 w 547692"/>
              <a:gd name="connsiteY13" fmla="*/ 425890 h 551309"/>
              <a:gd name="connsiteX14" fmla="*/ 389459 w 547692"/>
              <a:gd name="connsiteY14" fmla="*/ 473335 h 551309"/>
              <a:gd name="connsiteX15" fmla="*/ 393601 w 547692"/>
              <a:gd name="connsiteY15" fmla="*/ 473335 h 551309"/>
              <a:gd name="connsiteX16" fmla="*/ 402713 w 547692"/>
              <a:gd name="connsiteY16" fmla="*/ 478285 h 551309"/>
              <a:gd name="connsiteX17" fmla="*/ 402713 w 547692"/>
              <a:gd name="connsiteY17" fmla="*/ 489012 h 551309"/>
              <a:gd name="connsiteX18" fmla="*/ 369577 w 547692"/>
              <a:gd name="connsiteY18" fmla="*/ 546358 h 551309"/>
              <a:gd name="connsiteX19" fmla="*/ 360465 w 547692"/>
              <a:gd name="connsiteY19" fmla="*/ 551309 h 551309"/>
              <a:gd name="connsiteX20" fmla="*/ 351353 w 547692"/>
              <a:gd name="connsiteY20" fmla="*/ 546358 h 551309"/>
              <a:gd name="connsiteX21" fmla="*/ 318217 w 547692"/>
              <a:gd name="connsiteY21" fmla="*/ 489012 h 551309"/>
              <a:gd name="connsiteX22" fmla="*/ 318217 w 547692"/>
              <a:gd name="connsiteY22" fmla="*/ 478285 h 551309"/>
              <a:gd name="connsiteX23" fmla="*/ 327329 w 547692"/>
              <a:gd name="connsiteY23" fmla="*/ 473335 h 551309"/>
              <a:gd name="connsiteX24" fmla="*/ 331471 w 547692"/>
              <a:gd name="connsiteY24" fmla="*/ 473335 h 551309"/>
              <a:gd name="connsiteX25" fmla="*/ 331471 w 547692"/>
              <a:gd name="connsiteY25" fmla="*/ 425890 h 551309"/>
              <a:gd name="connsiteX26" fmla="*/ 346796 w 547692"/>
              <a:gd name="connsiteY26" fmla="*/ 410625 h 551309"/>
              <a:gd name="connsiteX27" fmla="*/ 84665 w 547692"/>
              <a:gd name="connsiteY27" fmla="*/ 367212 h 551309"/>
              <a:gd name="connsiteX28" fmla="*/ 128383 w 547692"/>
              <a:gd name="connsiteY28" fmla="*/ 367212 h 551309"/>
              <a:gd name="connsiteX29" fmla="*/ 135264 w 547692"/>
              <a:gd name="connsiteY29" fmla="*/ 374241 h 551309"/>
              <a:gd name="connsiteX30" fmla="*/ 128383 w 547692"/>
              <a:gd name="connsiteY30" fmla="*/ 381270 h 551309"/>
              <a:gd name="connsiteX31" fmla="*/ 84665 w 547692"/>
              <a:gd name="connsiteY31" fmla="*/ 381270 h 551309"/>
              <a:gd name="connsiteX32" fmla="*/ 77783 w 547692"/>
              <a:gd name="connsiteY32" fmla="*/ 374241 h 551309"/>
              <a:gd name="connsiteX33" fmla="*/ 84665 w 547692"/>
              <a:gd name="connsiteY33" fmla="*/ 367212 h 551309"/>
              <a:gd name="connsiteX34" fmla="*/ 284001 w 547692"/>
              <a:gd name="connsiteY34" fmla="*/ 313355 h 551309"/>
              <a:gd name="connsiteX35" fmla="*/ 292614 w 547692"/>
              <a:gd name="connsiteY35" fmla="*/ 321577 h 551309"/>
              <a:gd name="connsiteX36" fmla="*/ 284001 w 547692"/>
              <a:gd name="connsiteY36" fmla="*/ 330211 h 551309"/>
              <a:gd name="connsiteX37" fmla="*/ 274956 w 547692"/>
              <a:gd name="connsiteY37" fmla="*/ 321988 h 551309"/>
              <a:gd name="connsiteX38" fmla="*/ 284001 w 547692"/>
              <a:gd name="connsiteY38" fmla="*/ 313355 h 551309"/>
              <a:gd name="connsiteX39" fmla="*/ 435739 w 547692"/>
              <a:gd name="connsiteY39" fmla="*/ 303898 h 551309"/>
              <a:gd name="connsiteX40" fmla="*/ 444573 w 547692"/>
              <a:gd name="connsiteY40" fmla="*/ 312120 h 551309"/>
              <a:gd name="connsiteX41" fmla="*/ 435739 w 547692"/>
              <a:gd name="connsiteY41" fmla="*/ 321576 h 551309"/>
              <a:gd name="connsiteX42" fmla="*/ 426905 w 547692"/>
              <a:gd name="connsiteY42" fmla="*/ 312942 h 551309"/>
              <a:gd name="connsiteX43" fmla="*/ 435739 w 547692"/>
              <a:gd name="connsiteY43" fmla="*/ 303898 h 551309"/>
              <a:gd name="connsiteX44" fmla="*/ 360179 w 547692"/>
              <a:gd name="connsiteY44" fmla="*/ 291976 h 551309"/>
              <a:gd name="connsiteX45" fmla="*/ 334056 w 547692"/>
              <a:gd name="connsiteY45" fmla="*/ 319520 h 551309"/>
              <a:gd name="connsiteX46" fmla="*/ 341403 w 547692"/>
              <a:gd name="connsiteY46" fmla="*/ 337198 h 551309"/>
              <a:gd name="connsiteX47" fmla="*/ 358954 w 547692"/>
              <a:gd name="connsiteY47" fmla="*/ 343365 h 551309"/>
              <a:gd name="connsiteX48" fmla="*/ 385077 w 547692"/>
              <a:gd name="connsiteY48" fmla="*/ 315409 h 551309"/>
              <a:gd name="connsiteX49" fmla="*/ 378138 w 547692"/>
              <a:gd name="connsiteY49" fmla="*/ 298143 h 551309"/>
              <a:gd name="connsiteX50" fmla="*/ 361811 w 547692"/>
              <a:gd name="connsiteY50" fmla="*/ 291976 h 551309"/>
              <a:gd name="connsiteX51" fmla="*/ 360179 w 547692"/>
              <a:gd name="connsiteY51" fmla="*/ 291976 h 551309"/>
              <a:gd name="connsiteX52" fmla="*/ 358954 w 547692"/>
              <a:gd name="connsiteY52" fmla="*/ 277587 h 551309"/>
              <a:gd name="connsiteX53" fmla="*/ 387526 w 547692"/>
              <a:gd name="connsiteY53" fmla="*/ 287454 h 551309"/>
              <a:gd name="connsiteX54" fmla="*/ 399363 w 547692"/>
              <a:gd name="connsiteY54" fmla="*/ 315409 h 551309"/>
              <a:gd name="connsiteX55" fmla="*/ 360179 w 547692"/>
              <a:gd name="connsiteY55" fmla="*/ 357343 h 551309"/>
              <a:gd name="connsiteX56" fmla="*/ 357321 w 547692"/>
              <a:gd name="connsiteY56" fmla="*/ 357754 h 551309"/>
              <a:gd name="connsiteX57" fmla="*/ 331607 w 547692"/>
              <a:gd name="connsiteY57" fmla="*/ 347887 h 551309"/>
              <a:gd name="connsiteX58" fmla="*/ 320178 w 547692"/>
              <a:gd name="connsiteY58" fmla="*/ 319520 h 551309"/>
              <a:gd name="connsiteX59" fmla="*/ 358954 w 547692"/>
              <a:gd name="connsiteY59" fmla="*/ 277587 h 551309"/>
              <a:gd name="connsiteX60" fmla="*/ 485553 w 547692"/>
              <a:gd name="connsiteY60" fmla="*/ 270711 h 551309"/>
              <a:gd name="connsiteX61" fmla="*/ 361084 w 547692"/>
              <a:gd name="connsiteY61" fmla="*/ 275654 h 551309"/>
              <a:gd name="connsiteX62" fmla="*/ 235383 w 547692"/>
              <a:gd name="connsiteY62" fmla="*/ 280597 h 551309"/>
              <a:gd name="connsiteX63" fmla="*/ 229632 w 547692"/>
              <a:gd name="connsiteY63" fmla="*/ 290072 h 551309"/>
              <a:gd name="connsiteX64" fmla="*/ 220184 w 547692"/>
              <a:gd name="connsiteY64" fmla="*/ 295427 h 551309"/>
              <a:gd name="connsiteX65" fmla="*/ 220184 w 547692"/>
              <a:gd name="connsiteY65" fmla="*/ 348977 h 551309"/>
              <a:gd name="connsiteX66" fmla="*/ 235383 w 547692"/>
              <a:gd name="connsiteY66" fmla="*/ 364630 h 551309"/>
              <a:gd name="connsiteX67" fmla="*/ 359852 w 547692"/>
              <a:gd name="connsiteY67" fmla="*/ 359687 h 551309"/>
              <a:gd name="connsiteX68" fmla="*/ 485553 w 547692"/>
              <a:gd name="connsiteY68" fmla="*/ 355156 h 551309"/>
              <a:gd name="connsiteX69" fmla="*/ 491305 w 547692"/>
              <a:gd name="connsiteY69" fmla="*/ 345682 h 551309"/>
              <a:gd name="connsiteX70" fmla="*/ 500753 w 547692"/>
              <a:gd name="connsiteY70" fmla="*/ 340327 h 551309"/>
              <a:gd name="connsiteX71" fmla="*/ 500753 w 547692"/>
              <a:gd name="connsiteY71" fmla="*/ 286776 h 551309"/>
              <a:gd name="connsiteX72" fmla="*/ 485553 w 547692"/>
              <a:gd name="connsiteY72" fmla="*/ 270711 h 551309"/>
              <a:gd name="connsiteX73" fmla="*/ 491715 w 547692"/>
              <a:gd name="connsiteY73" fmla="*/ 256705 h 551309"/>
              <a:gd name="connsiteX74" fmla="*/ 498699 w 547692"/>
              <a:gd name="connsiteY74" fmla="*/ 263708 h 551309"/>
              <a:gd name="connsiteX75" fmla="*/ 508558 w 547692"/>
              <a:gd name="connsiteY75" fmla="*/ 274006 h 551309"/>
              <a:gd name="connsiteX76" fmla="*/ 515130 w 547692"/>
              <a:gd name="connsiteY76" fmla="*/ 281009 h 551309"/>
              <a:gd name="connsiteX77" fmla="*/ 515130 w 547692"/>
              <a:gd name="connsiteY77" fmla="*/ 346918 h 551309"/>
              <a:gd name="connsiteX78" fmla="*/ 513076 w 547692"/>
              <a:gd name="connsiteY78" fmla="*/ 351861 h 551309"/>
              <a:gd name="connsiteX79" fmla="*/ 507736 w 547692"/>
              <a:gd name="connsiteY79" fmla="*/ 353920 h 551309"/>
              <a:gd name="connsiteX80" fmla="*/ 501574 w 547692"/>
              <a:gd name="connsiteY80" fmla="*/ 355980 h 551309"/>
              <a:gd name="connsiteX81" fmla="*/ 498699 w 547692"/>
              <a:gd name="connsiteY81" fmla="*/ 362159 h 551309"/>
              <a:gd name="connsiteX82" fmla="*/ 496645 w 547692"/>
              <a:gd name="connsiteY82" fmla="*/ 367514 h 551309"/>
              <a:gd name="connsiteX83" fmla="*/ 491305 w 547692"/>
              <a:gd name="connsiteY83" fmla="*/ 369574 h 551309"/>
              <a:gd name="connsiteX84" fmla="*/ 361084 w 547692"/>
              <a:gd name="connsiteY84" fmla="*/ 374105 h 551309"/>
              <a:gd name="connsiteX85" fmla="*/ 252225 w 547692"/>
              <a:gd name="connsiteY85" fmla="*/ 379460 h 551309"/>
              <a:gd name="connsiteX86" fmla="*/ 229221 w 547692"/>
              <a:gd name="connsiteY86" fmla="*/ 379048 h 551309"/>
              <a:gd name="connsiteX87" fmla="*/ 222238 w 547692"/>
              <a:gd name="connsiteY87" fmla="*/ 372046 h 551309"/>
              <a:gd name="connsiteX88" fmla="*/ 212790 w 547692"/>
              <a:gd name="connsiteY88" fmla="*/ 361747 h 551309"/>
              <a:gd name="connsiteX89" fmla="*/ 206217 w 547692"/>
              <a:gd name="connsiteY89" fmla="*/ 354744 h 551309"/>
              <a:gd name="connsiteX90" fmla="*/ 206217 w 547692"/>
              <a:gd name="connsiteY90" fmla="*/ 289248 h 551309"/>
              <a:gd name="connsiteX91" fmla="*/ 208271 w 547692"/>
              <a:gd name="connsiteY91" fmla="*/ 283893 h 551309"/>
              <a:gd name="connsiteX92" fmla="*/ 213611 w 547692"/>
              <a:gd name="connsiteY92" fmla="*/ 281833 h 551309"/>
              <a:gd name="connsiteX93" fmla="*/ 219773 w 547692"/>
              <a:gd name="connsiteY93" fmla="*/ 279773 h 551309"/>
              <a:gd name="connsiteX94" fmla="*/ 222238 w 547692"/>
              <a:gd name="connsiteY94" fmla="*/ 273183 h 551309"/>
              <a:gd name="connsiteX95" fmla="*/ 224703 w 547692"/>
              <a:gd name="connsiteY95" fmla="*/ 268239 h 551309"/>
              <a:gd name="connsiteX96" fmla="*/ 229632 w 547692"/>
              <a:gd name="connsiteY96" fmla="*/ 266180 h 551309"/>
              <a:gd name="connsiteX97" fmla="*/ 359852 w 547692"/>
              <a:gd name="connsiteY97" fmla="*/ 261237 h 551309"/>
              <a:gd name="connsiteX98" fmla="*/ 491715 w 547692"/>
              <a:gd name="connsiteY98" fmla="*/ 256705 h 551309"/>
              <a:gd name="connsiteX99" fmla="*/ 449692 w 547692"/>
              <a:gd name="connsiteY99" fmla="*/ 236473 h 551309"/>
              <a:gd name="connsiteX100" fmla="*/ 372102 w 547692"/>
              <a:gd name="connsiteY100" fmla="*/ 240831 h 551309"/>
              <a:gd name="connsiteX101" fmla="*/ 361436 w 547692"/>
              <a:gd name="connsiteY101" fmla="*/ 241241 h 551309"/>
              <a:gd name="connsiteX102" fmla="*/ 335179 w 547692"/>
              <a:gd name="connsiteY102" fmla="*/ 243292 h 551309"/>
              <a:gd name="connsiteX103" fmla="*/ 334769 w 547692"/>
              <a:gd name="connsiteY103" fmla="*/ 243292 h 551309"/>
              <a:gd name="connsiteX104" fmla="*/ 315897 w 547692"/>
              <a:gd name="connsiteY104" fmla="*/ 244522 h 551309"/>
              <a:gd name="connsiteX105" fmla="*/ 299487 w 547692"/>
              <a:gd name="connsiteY105" fmla="*/ 245343 h 551309"/>
              <a:gd name="connsiteX106" fmla="*/ 294974 w 547692"/>
              <a:gd name="connsiteY106" fmla="*/ 245343 h 551309"/>
              <a:gd name="connsiteX107" fmla="*/ 279384 w 547692"/>
              <a:gd name="connsiteY107" fmla="*/ 246163 h 551309"/>
              <a:gd name="connsiteX108" fmla="*/ 274051 w 547692"/>
              <a:gd name="connsiteY108" fmla="*/ 246163 h 551309"/>
              <a:gd name="connsiteX109" fmla="*/ 259282 w 547692"/>
              <a:gd name="connsiteY109" fmla="*/ 246163 h 551309"/>
              <a:gd name="connsiteX110" fmla="*/ 255590 w 547692"/>
              <a:gd name="connsiteY110" fmla="*/ 246573 h 551309"/>
              <a:gd name="connsiteX111" fmla="*/ 252718 w 547692"/>
              <a:gd name="connsiteY111" fmla="*/ 246573 h 551309"/>
              <a:gd name="connsiteX112" fmla="*/ 239179 w 547692"/>
              <a:gd name="connsiteY112" fmla="*/ 246163 h 551309"/>
              <a:gd name="connsiteX113" fmla="*/ 232205 w 547692"/>
              <a:gd name="connsiteY113" fmla="*/ 246163 h 551309"/>
              <a:gd name="connsiteX114" fmla="*/ 225231 w 547692"/>
              <a:gd name="connsiteY114" fmla="*/ 245753 h 551309"/>
              <a:gd name="connsiteX115" fmla="*/ 219077 w 547692"/>
              <a:gd name="connsiteY115" fmla="*/ 245753 h 551309"/>
              <a:gd name="connsiteX116" fmla="*/ 218667 w 547692"/>
              <a:gd name="connsiteY116" fmla="*/ 245753 h 551309"/>
              <a:gd name="connsiteX117" fmla="*/ 218256 w 547692"/>
              <a:gd name="connsiteY117" fmla="*/ 245753 h 551309"/>
              <a:gd name="connsiteX118" fmla="*/ 212102 w 547692"/>
              <a:gd name="connsiteY118" fmla="*/ 245343 h 551309"/>
              <a:gd name="connsiteX119" fmla="*/ 206769 w 547692"/>
              <a:gd name="connsiteY119" fmla="*/ 244932 h 551309"/>
              <a:gd name="connsiteX120" fmla="*/ 191590 w 547692"/>
              <a:gd name="connsiteY120" fmla="*/ 243292 h 551309"/>
              <a:gd name="connsiteX121" fmla="*/ 190359 w 547692"/>
              <a:gd name="connsiteY121" fmla="*/ 243702 h 551309"/>
              <a:gd name="connsiteX122" fmla="*/ 189949 w 547692"/>
              <a:gd name="connsiteY122" fmla="*/ 243702 h 551309"/>
              <a:gd name="connsiteX123" fmla="*/ 188718 w 547692"/>
              <a:gd name="connsiteY123" fmla="*/ 244522 h 551309"/>
              <a:gd name="connsiteX124" fmla="*/ 187487 w 547692"/>
              <a:gd name="connsiteY124" fmla="*/ 246983 h 551309"/>
              <a:gd name="connsiteX125" fmla="*/ 187487 w 547692"/>
              <a:gd name="connsiteY125" fmla="*/ 274872 h 551309"/>
              <a:gd name="connsiteX126" fmla="*/ 187487 w 547692"/>
              <a:gd name="connsiteY126" fmla="*/ 284305 h 551309"/>
              <a:gd name="connsiteX127" fmla="*/ 187487 w 547692"/>
              <a:gd name="connsiteY127" fmla="*/ 323268 h 551309"/>
              <a:gd name="connsiteX128" fmla="*/ 187487 w 547692"/>
              <a:gd name="connsiteY128" fmla="*/ 386839 h 551309"/>
              <a:gd name="connsiteX129" fmla="*/ 193231 w 547692"/>
              <a:gd name="connsiteY129" fmla="*/ 392991 h 551309"/>
              <a:gd name="connsiteX130" fmla="*/ 360205 w 547692"/>
              <a:gd name="connsiteY130" fmla="*/ 390530 h 551309"/>
              <a:gd name="connsiteX131" fmla="*/ 529230 w 547692"/>
              <a:gd name="connsiteY131" fmla="*/ 388479 h 551309"/>
              <a:gd name="connsiteX132" fmla="*/ 532512 w 547692"/>
              <a:gd name="connsiteY132" fmla="*/ 387659 h 551309"/>
              <a:gd name="connsiteX133" fmla="*/ 532923 w 547692"/>
              <a:gd name="connsiteY133" fmla="*/ 384788 h 551309"/>
              <a:gd name="connsiteX134" fmla="*/ 532923 w 547692"/>
              <a:gd name="connsiteY134" fmla="*/ 245343 h 551309"/>
              <a:gd name="connsiteX135" fmla="*/ 527589 w 547692"/>
              <a:gd name="connsiteY135" fmla="*/ 239191 h 551309"/>
              <a:gd name="connsiteX136" fmla="*/ 449692 w 547692"/>
              <a:gd name="connsiteY136" fmla="*/ 236473 h 551309"/>
              <a:gd name="connsiteX137" fmla="*/ 109932 w 547692"/>
              <a:gd name="connsiteY137" fmla="*/ 231953 h 551309"/>
              <a:gd name="connsiteX138" fmla="*/ 118977 w 547692"/>
              <a:gd name="connsiteY138" fmla="*/ 240175 h 551309"/>
              <a:gd name="connsiteX139" fmla="*/ 109932 w 547692"/>
              <a:gd name="connsiteY139" fmla="*/ 248809 h 551309"/>
              <a:gd name="connsiteX140" fmla="*/ 101299 w 547692"/>
              <a:gd name="connsiteY140" fmla="*/ 240586 h 551309"/>
              <a:gd name="connsiteX141" fmla="*/ 109932 w 547692"/>
              <a:gd name="connsiteY141" fmla="*/ 231953 h 551309"/>
              <a:gd name="connsiteX142" fmla="*/ 187487 w 547692"/>
              <a:gd name="connsiteY142" fmla="*/ 208431 h 551309"/>
              <a:gd name="connsiteX143" fmla="*/ 162051 w 547692"/>
              <a:gd name="connsiteY143" fmla="*/ 236320 h 551309"/>
              <a:gd name="connsiteX144" fmla="*/ 173538 w 547692"/>
              <a:gd name="connsiteY144" fmla="*/ 257236 h 551309"/>
              <a:gd name="connsiteX145" fmla="*/ 173538 w 547692"/>
              <a:gd name="connsiteY145" fmla="*/ 246983 h 551309"/>
              <a:gd name="connsiteX146" fmla="*/ 179282 w 547692"/>
              <a:gd name="connsiteY146" fmla="*/ 233859 h 551309"/>
              <a:gd name="connsiteX147" fmla="*/ 189128 w 547692"/>
              <a:gd name="connsiteY147" fmla="*/ 229347 h 551309"/>
              <a:gd name="connsiteX148" fmla="*/ 193231 w 547692"/>
              <a:gd name="connsiteY148" fmla="*/ 229347 h 551309"/>
              <a:gd name="connsiteX149" fmla="*/ 210872 w 547692"/>
              <a:gd name="connsiteY149" fmla="*/ 230578 h 551309"/>
              <a:gd name="connsiteX150" fmla="*/ 212923 w 547692"/>
              <a:gd name="connsiteY150" fmla="*/ 230988 h 551309"/>
              <a:gd name="connsiteX151" fmla="*/ 205538 w 547692"/>
              <a:gd name="connsiteY151" fmla="*/ 214993 h 551309"/>
              <a:gd name="connsiteX152" fmla="*/ 189538 w 547692"/>
              <a:gd name="connsiteY152" fmla="*/ 208431 h 551309"/>
              <a:gd name="connsiteX153" fmla="*/ 187487 w 547692"/>
              <a:gd name="connsiteY153" fmla="*/ 208431 h 551309"/>
              <a:gd name="connsiteX154" fmla="*/ 312205 w 547692"/>
              <a:gd name="connsiteY154" fmla="*/ 187514 h 551309"/>
              <a:gd name="connsiteX155" fmla="*/ 187487 w 547692"/>
              <a:gd name="connsiteY155" fmla="*/ 192435 h 551309"/>
              <a:gd name="connsiteX156" fmla="*/ 62359 w 547692"/>
              <a:gd name="connsiteY156" fmla="*/ 197357 h 551309"/>
              <a:gd name="connsiteX157" fmla="*/ 56615 w 547692"/>
              <a:gd name="connsiteY157" fmla="*/ 206790 h 551309"/>
              <a:gd name="connsiteX158" fmla="*/ 47179 w 547692"/>
              <a:gd name="connsiteY158" fmla="*/ 212122 h 551309"/>
              <a:gd name="connsiteX159" fmla="*/ 47179 w 547692"/>
              <a:gd name="connsiteY159" fmla="*/ 265439 h 551309"/>
              <a:gd name="connsiteX160" fmla="*/ 62769 w 547692"/>
              <a:gd name="connsiteY160" fmla="*/ 281024 h 551309"/>
              <a:gd name="connsiteX161" fmla="*/ 173538 w 547692"/>
              <a:gd name="connsiteY161" fmla="*/ 277333 h 551309"/>
              <a:gd name="connsiteX162" fmla="*/ 173538 w 547692"/>
              <a:gd name="connsiteY162" fmla="*/ 272411 h 551309"/>
              <a:gd name="connsiteX163" fmla="*/ 147282 w 547692"/>
              <a:gd name="connsiteY163" fmla="*/ 236320 h 551309"/>
              <a:gd name="connsiteX164" fmla="*/ 186667 w 547692"/>
              <a:gd name="connsiteY164" fmla="*/ 194486 h 551309"/>
              <a:gd name="connsiteX165" fmla="*/ 215384 w 547692"/>
              <a:gd name="connsiteY165" fmla="*/ 204329 h 551309"/>
              <a:gd name="connsiteX166" fmla="*/ 227282 w 547692"/>
              <a:gd name="connsiteY166" fmla="*/ 231808 h 551309"/>
              <a:gd name="connsiteX167" fmla="*/ 231795 w 547692"/>
              <a:gd name="connsiteY167" fmla="*/ 231808 h 551309"/>
              <a:gd name="connsiteX168" fmla="*/ 239179 w 547692"/>
              <a:gd name="connsiteY168" fmla="*/ 231808 h 551309"/>
              <a:gd name="connsiteX169" fmla="*/ 252308 w 547692"/>
              <a:gd name="connsiteY169" fmla="*/ 232218 h 551309"/>
              <a:gd name="connsiteX170" fmla="*/ 255179 w 547692"/>
              <a:gd name="connsiteY170" fmla="*/ 232218 h 551309"/>
              <a:gd name="connsiteX171" fmla="*/ 255179 w 547692"/>
              <a:gd name="connsiteY171" fmla="*/ 230168 h 551309"/>
              <a:gd name="connsiteX172" fmla="*/ 263384 w 547692"/>
              <a:gd name="connsiteY172" fmla="*/ 221145 h 551309"/>
              <a:gd name="connsiteX173" fmla="*/ 272000 w 547692"/>
              <a:gd name="connsiteY173" fmla="*/ 229347 h 551309"/>
              <a:gd name="connsiteX174" fmla="*/ 271590 w 547692"/>
              <a:gd name="connsiteY174" fmla="*/ 231808 h 551309"/>
              <a:gd name="connsiteX175" fmla="*/ 274872 w 547692"/>
              <a:gd name="connsiteY175" fmla="*/ 231808 h 551309"/>
              <a:gd name="connsiteX176" fmla="*/ 277333 w 547692"/>
              <a:gd name="connsiteY176" fmla="*/ 231808 h 551309"/>
              <a:gd name="connsiteX177" fmla="*/ 297436 w 547692"/>
              <a:gd name="connsiteY177" fmla="*/ 230988 h 551309"/>
              <a:gd name="connsiteX178" fmla="*/ 300307 w 547692"/>
              <a:gd name="connsiteY178" fmla="*/ 230988 h 551309"/>
              <a:gd name="connsiteX179" fmla="*/ 315487 w 547692"/>
              <a:gd name="connsiteY179" fmla="*/ 230168 h 551309"/>
              <a:gd name="connsiteX180" fmla="*/ 324513 w 547692"/>
              <a:gd name="connsiteY180" fmla="*/ 229347 h 551309"/>
              <a:gd name="connsiteX181" fmla="*/ 327795 w 547692"/>
              <a:gd name="connsiteY181" fmla="*/ 229347 h 551309"/>
              <a:gd name="connsiteX182" fmla="*/ 327795 w 547692"/>
              <a:gd name="connsiteY182" fmla="*/ 203509 h 551309"/>
              <a:gd name="connsiteX183" fmla="*/ 312205 w 547692"/>
              <a:gd name="connsiteY183" fmla="*/ 187514 h 551309"/>
              <a:gd name="connsiteX184" fmla="*/ 270974 w 547692"/>
              <a:gd name="connsiteY184" fmla="*/ 155011 h 551309"/>
              <a:gd name="connsiteX185" fmla="*/ 187487 w 547692"/>
              <a:gd name="connsiteY185" fmla="*/ 159625 h 551309"/>
              <a:gd name="connsiteX186" fmla="*/ 18461 w 547692"/>
              <a:gd name="connsiteY186" fmla="*/ 162086 h 551309"/>
              <a:gd name="connsiteX187" fmla="*/ 18051 w 547692"/>
              <a:gd name="connsiteY187" fmla="*/ 162086 h 551309"/>
              <a:gd name="connsiteX188" fmla="*/ 15590 w 547692"/>
              <a:gd name="connsiteY188" fmla="*/ 162906 h 551309"/>
              <a:gd name="connsiteX189" fmla="*/ 14359 w 547692"/>
              <a:gd name="connsiteY189" fmla="*/ 165367 h 551309"/>
              <a:gd name="connsiteX190" fmla="*/ 14359 w 547692"/>
              <a:gd name="connsiteY190" fmla="*/ 305222 h 551309"/>
              <a:gd name="connsiteX191" fmla="*/ 19692 w 547692"/>
              <a:gd name="connsiteY191" fmla="*/ 311374 h 551309"/>
              <a:gd name="connsiteX192" fmla="*/ 173538 w 547692"/>
              <a:gd name="connsiteY192" fmla="*/ 310143 h 551309"/>
              <a:gd name="connsiteX193" fmla="*/ 173538 w 547692"/>
              <a:gd name="connsiteY193" fmla="*/ 291687 h 551309"/>
              <a:gd name="connsiteX194" fmla="*/ 79179 w 547692"/>
              <a:gd name="connsiteY194" fmla="*/ 295789 h 551309"/>
              <a:gd name="connsiteX195" fmla="*/ 56205 w 547692"/>
              <a:gd name="connsiteY195" fmla="*/ 295379 h 551309"/>
              <a:gd name="connsiteX196" fmla="*/ 49231 w 547692"/>
              <a:gd name="connsiteY196" fmla="*/ 287996 h 551309"/>
              <a:gd name="connsiteX197" fmla="*/ 39385 w 547692"/>
              <a:gd name="connsiteY197" fmla="*/ 278563 h 551309"/>
              <a:gd name="connsiteX198" fmla="*/ 32820 w 547692"/>
              <a:gd name="connsiteY198" fmla="*/ 271181 h 551309"/>
              <a:gd name="connsiteX199" fmla="*/ 32820 w 547692"/>
              <a:gd name="connsiteY199" fmla="*/ 205970 h 551309"/>
              <a:gd name="connsiteX200" fmla="*/ 34872 w 547692"/>
              <a:gd name="connsiteY200" fmla="*/ 200228 h 551309"/>
              <a:gd name="connsiteX201" fmla="*/ 40615 w 547692"/>
              <a:gd name="connsiteY201" fmla="*/ 198587 h 551309"/>
              <a:gd name="connsiteX202" fmla="*/ 46359 w 547692"/>
              <a:gd name="connsiteY202" fmla="*/ 196537 h 551309"/>
              <a:gd name="connsiteX203" fmla="*/ 49231 w 547692"/>
              <a:gd name="connsiteY203" fmla="*/ 189975 h 551309"/>
              <a:gd name="connsiteX204" fmla="*/ 51282 w 547692"/>
              <a:gd name="connsiteY204" fmla="*/ 185053 h 551309"/>
              <a:gd name="connsiteX205" fmla="*/ 56615 w 547692"/>
              <a:gd name="connsiteY205" fmla="*/ 182592 h 551309"/>
              <a:gd name="connsiteX206" fmla="*/ 186667 w 547692"/>
              <a:gd name="connsiteY206" fmla="*/ 178081 h 551309"/>
              <a:gd name="connsiteX207" fmla="*/ 318359 w 547692"/>
              <a:gd name="connsiteY207" fmla="*/ 173569 h 551309"/>
              <a:gd name="connsiteX208" fmla="*/ 325333 w 547692"/>
              <a:gd name="connsiteY208" fmla="*/ 180542 h 551309"/>
              <a:gd name="connsiteX209" fmla="*/ 334769 w 547692"/>
              <a:gd name="connsiteY209" fmla="*/ 190385 h 551309"/>
              <a:gd name="connsiteX210" fmla="*/ 341743 w 547692"/>
              <a:gd name="connsiteY210" fmla="*/ 197767 h 551309"/>
              <a:gd name="connsiteX211" fmla="*/ 341743 w 547692"/>
              <a:gd name="connsiteY211" fmla="*/ 228117 h 551309"/>
              <a:gd name="connsiteX212" fmla="*/ 359795 w 547692"/>
              <a:gd name="connsiteY212" fmla="*/ 227297 h 551309"/>
              <a:gd name="connsiteX213" fmla="*/ 360205 w 547692"/>
              <a:gd name="connsiteY213" fmla="*/ 227297 h 551309"/>
              <a:gd name="connsiteX214" fmla="*/ 360205 w 547692"/>
              <a:gd name="connsiteY214" fmla="*/ 163726 h 551309"/>
              <a:gd name="connsiteX215" fmla="*/ 354461 w 547692"/>
              <a:gd name="connsiteY215" fmla="*/ 157164 h 551309"/>
              <a:gd name="connsiteX216" fmla="*/ 270974 w 547692"/>
              <a:gd name="connsiteY216" fmla="*/ 155011 h 551309"/>
              <a:gd name="connsiteX217" fmla="*/ 270923 w 547692"/>
              <a:gd name="connsiteY217" fmla="*/ 140708 h 551309"/>
              <a:gd name="connsiteX218" fmla="*/ 356102 w 547692"/>
              <a:gd name="connsiteY218" fmla="*/ 143220 h 551309"/>
              <a:gd name="connsiteX219" fmla="*/ 374154 w 547692"/>
              <a:gd name="connsiteY219" fmla="*/ 163726 h 551309"/>
              <a:gd name="connsiteX220" fmla="*/ 374154 w 547692"/>
              <a:gd name="connsiteY220" fmla="*/ 226066 h 551309"/>
              <a:gd name="connsiteX221" fmla="*/ 529230 w 547692"/>
              <a:gd name="connsiteY221" fmla="*/ 224836 h 551309"/>
              <a:gd name="connsiteX222" fmla="*/ 547692 w 547692"/>
              <a:gd name="connsiteY222" fmla="*/ 245343 h 551309"/>
              <a:gd name="connsiteX223" fmla="*/ 547692 w 547692"/>
              <a:gd name="connsiteY223" fmla="*/ 384788 h 551309"/>
              <a:gd name="connsiteX224" fmla="*/ 541948 w 547692"/>
              <a:gd name="connsiteY224" fmla="*/ 398322 h 551309"/>
              <a:gd name="connsiteX225" fmla="*/ 527589 w 547692"/>
              <a:gd name="connsiteY225" fmla="*/ 402834 h 551309"/>
              <a:gd name="connsiteX226" fmla="*/ 361025 w 547692"/>
              <a:gd name="connsiteY226" fmla="*/ 404884 h 551309"/>
              <a:gd name="connsiteX227" fmla="*/ 252308 w 547692"/>
              <a:gd name="connsiteY227" fmla="*/ 410216 h 551309"/>
              <a:gd name="connsiteX228" fmla="*/ 191590 w 547692"/>
              <a:gd name="connsiteY228" fmla="*/ 406935 h 551309"/>
              <a:gd name="connsiteX229" fmla="*/ 173538 w 547692"/>
              <a:gd name="connsiteY229" fmla="*/ 386839 h 551309"/>
              <a:gd name="connsiteX230" fmla="*/ 173538 w 547692"/>
              <a:gd name="connsiteY230" fmla="*/ 324498 h 551309"/>
              <a:gd name="connsiteX231" fmla="*/ 78769 w 547692"/>
              <a:gd name="connsiteY231" fmla="*/ 328599 h 551309"/>
              <a:gd name="connsiteX232" fmla="*/ 18461 w 547692"/>
              <a:gd name="connsiteY232" fmla="*/ 325728 h 551309"/>
              <a:gd name="connsiteX233" fmla="*/ 0 w 547692"/>
              <a:gd name="connsiteY233" fmla="*/ 305222 h 551309"/>
              <a:gd name="connsiteX234" fmla="*/ 0 w 547692"/>
              <a:gd name="connsiteY234" fmla="*/ 165367 h 551309"/>
              <a:gd name="connsiteX235" fmla="*/ 5744 w 547692"/>
              <a:gd name="connsiteY235" fmla="*/ 152243 h 551309"/>
              <a:gd name="connsiteX236" fmla="*/ 19692 w 547692"/>
              <a:gd name="connsiteY236" fmla="*/ 147731 h 551309"/>
              <a:gd name="connsiteX237" fmla="*/ 186667 w 547692"/>
              <a:gd name="connsiteY237" fmla="*/ 145270 h 551309"/>
              <a:gd name="connsiteX238" fmla="*/ 270923 w 547692"/>
              <a:gd name="connsiteY238" fmla="*/ 140708 h 551309"/>
              <a:gd name="connsiteX239" fmla="*/ 401377 w 547692"/>
              <a:gd name="connsiteY239" fmla="*/ 86828 h 551309"/>
              <a:gd name="connsiteX240" fmla="*/ 408663 w 547692"/>
              <a:gd name="connsiteY240" fmla="*/ 94114 h 551309"/>
              <a:gd name="connsiteX241" fmla="*/ 408663 w 547692"/>
              <a:gd name="connsiteY241" fmla="*/ 108687 h 551309"/>
              <a:gd name="connsiteX242" fmla="*/ 423236 w 547692"/>
              <a:gd name="connsiteY242" fmla="*/ 108687 h 551309"/>
              <a:gd name="connsiteX243" fmla="*/ 430117 w 547692"/>
              <a:gd name="connsiteY243" fmla="*/ 115568 h 551309"/>
              <a:gd name="connsiteX244" fmla="*/ 423236 w 547692"/>
              <a:gd name="connsiteY244" fmla="*/ 122855 h 551309"/>
              <a:gd name="connsiteX245" fmla="*/ 408663 w 547692"/>
              <a:gd name="connsiteY245" fmla="*/ 122855 h 551309"/>
              <a:gd name="connsiteX246" fmla="*/ 408663 w 547692"/>
              <a:gd name="connsiteY246" fmla="*/ 137427 h 551309"/>
              <a:gd name="connsiteX247" fmla="*/ 401377 w 547692"/>
              <a:gd name="connsiteY247" fmla="*/ 144309 h 551309"/>
              <a:gd name="connsiteX248" fmla="*/ 394495 w 547692"/>
              <a:gd name="connsiteY248" fmla="*/ 137427 h 551309"/>
              <a:gd name="connsiteX249" fmla="*/ 394495 w 547692"/>
              <a:gd name="connsiteY249" fmla="*/ 122855 h 551309"/>
              <a:gd name="connsiteX250" fmla="*/ 379518 w 547692"/>
              <a:gd name="connsiteY250" fmla="*/ 122855 h 551309"/>
              <a:gd name="connsiteX251" fmla="*/ 372636 w 547692"/>
              <a:gd name="connsiteY251" fmla="*/ 115568 h 551309"/>
              <a:gd name="connsiteX252" fmla="*/ 379518 w 547692"/>
              <a:gd name="connsiteY252" fmla="*/ 108687 h 551309"/>
              <a:gd name="connsiteX253" fmla="*/ 394495 w 547692"/>
              <a:gd name="connsiteY253" fmla="*/ 108687 h 551309"/>
              <a:gd name="connsiteX254" fmla="*/ 394495 w 547692"/>
              <a:gd name="connsiteY254" fmla="*/ 94114 h 551309"/>
              <a:gd name="connsiteX255" fmla="*/ 401377 w 547692"/>
              <a:gd name="connsiteY255" fmla="*/ 86828 h 551309"/>
              <a:gd name="connsiteX256" fmla="*/ 187223 w 547692"/>
              <a:gd name="connsiteY256" fmla="*/ 18152 h 551309"/>
              <a:gd name="connsiteX257" fmla="*/ 160715 w 547692"/>
              <a:gd name="connsiteY257" fmla="*/ 63947 h 551309"/>
              <a:gd name="connsiteX258" fmla="*/ 165685 w 547692"/>
              <a:gd name="connsiteY258" fmla="*/ 63947 h 551309"/>
              <a:gd name="connsiteX259" fmla="*/ 172726 w 547692"/>
              <a:gd name="connsiteY259" fmla="*/ 70960 h 551309"/>
              <a:gd name="connsiteX260" fmla="*/ 172726 w 547692"/>
              <a:gd name="connsiteY260" fmla="*/ 125418 h 551309"/>
              <a:gd name="connsiteX261" fmla="*/ 173555 w 547692"/>
              <a:gd name="connsiteY261" fmla="*/ 126656 h 551309"/>
              <a:gd name="connsiteX262" fmla="*/ 200892 w 547692"/>
              <a:gd name="connsiteY262" fmla="*/ 126656 h 551309"/>
              <a:gd name="connsiteX263" fmla="*/ 202134 w 547692"/>
              <a:gd name="connsiteY263" fmla="*/ 125418 h 551309"/>
              <a:gd name="connsiteX264" fmla="*/ 202134 w 547692"/>
              <a:gd name="connsiteY264" fmla="*/ 70960 h 551309"/>
              <a:gd name="connsiteX265" fmla="*/ 209175 w 547692"/>
              <a:gd name="connsiteY265" fmla="*/ 63947 h 551309"/>
              <a:gd name="connsiteX266" fmla="*/ 213732 w 547692"/>
              <a:gd name="connsiteY266" fmla="*/ 63947 h 551309"/>
              <a:gd name="connsiteX267" fmla="*/ 187223 w 547692"/>
              <a:gd name="connsiteY267" fmla="*/ 0 h 551309"/>
              <a:gd name="connsiteX268" fmla="*/ 196335 w 547692"/>
              <a:gd name="connsiteY268" fmla="*/ 5363 h 551309"/>
              <a:gd name="connsiteX269" fmla="*/ 229471 w 547692"/>
              <a:gd name="connsiteY269" fmla="*/ 62297 h 551309"/>
              <a:gd name="connsiteX270" fmla="*/ 229471 w 547692"/>
              <a:gd name="connsiteY270" fmla="*/ 72611 h 551309"/>
              <a:gd name="connsiteX271" fmla="*/ 220359 w 547692"/>
              <a:gd name="connsiteY271" fmla="*/ 78386 h 551309"/>
              <a:gd name="connsiteX272" fmla="*/ 216631 w 547692"/>
              <a:gd name="connsiteY272" fmla="*/ 78386 h 551309"/>
              <a:gd name="connsiteX273" fmla="*/ 216631 w 547692"/>
              <a:gd name="connsiteY273" fmla="*/ 125418 h 551309"/>
              <a:gd name="connsiteX274" fmla="*/ 200892 w 547692"/>
              <a:gd name="connsiteY274" fmla="*/ 140683 h 551309"/>
              <a:gd name="connsiteX275" fmla="*/ 173555 w 547692"/>
              <a:gd name="connsiteY275" fmla="*/ 140683 h 551309"/>
              <a:gd name="connsiteX276" fmla="*/ 158229 w 547692"/>
              <a:gd name="connsiteY276" fmla="*/ 125418 h 551309"/>
              <a:gd name="connsiteX277" fmla="*/ 158229 w 547692"/>
              <a:gd name="connsiteY277" fmla="*/ 78386 h 551309"/>
              <a:gd name="connsiteX278" fmla="*/ 154087 w 547692"/>
              <a:gd name="connsiteY278" fmla="*/ 78386 h 551309"/>
              <a:gd name="connsiteX279" fmla="*/ 144975 w 547692"/>
              <a:gd name="connsiteY279" fmla="*/ 72611 h 551309"/>
              <a:gd name="connsiteX280" fmla="*/ 144975 w 547692"/>
              <a:gd name="connsiteY280" fmla="*/ 62297 h 551309"/>
              <a:gd name="connsiteX281" fmla="*/ 178111 w 547692"/>
              <a:gd name="connsiteY281" fmla="*/ 5363 h 551309"/>
              <a:gd name="connsiteX282" fmla="*/ 187223 w 547692"/>
              <a:gd name="connsiteY282" fmla="*/ 0 h 55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Lst>
            <a:rect l="l" t="t" r="r" b="b"/>
            <a:pathLst>
              <a:path w="547692" h="551309">
                <a:moveTo>
                  <a:pt x="346796" y="425065"/>
                </a:moveTo>
                <a:cubicBezTo>
                  <a:pt x="345968" y="425065"/>
                  <a:pt x="345968" y="425477"/>
                  <a:pt x="345968" y="425890"/>
                </a:cubicBezTo>
                <a:lnTo>
                  <a:pt x="345968" y="480761"/>
                </a:lnTo>
                <a:cubicBezTo>
                  <a:pt x="345968" y="484474"/>
                  <a:pt x="342654" y="487774"/>
                  <a:pt x="338512" y="487774"/>
                </a:cubicBezTo>
                <a:lnTo>
                  <a:pt x="334371" y="487774"/>
                </a:lnTo>
                <a:lnTo>
                  <a:pt x="360465" y="533569"/>
                </a:lnTo>
                <a:lnTo>
                  <a:pt x="386973" y="487774"/>
                </a:lnTo>
                <a:lnTo>
                  <a:pt x="382417" y="487774"/>
                </a:lnTo>
                <a:cubicBezTo>
                  <a:pt x="378275" y="487774"/>
                  <a:pt x="374962" y="484474"/>
                  <a:pt x="374962" y="480761"/>
                </a:cubicBezTo>
                <a:lnTo>
                  <a:pt x="374962" y="425890"/>
                </a:lnTo>
                <a:cubicBezTo>
                  <a:pt x="374962" y="425477"/>
                  <a:pt x="374548" y="425065"/>
                  <a:pt x="373719" y="425065"/>
                </a:cubicBezTo>
                <a:close/>
                <a:moveTo>
                  <a:pt x="346796" y="410625"/>
                </a:moveTo>
                <a:lnTo>
                  <a:pt x="373719" y="410625"/>
                </a:lnTo>
                <a:cubicBezTo>
                  <a:pt x="382417" y="410625"/>
                  <a:pt x="389459" y="417639"/>
                  <a:pt x="389459" y="425890"/>
                </a:cubicBezTo>
                <a:lnTo>
                  <a:pt x="389459" y="473335"/>
                </a:lnTo>
                <a:lnTo>
                  <a:pt x="393601" y="473335"/>
                </a:lnTo>
                <a:cubicBezTo>
                  <a:pt x="397328" y="473335"/>
                  <a:pt x="400642" y="475397"/>
                  <a:pt x="402713" y="478285"/>
                </a:cubicBezTo>
                <a:cubicBezTo>
                  <a:pt x="404784" y="481998"/>
                  <a:pt x="404784" y="485711"/>
                  <a:pt x="402713" y="489012"/>
                </a:cubicBezTo>
                <a:lnTo>
                  <a:pt x="369577" y="546358"/>
                </a:lnTo>
                <a:cubicBezTo>
                  <a:pt x="367920" y="549658"/>
                  <a:pt x="364193" y="551309"/>
                  <a:pt x="360465" y="551309"/>
                </a:cubicBezTo>
                <a:cubicBezTo>
                  <a:pt x="356737" y="551309"/>
                  <a:pt x="353009" y="549658"/>
                  <a:pt x="351353" y="546358"/>
                </a:cubicBezTo>
                <a:lnTo>
                  <a:pt x="318217" y="489012"/>
                </a:lnTo>
                <a:cubicBezTo>
                  <a:pt x="316560" y="485711"/>
                  <a:pt x="316560" y="481998"/>
                  <a:pt x="318217" y="478285"/>
                </a:cubicBezTo>
                <a:cubicBezTo>
                  <a:pt x="320288" y="475397"/>
                  <a:pt x="323601" y="473335"/>
                  <a:pt x="327329" y="473335"/>
                </a:cubicBezTo>
                <a:lnTo>
                  <a:pt x="331471" y="473335"/>
                </a:lnTo>
                <a:lnTo>
                  <a:pt x="331471" y="425890"/>
                </a:lnTo>
                <a:cubicBezTo>
                  <a:pt x="331471" y="417639"/>
                  <a:pt x="338098" y="410625"/>
                  <a:pt x="346796" y="410625"/>
                </a:cubicBezTo>
                <a:close/>
                <a:moveTo>
                  <a:pt x="84665" y="367212"/>
                </a:moveTo>
                <a:lnTo>
                  <a:pt x="128383" y="367212"/>
                </a:lnTo>
                <a:cubicBezTo>
                  <a:pt x="132026" y="367212"/>
                  <a:pt x="135264" y="370520"/>
                  <a:pt x="135264" y="374241"/>
                </a:cubicBezTo>
                <a:cubicBezTo>
                  <a:pt x="135264" y="378376"/>
                  <a:pt x="132026" y="381270"/>
                  <a:pt x="128383" y="381270"/>
                </a:cubicBezTo>
                <a:lnTo>
                  <a:pt x="84665" y="381270"/>
                </a:lnTo>
                <a:cubicBezTo>
                  <a:pt x="81021" y="381270"/>
                  <a:pt x="77783" y="378376"/>
                  <a:pt x="77783" y="374241"/>
                </a:cubicBezTo>
                <a:cubicBezTo>
                  <a:pt x="77783" y="370520"/>
                  <a:pt x="81021" y="367212"/>
                  <a:pt x="84665" y="367212"/>
                </a:cubicBezTo>
                <a:close/>
                <a:moveTo>
                  <a:pt x="284001" y="313355"/>
                </a:moveTo>
                <a:cubicBezTo>
                  <a:pt x="288738" y="312944"/>
                  <a:pt x="292614" y="316644"/>
                  <a:pt x="292614" y="321577"/>
                </a:cubicBezTo>
                <a:cubicBezTo>
                  <a:pt x="292614" y="326099"/>
                  <a:pt x="288738" y="329799"/>
                  <a:pt x="284001" y="330211"/>
                </a:cubicBezTo>
                <a:cubicBezTo>
                  <a:pt x="278832" y="330622"/>
                  <a:pt x="274956" y="326922"/>
                  <a:pt x="274956" y="321988"/>
                </a:cubicBezTo>
                <a:cubicBezTo>
                  <a:pt x="274956" y="317055"/>
                  <a:pt x="278832" y="313355"/>
                  <a:pt x="284001" y="313355"/>
                </a:cubicBezTo>
                <a:close/>
                <a:moveTo>
                  <a:pt x="435739" y="303898"/>
                </a:moveTo>
                <a:cubicBezTo>
                  <a:pt x="440367" y="303898"/>
                  <a:pt x="444573" y="307598"/>
                  <a:pt x="444573" y="312120"/>
                </a:cubicBezTo>
                <a:cubicBezTo>
                  <a:pt x="444573" y="317053"/>
                  <a:pt x="440367" y="320753"/>
                  <a:pt x="435739" y="321576"/>
                </a:cubicBezTo>
                <a:cubicBezTo>
                  <a:pt x="430691" y="321576"/>
                  <a:pt x="426905" y="317876"/>
                  <a:pt x="426905" y="312942"/>
                </a:cubicBezTo>
                <a:cubicBezTo>
                  <a:pt x="426905" y="308420"/>
                  <a:pt x="430691" y="304309"/>
                  <a:pt x="435739" y="303898"/>
                </a:cubicBezTo>
                <a:close/>
                <a:moveTo>
                  <a:pt x="360179" y="291976"/>
                </a:moveTo>
                <a:cubicBezTo>
                  <a:pt x="345893" y="292798"/>
                  <a:pt x="334056" y="305543"/>
                  <a:pt x="334056" y="319520"/>
                </a:cubicBezTo>
                <a:cubicBezTo>
                  <a:pt x="334056" y="326920"/>
                  <a:pt x="336913" y="332676"/>
                  <a:pt x="341403" y="337198"/>
                </a:cubicBezTo>
                <a:cubicBezTo>
                  <a:pt x="346301" y="341720"/>
                  <a:pt x="352423" y="343776"/>
                  <a:pt x="358954" y="343365"/>
                </a:cubicBezTo>
                <a:cubicBezTo>
                  <a:pt x="373240" y="342131"/>
                  <a:pt x="385077" y="329798"/>
                  <a:pt x="385077" y="315409"/>
                </a:cubicBezTo>
                <a:cubicBezTo>
                  <a:pt x="385077" y="308420"/>
                  <a:pt x="382628" y="302254"/>
                  <a:pt x="378138" y="298143"/>
                </a:cubicBezTo>
                <a:cubicBezTo>
                  <a:pt x="373648" y="294031"/>
                  <a:pt x="367934" y="291976"/>
                  <a:pt x="361811" y="291976"/>
                </a:cubicBezTo>
                <a:cubicBezTo>
                  <a:pt x="361403" y="291976"/>
                  <a:pt x="360587" y="291976"/>
                  <a:pt x="360179" y="291976"/>
                </a:cubicBezTo>
                <a:close/>
                <a:moveTo>
                  <a:pt x="358954" y="277587"/>
                </a:moveTo>
                <a:cubicBezTo>
                  <a:pt x="369975" y="276765"/>
                  <a:pt x="379771" y="280465"/>
                  <a:pt x="387526" y="287454"/>
                </a:cubicBezTo>
                <a:cubicBezTo>
                  <a:pt x="395281" y="294854"/>
                  <a:pt x="399363" y="304309"/>
                  <a:pt x="399363" y="315409"/>
                </a:cubicBezTo>
                <a:cubicBezTo>
                  <a:pt x="399363" y="337198"/>
                  <a:pt x="381812" y="356109"/>
                  <a:pt x="360179" y="357343"/>
                </a:cubicBezTo>
                <a:cubicBezTo>
                  <a:pt x="359362" y="357343"/>
                  <a:pt x="358138" y="357754"/>
                  <a:pt x="357321" y="357754"/>
                </a:cubicBezTo>
                <a:cubicBezTo>
                  <a:pt x="347934" y="357754"/>
                  <a:pt x="338546" y="354054"/>
                  <a:pt x="331607" y="347887"/>
                </a:cubicBezTo>
                <a:cubicBezTo>
                  <a:pt x="324260" y="340898"/>
                  <a:pt x="320178" y="330620"/>
                  <a:pt x="320178" y="319520"/>
                </a:cubicBezTo>
                <a:cubicBezTo>
                  <a:pt x="320178" y="298143"/>
                  <a:pt x="337321" y="279231"/>
                  <a:pt x="358954" y="277587"/>
                </a:cubicBezTo>
                <a:close/>
                <a:moveTo>
                  <a:pt x="485553" y="270711"/>
                </a:moveTo>
                <a:cubicBezTo>
                  <a:pt x="444064" y="269475"/>
                  <a:pt x="401753" y="272771"/>
                  <a:pt x="361084" y="275654"/>
                </a:cubicBezTo>
                <a:cubicBezTo>
                  <a:pt x="320006" y="278950"/>
                  <a:pt x="277284" y="281421"/>
                  <a:pt x="235383" y="280597"/>
                </a:cubicBezTo>
                <a:cubicBezTo>
                  <a:pt x="234151" y="284305"/>
                  <a:pt x="232097" y="287188"/>
                  <a:pt x="229632" y="290072"/>
                </a:cubicBezTo>
                <a:cubicBezTo>
                  <a:pt x="226757" y="292955"/>
                  <a:pt x="223470" y="294191"/>
                  <a:pt x="220184" y="295427"/>
                </a:cubicBezTo>
                <a:lnTo>
                  <a:pt x="220184" y="348977"/>
                </a:lnTo>
                <a:cubicBezTo>
                  <a:pt x="227578" y="351449"/>
                  <a:pt x="233329" y="357628"/>
                  <a:pt x="235383" y="364630"/>
                </a:cubicBezTo>
                <a:cubicBezTo>
                  <a:pt x="276873" y="365866"/>
                  <a:pt x="319184" y="362983"/>
                  <a:pt x="359852" y="359687"/>
                </a:cubicBezTo>
                <a:cubicBezTo>
                  <a:pt x="401342" y="357216"/>
                  <a:pt x="443242" y="353920"/>
                  <a:pt x="485553" y="355156"/>
                </a:cubicBezTo>
                <a:cubicBezTo>
                  <a:pt x="486786" y="351449"/>
                  <a:pt x="488840" y="348153"/>
                  <a:pt x="491305" y="345682"/>
                </a:cubicBezTo>
                <a:cubicBezTo>
                  <a:pt x="494180" y="343210"/>
                  <a:pt x="497466" y="341151"/>
                  <a:pt x="500753" y="340327"/>
                </a:cubicBezTo>
                <a:lnTo>
                  <a:pt x="500753" y="286776"/>
                </a:lnTo>
                <a:cubicBezTo>
                  <a:pt x="493769" y="284305"/>
                  <a:pt x="487607" y="278126"/>
                  <a:pt x="485553" y="270711"/>
                </a:cubicBezTo>
                <a:close/>
                <a:moveTo>
                  <a:pt x="491715" y="256705"/>
                </a:moveTo>
                <a:cubicBezTo>
                  <a:pt x="495823" y="256705"/>
                  <a:pt x="498699" y="260001"/>
                  <a:pt x="498699" y="263708"/>
                </a:cubicBezTo>
                <a:cubicBezTo>
                  <a:pt x="498699" y="269063"/>
                  <a:pt x="502807" y="273183"/>
                  <a:pt x="508558" y="274006"/>
                </a:cubicBezTo>
                <a:cubicBezTo>
                  <a:pt x="512255" y="274006"/>
                  <a:pt x="515130" y="277302"/>
                  <a:pt x="515130" y="281009"/>
                </a:cubicBezTo>
                <a:lnTo>
                  <a:pt x="515130" y="346918"/>
                </a:lnTo>
                <a:cubicBezTo>
                  <a:pt x="515130" y="348565"/>
                  <a:pt x="514309" y="350213"/>
                  <a:pt x="513076" y="351861"/>
                </a:cubicBezTo>
                <a:cubicBezTo>
                  <a:pt x="511433" y="353096"/>
                  <a:pt x="509790" y="353920"/>
                  <a:pt x="507736" y="353920"/>
                </a:cubicBezTo>
                <a:cubicBezTo>
                  <a:pt x="505271" y="353920"/>
                  <a:pt x="502807" y="354332"/>
                  <a:pt x="501574" y="355980"/>
                </a:cubicBezTo>
                <a:cubicBezTo>
                  <a:pt x="499520" y="357628"/>
                  <a:pt x="498699" y="359687"/>
                  <a:pt x="498699" y="362159"/>
                </a:cubicBezTo>
                <a:cubicBezTo>
                  <a:pt x="498699" y="364219"/>
                  <a:pt x="498288" y="365866"/>
                  <a:pt x="496645" y="367514"/>
                </a:cubicBezTo>
                <a:cubicBezTo>
                  <a:pt x="495412" y="368750"/>
                  <a:pt x="493358" y="369574"/>
                  <a:pt x="491305" y="369574"/>
                </a:cubicBezTo>
                <a:cubicBezTo>
                  <a:pt x="448172" y="367926"/>
                  <a:pt x="403807" y="371222"/>
                  <a:pt x="361084" y="374105"/>
                </a:cubicBezTo>
                <a:cubicBezTo>
                  <a:pt x="325346" y="376989"/>
                  <a:pt x="288786" y="379460"/>
                  <a:pt x="252225" y="379460"/>
                </a:cubicBezTo>
                <a:cubicBezTo>
                  <a:pt x="244420" y="379460"/>
                  <a:pt x="236615" y="379460"/>
                  <a:pt x="229221" y="379048"/>
                </a:cubicBezTo>
                <a:cubicBezTo>
                  <a:pt x="225524" y="379048"/>
                  <a:pt x="222238" y="375753"/>
                  <a:pt x="222238" y="372046"/>
                </a:cubicBezTo>
                <a:cubicBezTo>
                  <a:pt x="222238" y="366690"/>
                  <a:pt x="217719" y="362159"/>
                  <a:pt x="212790" y="361747"/>
                </a:cubicBezTo>
                <a:cubicBezTo>
                  <a:pt x="209093" y="361747"/>
                  <a:pt x="206217" y="358452"/>
                  <a:pt x="206217" y="354744"/>
                </a:cubicBezTo>
                <a:lnTo>
                  <a:pt x="206217" y="289248"/>
                </a:lnTo>
                <a:cubicBezTo>
                  <a:pt x="206217" y="287188"/>
                  <a:pt x="207039" y="285128"/>
                  <a:pt x="208271" y="283893"/>
                </a:cubicBezTo>
                <a:cubicBezTo>
                  <a:pt x="209503" y="282245"/>
                  <a:pt x="211557" y="281421"/>
                  <a:pt x="213611" y="281833"/>
                </a:cubicBezTo>
                <a:cubicBezTo>
                  <a:pt x="215665" y="281833"/>
                  <a:pt x="217719" y="281421"/>
                  <a:pt x="219773" y="279773"/>
                </a:cubicBezTo>
                <a:cubicBezTo>
                  <a:pt x="221416" y="277714"/>
                  <a:pt x="222238" y="275654"/>
                  <a:pt x="222238" y="273183"/>
                </a:cubicBezTo>
                <a:cubicBezTo>
                  <a:pt x="222238" y="271535"/>
                  <a:pt x="223059" y="269475"/>
                  <a:pt x="224703" y="268239"/>
                </a:cubicBezTo>
                <a:cubicBezTo>
                  <a:pt x="225935" y="267004"/>
                  <a:pt x="227578" y="266180"/>
                  <a:pt x="229632" y="266180"/>
                </a:cubicBezTo>
                <a:cubicBezTo>
                  <a:pt x="272765" y="267416"/>
                  <a:pt x="317130" y="264532"/>
                  <a:pt x="359852" y="261237"/>
                </a:cubicBezTo>
                <a:cubicBezTo>
                  <a:pt x="403396" y="258353"/>
                  <a:pt x="448172" y="255058"/>
                  <a:pt x="491715" y="256705"/>
                </a:cubicBezTo>
                <a:close/>
                <a:moveTo>
                  <a:pt x="449692" y="236473"/>
                </a:moveTo>
                <a:cubicBezTo>
                  <a:pt x="423692" y="237037"/>
                  <a:pt x="397743" y="238781"/>
                  <a:pt x="372102" y="240831"/>
                </a:cubicBezTo>
                <a:lnTo>
                  <a:pt x="361436" y="241241"/>
                </a:lnTo>
                <a:cubicBezTo>
                  <a:pt x="352410" y="242061"/>
                  <a:pt x="343795" y="242472"/>
                  <a:pt x="335179" y="243292"/>
                </a:cubicBezTo>
                <a:cubicBezTo>
                  <a:pt x="334769" y="243292"/>
                  <a:pt x="334769" y="243292"/>
                  <a:pt x="334769" y="243292"/>
                </a:cubicBezTo>
                <a:cubicBezTo>
                  <a:pt x="328615" y="243292"/>
                  <a:pt x="322051" y="243702"/>
                  <a:pt x="315897" y="244522"/>
                </a:cubicBezTo>
                <a:cubicBezTo>
                  <a:pt x="310564" y="244522"/>
                  <a:pt x="305231" y="244932"/>
                  <a:pt x="299487" y="245343"/>
                </a:cubicBezTo>
                <a:cubicBezTo>
                  <a:pt x="297846" y="245343"/>
                  <a:pt x="296615" y="245343"/>
                  <a:pt x="294974" y="245343"/>
                </a:cubicBezTo>
                <a:cubicBezTo>
                  <a:pt x="290051" y="245753"/>
                  <a:pt x="284307" y="245753"/>
                  <a:pt x="279384" y="246163"/>
                </a:cubicBezTo>
                <a:cubicBezTo>
                  <a:pt x="277333" y="246163"/>
                  <a:pt x="275692" y="246163"/>
                  <a:pt x="274051" y="246163"/>
                </a:cubicBezTo>
                <a:cubicBezTo>
                  <a:pt x="269128" y="246163"/>
                  <a:pt x="264205" y="246163"/>
                  <a:pt x="259282" y="246163"/>
                </a:cubicBezTo>
                <a:cubicBezTo>
                  <a:pt x="258051" y="246573"/>
                  <a:pt x="256820" y="246573"/>
                  <a:pt x="255590" y="246573"/>
                </a:cubicBezTo>
                <a:cubicBezTo>
                  <a:pt x="254769" y="246573"/>
                  <a:pt x="253949" y="246573"/>
                  <a:pt x="252718" y="246573"/>
                </a:cubicBezTo>
                <a:cubicBezTo>
                  <a:pt x="248205" y="246573"/>
                  <a:pt x="243692" y="246163"/>
                  <a:pt x="239179" y="246163"/>
                </a:cubicBezTo>
                <a:cubicBezTo>
                  <a:pt x="236718" y="246163"/>
                  <a:pt x="234256" y="246163"/>
                  <a:pt x="232205" y="246163"/>
                </a:cubicBezTo>
                <a:cubicBezTo>
                  <a:pt x="229743" y="246163"/>
                  <a:pt x="227282" y="246163"/>
                  <a:pt x="225231" y="245753"/>
                </a:cubicBezTo>
                <a:lnTo>
                  <a:pt x="219077" y="245753"/>
                </a:lnTo>
                <a:cubicBezTo>
                  <a:pt x="219077" y="245753"/>
                  <a:pt x="219077" y="245753"/>
                  <a:pt x="218667" y="245753"/>
                </a:cubicBezTo>
                <a:lnTo>
                  <a:pt x="218256" y="245753"/>
                </a:lnTo>
                <a:cubicBezTo>
                  <a:pt x="216205" y="245343"/>
                  <a:pt x="214154" y="245343"/>
                  <a:pt x="212102" y="245343"/>
                </a:cubicBezTo>
                <a:cubicBezTo>
                  <a:pt x="210051" y="244932"/>
                  <a:pt x="208410" y="244932"/>
                  <a:pt x="206769" y="244932"/>
                </a:cubicBezTo>
                <a:cubicBezTo>
                  <a:pt x="201436" y="244522"/>
                  <a:pt x="196513" y="244112"/>
                  <a:pt x="191590" y="243292"/>
                </a:cubicBezTo>
                <a:cubicBezTo>
                  <a:pt x="191179" y="243292"/>
                  <a:pt x="190769" y="243292"/>
                  <a:pt x="190359" y="243702"/>
                </a:cubicBezTo>
                <a:cubicBezTo>
                  <a:pt x="190359" y="243702"/>
                  <a:pt x="189949" y="243702"/>
                  <a:pt x="189949" y="243702"/>
                </a:cubicBezTo>
                <a:cubicBezTo>
                  <a:pt x="189538" y="243702"/>
                  <a:pt x="188718" y="244522"/>
                  <a:pt x="188718" y="244522"/>
                </a:cubicBezTo>
                <a:cubicBezTo>
                  <a:pt x="187897" y="244932"/>
                  <a:pt x="187487" y="246163"/>
                  <a:pt x="187487" y="246983"/>
                </a:cubicBezTo>
                <a:lnTo>
                  <a:pt x="187487" y="274872"/>
                </a:lnTo>
                <a:lnTo>
                  <a:pt x="187487" y="284305"/>
                </a:lnTo>
                <a:lnTo>
                  <a:pt x="187487" y="323268"/>
                </a:lnTo>
                <a:lnTo>
                  <a:pt x="187487" y="386839"/>
                </a:lnTo>
                <a:cubicBezTo>
                  <a:pt x="187487" y="389710"/>
                  <a:pt x="189949" y="392991"/>
                  <a:pt x="193231" y="392991"/>
                </a:cubicBezTo>
                <a:cubicBezTo>
                  <a:pt x="248205" y="398732"/>
                  <a:pt x="305231" y="394631"/>
                  <a:pt x="360205" y="390530"/>
                </a:cubicBezTo>
                <a:cubicBezTo>
                  <a:pt x="415179" y="386839"/>
                  <a:pt x="472615" y="382737"/>
                  <a:pt x="529230" y="388479"/>
                </a:cubicBezTo>
                <a:cubicBezTo>
                  <a:pt x="530461" y="388479"/>
                  <a:pt x="531692" y="388069"/>
                  <a:pt x="532512" y="387659"/>
                </a:cubicBezTo>
                <a:cubicBezTo>
                  <a:pt x="532923" y="386839"/>
                  <a:pt x="532923" y="386018"/>
                  <a:pt x="532923" y="384788"/>
                </a:cubicBezTo>
                <a:lnTo>
                  <a:pt x="532923" y="245343"/>
                </a:lnTo>
                <a:cubicBezTo>
                  <a:pt x="532923" y="242472"/>
                  <a:pt x="530871" y="239191"/>
                  <a:pt x="527589" y="239191"/>
                </a:cubicBezTo>
                <a:cubicBezTo>
                  <a:pt x="501743" y="236525"/>
                  <a:pt x="475692" y="235910"/>
                  <a:pt x="449692" y="236473"/>
                </a:cubicBezTo>
                <a:close/>
                <a:moveTo>
                  <a:pt x="109932" y="231953"/>
                </a:moveTo>
                <a:cubicBezTo>
                  <a:pt x="114866" y="231542"/>
                  <a:pt x="118977" y="235242"/>
                  <a:pt x="118977" y="240175"/>
                </a:cubicBezTo>
                <a:cubicBezTo>
                  <a:pt x="118977" y="244697"/>
                  <a:pt x="114866" y="248809"/>
                  <a:pt x="109932" y="248809"/>
                </a:cubicBezTo>
                <a:cubicBezTo>
                  <a:pt x="105410" y="249220"/>
                  <a:pt x="101299" y="245109"/>
                  <a:pt x="101299" y="240586"/>
                </a:cubicBezTo>
                <a:cubicBezTo>
                  <a:pt x="101299" y="235653"/>
                  <a:pt x="105410" y="231953"/>
                  <a:pt x="109932" y="231953"/>
                </a:cubicBezTo>
                <a:close/>
                <a:moveTo>
                  <a:pt x="187487" y="208431"/>
                </a:moveTo>
                <a:cubicBezTo>
                  <a:pt x="173538" y="209661"/>
                  <a:pt x="162051" y="222375"/>
                  <a:pt x="162051" y="236320"/>
                </a:cubicBezTo>
                <a:cubicBezTo>
                  <a:pt x="162051" y="245753"/>
                  <a:pt x="166154" y="253135"/>
                  <a:pt x="173538" y="257236"/>
                </a:cubicBezTo>
                <a:lnTo>
                  <a:pt x="173538" y="246983"/>
                </a:lnTo>
                <a:cubicBezTo>
                  <a:pt x="173538" y="242061"/>
                  <a:pt x="175590" y="237140"/>
                  <a:pt x="179282" y="233859"/>
                </a:cubicBezTo>
                <a:cubicBezTo>
                  <a:pt x="181743" y="231398"/>
                  <a:pt x="185436" y="229757"/>
                  <a:pt x="189128" y="229347"/>
                </a:cubicBezTo>
                <a:cubicBezTo>
                  <a:pt x="190359" y="229347"/>
                  <a:pt x="192000" y="229347"/>
                  <a:pt x="193231" y="229347"/>
                </a:cubicBezTo>
                <a:cubicBezTo>
                  <a:pt x="198974" y="230168"/>
                  <a:pt x="204718" y="230578"/>
                  <a:pt x="210872" y="230578"/>
                </a:cubicBezTo>
                <a:cubicBezTo>
                  <a:pt x="211282" y="230578"/>
                  <a:pt x="212102" y="230988"/>
                  <a:pt x="212923" y="230988"/>
                </a:cubicBezTo>
                <a:cubicBezTo>
                  <a:pt x="212513" y="224836"/>
                  <a:pt x="210051" y="219094"/>
                  <a:pt x="205538" y="214993"/>
                </a:cubicBezTo>
                <a:cubicBezTo>
                  <a:pt x="201436" y="210891"/>
                  <a:pt x="195692" y="208431"/>
                  <a:pt x="189538" y="208431"/>
                </a:cubicBezTo>
                <a:cubicBezTo>
                  <a:pt x="188718" y="208431"/>
                  <a:pt x="188308" y="208431"/>
                  <a:pt x="187487" y="208431"/>
                </a:cubicBezTo>
                <a:close/>
                <a:moveTo>
                  <a:pt x="312205" y="187514"/>
                </a:moveTo>
                <a:cubicBezTo>
                  <a:pt x="270359" y="186283"/>
                  <a:pt x="228513" y="189565"/>
                  <a:pt x="187487" y="192435"/>
                </a:cubicBezTo>
                <a:cubicBezTo>
                  <a:pt x="146872" y="195306"/>
                  <a:pt x="104205" y="198177"/>
                  <a:pt x="62359" y="197357"/>
                </a:cubicBezTo>
                <a:cubicBezTo>
                  <a:pt x="61128" y="201048"/>
                  <a:pt x="59077" y="204329"/>
                  <a:pt x="56615" y="206790"/>
                </a:cubicBezTo>
                <a:cubicBezTo>
                  <a:pt x="53743" y="209251"/>
                  <a:pt x="50461" y="210891"/>
                  <a:pt x="47179" y="212122"/>
                </a:cubicBezTo>
                <a:lnTo>
                  <a:pt x="47179" y="265439"/>
                </a:lnTo>
                <a:cubicBezTo>
                  <a:pt x="54564" y="267900"/>
                  <a:pt x="60308" y="273642"/>
                  <a:pt x="62769" y="281024"/>
                </a:cubicBezTo>
                <a:cubicBezTo>
                  <a:pt x="98462" y="282254"/>
                  <a:pt x="134154" y="279794"/>
                  <a:pt x="173538" y="277333"/>
                </a:cubicBezTo>
                <a:lnTo>
                  <a:pt x="173538" y="272411"/>
                </a:lnTo>
                <a:cubicBezTo>
                  <a:pt x="157949" y="267900"/>
                  <a:pt x="147282" y="253545"/>
                  <a:pt x="147282" y="236320"/>
                </a:cubicBezTo>
                <a:cubicBezTo>
                  <a:pt x="147282" y="214993"/>
                  <a:pt x="164923" y="196127"/>
                  <a:pt x="186667" y="194486"/>
                </a:cubicBezTo>
                <a:cubicBezTo>
                  <a:pt x="197333" y="193666"/>
                  <a:pt x="207590" y="196947"/>
                  <a:pt x="215384" y="204329"/>
                </a:cubicBezTo>
                <a:cubicBezTo>
                  <a:pt x="222769" y="211302"/>
                  <a:pt x="227282" y="221145"/>
                  <a:pt x="227282" y="231808"/>
                </a:cubicBezTo>
                <a:cubicBezTo>
                  <a:pt x="228513" y="231808"/>
                  <a:pt x="230564" y="231808"/>
                  <a:pt x="231795" y="231808"/>
                </a:cubicBezTo>
                <a:cubicBezTo>
                  <a:pt x="234256" y="231808"/>
                  <a:pt x="236718" y="231808"/>
                  <a:pt x="239179" y="231808"/>
                </a:cubicBezTo>
                <a:cubicBezTo>
                  <a:pt x="243692" y="232218"/>
                  <a:pt x="248205" y="232218"/>
                  <a:pt x="252308" y="232218"/>
                </a:cubicBezTo>
                <a:cubicBezTo>
                  <a:pt x="253128" y="232218"/>
                  <a:pt x="254359" y="232218"/>
                  <a:pt x="255179" y="232218"/>
                </a:cubicBezTo>
                <a:cubicBezTo>
                  <a:pt x="255179" y="231808"/>
                  <a:pt x="255179" y="230578"/>
                  <a:pt x="255179" y="230168"/>
                </a:cubicBezTo>
                <a:cubicBezTo>
                  <a:pt x="255179" y="225656"/>
                  <a:pt x="258872" y="221555"/>
                  <a:pt x="263384" y="221145"/>
                </a:cubicBezTo>
                <a:cubicBezTo>
                  <a:pt x="268307" y="221145"/>
                  <a:pt x="272000" y="224836"/>
                  <a:pt x="272000" y="229347"/>
                </a:cubicBezTo>
                <a:cubicBezTo>
                  <a:pt x="272000" y="230578"/>
                  <a:pt x="272000" y="230988"/>
                  <a:pt x="271590" y="231808"/>
                </a:cubicBezTo>
                <a:cubicBezTo>
                  <a:pt x="272820" y="231808"/>
                  <a:pt x="274051" y="231808"/>
                  <a:pt x="274872" y="231808"/>
                </a:cubicBezTo>
                <a:cubicBezTo>
                  <a:pt x="275692" y="231808"/>
                  <a:pt x="276513" y="231808"/>
                  <a:pt x="277333" y="231808"/>
                </a:cubicBezTo>
                <a:cubicBezTo>
                  <a:pt x="284307" y="231808"/>
                  <a:pt x="290872" y="231398"/>
                  <a:pt x="297436" y="230988"/>
                </a:cubicBezTo>
                <a:cubicBezTo>
                  <a:pt x="298256" y="230988"/>
                  <a:pt x="299077" y="230988"/>
                  <a:pt x="300307" y="230988"/>
                </a:cubicBezTo>
                <a:cubicBezTo>
                  <a:pt x="305641" y="230578"/>
                  <a:pt x="310564" y="230578"/>
                  <a:pt x="315487" y="230168"/>
                </a:cubicBezTo>
                <a:cubicBezTo>
                  <a:pt x="318359" y="229757"/>
                  <a:pt x="321641" y="229757"/>
                  <a:pt x="324513" y="229347"/>
                </a:cubicBezTo>
                <a:cubicBezTo>
                  <a:pt x="325333" y="229347"/>
                  <a:pt x="326564" y="229347"/>
                  <a:pt x="327795" y="229347"/>
                </a:cubicBezTo>
                <a:lnTo>
                  <a:pt x="327795" y="203509"/>
                </a:lnTo>
                <a:cubicBezTo>
                  <a:pt x="320000" y="200638"/>
                  <a:pt x="314256" y="194896"/>
                  <a:pt x="312205" y="187514"/>
                </a:cubicBezTo>
                <a:close/>
                <a:moveTo>
                  <a:pt x="270974" y="155011"/>
                </a:moveTo>
                <a:cubicBezTo>
                  <a:pt x="242974" y="155831"/>
                  <a:pt x="214974" y="157779"/>
                  <a:pt x="187487" y="159625"/>
                </a:cubicBezTo>
                <a:cubicBezTo>
                  <a:pt x="132513" y="163726"/>
                  <a:pt x="75487" y="167828"/>
                  <a:pt x="18461" y="162086"/>
                </a:cubicBezTo>
                <a:cubicBezTo>
                  <a:pt x="18051" y="162086"/>
                  <a:pt x="18051" y="162086"/>
                  <a:pt x="18051" y="162086"/>
                </a:cubicBezTo>
                <a:cubicBezTo>
                  <a:pt x="17231" y="162086"/>
                  <a:pt x="16000" y="162496"/>
                  <a:pt x="15590" y="162906"/>
                </a:cubicBezTo>
                <a:cubicBezTo>
                  <a:pt x="14769" y="163726"/>
                  <a:pt x="14359" y="164136"/>
                  <a:pt x="14359" y="165367"/>
                </a:cubicBezTo>
                <a:lnTo>
                  <a:pt x="14359" y="305222"/>
                </a:lnTo>
                <a:cubicBezTo>
                  <a:pt x="14359" y="308093"/>
                  <a:pt x="17231" y="310964"/>
                  <a:pt x="19692" y="311374"/>
                </a:cubicBezTo>
                <a:cubicBezTo>
                  <a:pt x="69333" y="316295"/>
                  <a:pt x="116923" y="313835"/>
                  <a:pt x="173538" y="310143"/>
                </a:cubicBezTo>
                <a:lnTo>
                  <a:pt x="173538" y="291687"/>
                </a:lnTo>
                <a:cubicBezTo>
                  <a:pt x="140308" y="293738"/>
                  <a:pt x="109538" y="295789"/>
                  <a:pt x="79179" y="295789"/>
                </a:cubicBezTo>
                <a:cubicBezTo>
                  <a:pt x="71384" y="295789"/>
                  <a:pt x="63590" y="295789"/>
                  <a:pt x="56205" y="295379"/>
                </a:cubicBezTo>
                <a:cubicBezTo>
                  <a:pt x="52102" y="295379"/>
                  <a:pt x="49231" y="292098"/>
                  <a:pt x="49231" y="287996"/>
                </a:cubicBezTo>
                <a:cubicBezTo>
                  <a:pt x="49231" y="283075"/>
                  <a:pt x="44718" y="278563"/>
                  <a:pt x="39385" y="278563"/>
                </a:cubicBezTo>
                <a:cubicBezTo>
                  <a:pt x="35692" y="278153"/>
                  <a:pt x="32820" y="274872"/>
                  <a:pt x="32820" y="271181"/>
                </a:cubicBezTo>
                <a:lnTo>
                  <a:pt x="32820" y="205970"/>
                </a:lnTo>
                <a:cubicBezTo>
                  <a:pt x="32820" y="203919"/>
                  <a:pt x="33641" y="201458"/>
                  <a:pt x="34872" y="200228"/>
                </a:cubicBezTo>
                <a:cubicBezTo>
                  <a:pt x="36513" y="198998"/>
                  <a:pt x="38564" y="198177"/>
                  <a:pt x="40615" y="198587"/>
                </a:cubicBezTo>
                <a:cubicBezTo>
                  <a:pt x="42667" y="198587"/>
                  <a:pt x="44718" y="197767"/>
                  <a:pt x="46359" y="196537"/>
                </a:cubicBezTo>
                <a:cubicBezTo>
                  <a:pt x="48410" y="194486"/>
                  <a:pt x="49231" y="192435"/>
                  <a:pt x="49231" y="189975"/>
                </a:cubicBezTo>
                <a:cubicBezTo>
                  <a:pt x="49231" y="188334"/>
                  <a:pt x="50051" y="186283"/>
                  <a:pt x="51282" y="185053"/>
                </a:cubicBezTo>
                <a:cubicBezTo>
                  <a:pt x="52923" y="183823"/>
                  <a:pt x="54564" y="182592"/>
                  <a:pt x="56615" y="182592"/>
                </a:cubicBezTo>
                <a:cubicBezTo>
                  <a:pt x="100103" y="184233"/>
                  <a:pt x="144000" y="181362"/>
                  <a:pt x="186667" y="178081"/>
                </a:cubicBezTo>
                <a:cubicBezTo>
                  <a:pt x="229743" y="175210"/>
                  <a:pt x="274461" y="171929"/>
                  <a:pt x="318359" y="173569"/>
                </a:cubicBezTo>
                <a:cubicBezTo>
                  <a:pt x="322051" y="173569"/>
                  <a:pt x="325333" y="176850"/>
                  <a:pt x="325333" y="180542"/>
                </a:cubicBezTo>
                <a:cubicBezTo>
                  <a:pt x="325333" y="185873"/>
                  <a:pt x="329436" y="189975"/>
                  <a:pt x="334769" y="190385"/>
                </a:cubicBezTo>
                <a:cubicBezTo>
                  <a:pt x="338872" y="190795"/>
                  <a:pt x="341743" y="193666"/>
                  <a:pt x="341743" y="197767"/>
                </a:cubicBezTo>
                <a:lnTo>
                  <a:pt x="341743" y="228117"/>
                </a:lnTo>
                <a:cubicBezTo>
                  <a:pt x="347897" y="228117"/>
                  <a:pt x="354051" y="227297"/>
                  <a:pt x="359795" y="227297"/>
                </a:cubicBezTo>
                <a:cubicBezTo>
                  <a:pt x="360205" y="227297"/>
                  <a:pt x="360205" y="227297"/>
                  <a:pt x="360205" y="227297"/>
                </a:cubicBezTo>
                <a:lnTo>
                  <a:pt x="360205" y="163726"/>
                </a:lnTo>
                <a:cubicBezTo>
                  <a:pt x="360205" y="160445"/>
                  <a:pt x="357333" y="157574"/>
                  <a:pt x="354461" y="157164"/>
                </a:cubicBezTo>
                <a:cubicBezTo>
                  <a:pt x="326974" y="154498"/>
                  <a:pt x="298974" y="154191"/>
                  <a:pt x="270974" y="155011"/>
                </a:cubicBezTo>
                <a:close/>
                <a:moveTo>
                  <a:pt x="270923" y="140708"/>
                </a:moveTo>
                <a:cubicBezTo>
                  <a:pt x="299282" y="139939"/>
                  <a:pt x="327795" y="140349"/>
                  <a:pt x="356102" y="143220"/>
                </a:cubicBezTo>
                <a:cubicBezTo>
                  <a:pt x="365948" y="144040"/>
                  <a:pt x="374154" y="153473"/>
                  <a:pt x="374154" y="163726"/>
                </a:cubicBezTo>
                <a:lnTo>
                  <a:pt x="374154" y="226066"/>
                </a:lnTo>
                <a:cubicBezTo>
                  <a:pt x="425436" y="222375"/>
                  <a:pt x="477538" y="219504"/>
                  <a:pt x="529230" y="224836"/>
                </a:cubicBezTo>
                <a:cubicBezTo>
                  <a:pt x="539487" y="226066"/>
                  <a:pt x="547692" y="235089"/>
                  <a:pt x="547692" y="245343"/>
                </a:cubicBezTo>
                <a:lnTo>
                  <a:pt x="547692" y="384788"/>
                </a:lnTo>
                <a:cubicBezTo>
                  <a:pt x="547692" y="390120"/>
                  <a:pt x="545641" y="395041"/>
                  <a:pt x="541948" y="398322"/>
                </a:cubicBezTo>
                <a:cubicBezTo>
                  <a:pt x="538256" y="401603"/>
                  <a:pt x="532923" y="403244"/>
                  <a:pt x="527589" y="402834"/>
                </a:cubicBezTo>
                <a:cubicBezTo>
                  <a:pt x="472205" y="397092"/>
                  <a:pt x="415589" y="401193"/>
                  <a:pt x="361025" y="404884"/>
                </a:cubicBezTo>
                <a:cubicBezTo>
                  <a:pt x="325333" y="407755"/>
                  <a:pt x="288820" y="410216"/>
                  <a:pt x="252308" y="410216"/>
                </a:cubicBezTo>
                <a:cubicBezTo>
                  <a:pt x="231795" y="410216"/>
                  <a:pt x="212102" y="409396"/>
                  <a:pt x="191590" y="406935"/>
                </a:cubicBezTo>
                <a:cubicBezTo>
                  <a:pt x="181743" y="406525"/>
                  <a:pt x="173538" y="397092"/>
                  <a:pt x="173538" y="386839"/>
                </a:cubicBezTo>
                <a:lnTo>
                  <a:pt x="173538" y="324498"/>
                </a:lnTo>
                <a:cubicBezTo>
                  <a:pt x="139487" y="326549"/>
                  <a:pt x="108718" y="328599"/>
                  <a:pt x="78769" y="328599"/>
                </a:cubicBezTo>
                <a:cubicBezTo>
                  <a:pt x="58667" y="328599"/>
                  <a:pt x="38974" y="327369"/>
                  <a:pt x="18461" y="325728"/>
                </a:cubicBezTo>
                <a:cubicBezTo>
                  <a:pt x="8615" y="324498"/>
                  <a:pt x="0" y="315475"/>
                  <a:pt x="0" y="305222"/>
                </a:cubicBezTo>
                <a:lnTo>
                  <a:pt x="0" y="165367"/>
                </a:lnTo>
                <a:cubicBezTo>
                  <a:pt x="0" y="160445"/>
                  <a:pt x="2051" y="155934"/>
                  <a:pt x="5744" y="152243"/>
                </a:cubicBezTo>
                <a:cubicBezTo>
                  <a:pt x="9846" y="148961"/>
                  <a:pt x="14769" y="147321"/>
                  <a:pt x="19692" y="147731"/>
                </a:cubicBezTo>
                <a:cubicBezTo>
                  <a:pt x="75487" y="153473"/>
                  <a:pt x="132102" y="149372"/>
                  <a:pt x="186667" y="145270"/>
                </a:cubicBezTo>
                <a:cubicBezTo>
                  <a:pt x="214359" y="143425"/>
                  <a:pt x="242564" y="141477"/>
                  <a:pt x="270923" y="140708"/>
                </a:cubicBezTo>
                <a:close/>
                <a:moveTo>
                  <a:pt x="401377" y="86828"/>
                </a:moveTo>
                <a:cubicBezTo>
                  <a:pt x="405425" y="86828"/>
                  <a:pt x="408663" y="90471"/>
                  <a:pt x="408663" y="94114"/>
                </a:cubicBezTo>
                <a:lnTo>
                  <a:pt x="408663" y="108687"/>
                </a:lnTo>
                <a:lnTo>
                  <a:pt x="423236" y="108687"/>
                </a:lnTo>
                <a:cubicBezTo>
                  <a:pt x="426879" y="108687"/>
                  <a:pt x="430117" y="111925"/>
                  <a:pt x="430117" y="115568"/>
                </a:cubicBezTo>
                <a:cubicBezTo>
                  <a:pt x="430117" y="120021"/>
                  <a:pt x="426879" y="122855"/>
                  <a:pt x="423236" y="122855"/>
                </a:cubicBezTo>
                <a:lnTo>
                  <a:pt x="408663" y="122855"/>
                </a:lnTo>
                <a:lnTo>
                  <a:pt x="408663" y="137427"/>
                </a:lnTo>
                <a:cubicBezTo>
                  <a:pt x="408663" y="141475"/>
                  <a:pt x="405425" y="144309"/>
                  <a:pt x="401377" y="144309"/>
                </a:cubicBezTo>
                <a:cubicBezTo>
                  <a:pt x="397329" y="144309"/>
                  <a:pt x="394495" y="141475"/>
                  <a:pt x="394495" y="137427"/>
                </a:cubicBezTo>
                <a:lnTo>
                  <a:pt x="394495" y="122855"/>
                </a:lnTo>
                <a:lnTo>
                  <a:pt x="379518" y="122855"/>
                </a:lnTo>
                <a:cubicBezTo>
                  <a:pt x="375874" y="122855"/>
                  <a:pt x="372636" y="120021"/>
                  <a:pt x="372636" y="115568"/>
                </a:cubicBezTo>
                <a:cubicBezTo>
                  <a:pt x="372636" y="111925"/>
                  <a:pt x="375874" y="108687"/>
                  <a:pt x="379518" y="108687"/>
                </a:cubicBezTo>
                <a:lnTo>
                  <a:pt x="394495" y="108687"/>
                </a:lnTo>
                <a:lnTo>
                  <a:pt x="394495" y="94114"/>
                </a:lnTo>
                <a:cubicBezTo>
                  <a:pt x="394495" y="90471"/>
                  <a:pt x="397329" y="86828"/>
                  <a:pt x="401377" y="86828"/>
                </a:cubicBezTo>
                <a:close/>
                <a:moveTo>
                  <a:pt x="187223" y="18152"/>
                </a:moveTo>
                <a:lnTo>
                  <a:pt x="160715" y="63947"/>
                </a:lnTo>
                <a:lnTo>
                  <a:pt x="165685" y="63947"/>
                </a:lnTo>
                <a:cubicBezTo>
                  <a:pt x="169827" y="63947"/>
                  <a:pt x="172726" y="66835"/>
                  <a:pt x="172726" y="70960"/>
                </a:cubicBezTo>
                <a:lnTo>
                  <a:pt x="172726" y="125418"/>
                </a:lnTo>
                <a:cubicBezTo>
                  <a:pt x="172726" y="125831"/>
                  <a:pt x="173555" y="126656"/>
                  <a:pt x="173555" y="126656"/>
                </a:cubicBezTo>
                <a:lnTo>
                  <a:pt x="200892" y="126656"/>
                </a:lnTo>
                <a:cubicBezTo>
                  <a:pt x="201720" y="126656"/>
                  <a:pt x="202134" y="125831"/>
                  <a:pt x="202134" y="125418"/>
                </a:cubicBezTo>
                <a:lnTo>
                  <a:pt x="202134" y="70960"/>
                </a:lnTo>
                <a:cubicBezTo>
                  <a:pt x="202134" y="66835"/>
                  <a:pt x="205448" y="63947"/>
                  <a:pt x="209175" y="63947"/>
                </a:cubicBezTo>
                <a:lnTo>
                  <a:pt x="213732" y="63947"/>
                </a:lnTo>
                <a:close/>
                <a:moveTo>
                  <a:pt x="187223" y="0"/>
                </a:moveTo>
                <a:cubicBezTo>
                  <a:pt x="190951" y="0"/>
                  <a:pt x="194679" y="2063"/>
                  <a:pt x="196335" y="5363"/>
                </a:cubicBezTo>
                <a:lnTo>
                  <a:pt x="229471" y="62297"/>
                </a:lnTo>
                <a:cubicBezTo>
                  <a:pt x="231128" y="65597"/>
                  <a:pt x="231128" y="69723"/>
                  <a:pt x="229471" y="72611"/>
                </a:cubicBezTo>
                <a:cubicBezTo>
                  <a:pt x="227814" y="76324"/>
                  <a:pt x="224087" y="78386"/>
                  <a:pt x="220359" y="78386"/>
                </a:cubicBezTo>
                <a:lnTo>
                  <a:pt x="216631" y="78386"/>
                </a:lnTo>
                <a:lnTo>
                  <a:pt x="216631" y="125418"/>
                </a:lnTo>
                <a:cubicBezTo>
                  <a:pt x="216631" y="134082"/>
                  <a:pt x="209590" y="140683"/>
                  <a:pt x="200892" y="140683"/>
                </a:cubicBezTo>
                <a:lnTo>
                  <a:pt x="173555" y="140683"/>
                </a:lnTo>
                <a:cubicBezTo>
                  <a:pt x="165271" y="140683"/>
                  <a:pt x="158229" y="134082"/>
                  <a:pt x="158229" y="125418"/>
                </a:cubicBezTo>
                <a:lnTo>
                  <a:pt x="158229" y="78386"/>
                </a:lnTo>
                <a:lnTo>
                  <a:pt x="154087" y="78386"/>
                </a:lnTo>
                <a:cubicBezTo>
                  <a:pt x="150360" y="78386"/>
                  <a:pt x="146632" y="76324"/>
                  <a:pt x="144975" y="72611"/>
                </a:cubicBezTo>
                <a:cubicBezTo>
                  <a:pt x="142904" y="69723"/>
                  <a:pt x="142904" y="65597"/>
                  <a:pt x="144975" y="62297"/>
                </a:cubicBezTo>
                <a:lnTo>
                  <a:pt x="178111" y="5363"/>
                </a:lnTo>
                <a:cubicBezTo>
                  <a:pt x="180182" y="2063"/>
                  <a:pt x="183495" y="0"/>
                  <a:pt x="187223" y="0"/>
                </a:cubicBezTo>
                <a:close/>
              </a:path>
            </a:pathLst>
          </a:custGeom>
          <a:solidFill>
            <a:srgbClr val="FFFFFF"/>
          </a:solidFill>
          <a:ln>
            <a:noFill/>
          </a:ln>
          <a:effectLst/>
        </p:spPr>
        <p:txBody>
          <a:bodyPr wrap="square" anchor="ctr">
            <a:noAutofit/>
          </a:bodyPr>
          <a:lstStyle/>
          <a:p>
            <a:endParaRPr lang="en-US"/>
          </a:p>
        </p:txBody>
      </p:sp>
      <p:pic>
        <p:nvPicPr>
          <p:cNvPr id="19" name="Picture 4" descr="choice Icon - Download choice Icon 3282733 | Noun Project">
            <a:extLst>
              <a:ext uri="{FF2B5EF4-FFF2-40B4-BE49-F238E27FC236}">
                <a16:creationId xmlns:a16="http://schemas.microsoft.com/office/drawing/2014/main" id="{CC254955-7C8F-724C-9F42-4D5F00C527EE}"/>
              </a:ext>
            </a:extLst>
          </p:cNvPr>
          <p:cNvPicPr>
            <a:picLocks noChangeAspect="1" noChangeArrowheads="1"/>
          </p:cNvPicPr>
          <p:nvPr/>
        </p:nvPicPr>
        <p:blipFill>
          <a:blip r:embed="rId3">
            <a:lum bright="70000" contrast="-70000"/>
            <a:extLst>
              <a:ext uri="{28A0092B-C50C-407E-A947-70E740481C1C}">
                <a14:useLocalDpi xmlns:a14="http://schemas.microsoft.com/office/drawing/2010/main"/>
              </a:ext>
            </a:extLst>
          </a:blip>
          <a:stretch>
            <a:fillRect/>
          </a:stretch>
        </p:blipFill>
        <p:spPr bwMode="auto">
          <a:xfrm>
            <a:off x="2682413" y="4365371"/>
            <a:ext cx="765253" cy="765253"/>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2B9444DD-58DE-BF4C-8149-99B53FBCD8F1}"/>
              </a:ext>
            </a:extLst>
          </p:cNvPr>
          <p:cNvSpPr txBox="1"/>
          <p:nvPr/>
        </p:nvSpPr>
        <p:spPr>
          <a:xfrm>
            <a:off x="73810" y="3186391"/>
            <a:ext cx="2318887" cy="1463040"/>
          </a:xfrm>
          <a:prstGeom prst="rect">
            <a:avLst/>
          </a:prstGeom>
          <a:noFill/>
        </p:spPr>
        <p:txBody>
          <a:bodyPr wrap="square" rtlCol="0" anchor="b">
            <a:spAutoFit/>
          </a:bodyPr>
          <a:lstStyle/>
          <a:p>
            <a:pPr marL="285750" indent="-285750">
              <a:buFont typeface="Arial" panose="020B0604020202020204" pitchFamily="34" charset="0"/>
              <a:buChar char="•"/>
            </a:pPr>
            <a:r>
              <a:rPr lang="es" sz="1800" b="0" i="0" strike="noStrike" cap="none" spc="-15" baseline="0" dirty="0">
                <a:solidFill>
                  <a:srgbClr val="84AA33"/>
                </a:solidFill>
                <a:effectLst/>
                <a:latin typeface="Gill Sans MT"/>
                <a:ea typeface="Gill Sans MT"/>
                <a:cs typeface="Gill Sans MT"/>
              </a:rPr>
              <a:t>Los canales no deben aumentar los costos del cliente\</a:t>
            </a:r>
          </a:p>
          <a:p>
            <a:pPr marL="285750" indent="-285750">
              <a:buFont typeface="Arial" panose="020B0604020202020204" pitchFamily="34" charset="0"/>
              <a:buChar char="•"/>
            </a:pPr>
            <a:r>
              <a:rPr lang="es" sz="1800" b="0" i="0" strike="noStrike" cap="none" spc="-15" baseline="0" dirty="0">
                <a:solidFill>
                  <a:srgbClr val="84AA33"/>
                </a:solidFill>
                <a:effectLst/>
                <a:latin typeface="Gill Sans MT"/>
                <a:ea typeface="Gill Sans MT"/>
                <a:cs typeface="Gill Sans MT"/>
              </a:rPr>
              <a:t>Evitar el requisito de visitar la sucursal</a:t>
            </a:r>
          </a:p>
        </p:txBody>
      </p:sp>
      <p:sp>
        <p:nvSpPr>
          <p:cNvPr id="21" name="TextBox 20">
            <a:extLst>
              <a:ext uri="{FF2B5EF4-FFF2-40B4-BE49-F238E27FC236}">
                <a16:creationId xmlns:a16="http://schemas.microsoft.com/office/drawing/2014/main" id="{23F0BDCA-0D5C-0D4D-81E2-705E9968EF36}"/>
              </a:ext>
            </a:extLst>
          </p:cNvPr>
          <p:cNvSpPr txBox="1"/>
          <p:nvPr/>
        </p:nvSpPr>
        <p:spPr>
          <a:xfrm>
            <a:off x="4042446" y="2505670"/>
            <a:ext cx="7740555" cy="2923877"/>
          </a:xfrm>
          <a:prstGeom prst="rect">
            <a:avLst/>
          </a:prstGeom>
          <a:noFill/>
        </p:spPr>
        <p:txBody>
          <a:bodyPr wrap="square">
            <a:spAutoFit/>
          </a:bodyPr>
          <a:lstStyle/>
          <a:p>
            <a:pPr marL="285750" indent="-285750">
              <a:spcBef>
                <a:spcPts val="1200"/>
              </a:spcBef>
              <a:spcAft>
                <a:spcPts val="1200"/>
              </a:spcAft>
              <a:buFont typeface="Arial" panose="020B0604020202020204" pitchFamily="34" charset="0"/>
              <a:buChar char="•"/>
            </a:pPr>
            <a:r>
              <a:rPr lang="es" sz="2400" b="0" i="0" strike="noStrike" cap="none" spc="0" baseline="0" dirty="0">
                <a:solidFill>
                  <a:srgbClr val="000000"/>
                </a:solidFill>
                <a:effectLst/>
                <a:latin typeface="Gill Sans MT"/>
                <a:ea typeface="Gill Sans MT"/>
                <a:cs typeface="Gill Sans MT"/>
              </a:rPr>
              <a:t>En la medida posible, </a:t>
            </a:r>
            <a:r>
              <a:rPr lang="es" sz="2400" dirty="0">
                <a:solidFill>
                  <a:srgbClr val="000000"/>
                </a:solidFill>
                <a:latin typeface="Gill Sans MT"/>
                <a:ea typeface="Gill Sans MT"/>
                <a:cs typeface="Gill Sans MT"/>
              </a:rPr>
              <a:t>cubrir</a:t>
            </a:r>
            <a:r>
              <a:rPr lang="es" sz="2400" b="0" i="0" strike="noStrike" cap="none" spc="0" baseline="0" dirty="0">
                <a:solidFill>
                  <a:srgbClr val="000000"/>
                </a:solidFill>
                <a:effectLst/>
                <a:latin typeface="Gill Sans MT"/>
                <a:ea typeface="Gill Sans MT"/>
                <a:cs typeface="Gill Sans MT"/>
              </a:rPr>
              <a:t> los costos de aceder al mecanismo por la IMF y no por el cliente.</a:t>
            </a:r>
          </a:p>
          <a:p>
            <a:pPr marL="742950" lvl="1" indent="-285750">
              <a:spcBef>
                <a:spcPts val="1200"/>
              </a:spcBef>
              <a:spcAft>
                <a:spcPts val="1200"/>
              </a:spcAft>
              <a:buFont typeface="Arial" panose="020B0604020202020204" pitchFamily="34" charset="0"/>
              <a:buChar char="•"/>
            </a:pPr>
            <a:r>
              <a:rPr lang="es" sz="2400" b="0" i="0" strike="noStrike" cap="none" spc="0" baseline="0" dirty="0">
                <a:solidFill>
                  <a:srgbClr val="EA6013"/>
                </a:solidFill>
                <a:effectLst/>
                <a:latin typeface="Gill Sans MT"/>
                <a:ea typeface="Gill Sans MT"/>
                <a:cs typeface="Gill Sans MT"/>
              </a:rPr>
              <a:t>Por ejemplo, llamar a una línea directa no debería significar más costos además de los propios costos móviles de los clientes.</a:t>
            </a:r>
          </a:p>
          <a:p>
            <a:pPr marL="285750" indent="-285750">
              <a:spcBef>
                <a:spcPts val="1200"/>
              </a:spcBef>
              <a:spcAft>
                <a:spcPts val="1200"/>
              </a:spcAft>
              <a:buFont typeface="Arial" panose="020B0604020202020204" pitchFamily="34" charset="0"/>
              <a:buChar char="•"/>
            </a:pPr>
            <a:r>
              <a:rPr lang="es" sz="2400" b="0" i="0" strike="noStrike" cap="none" spc="0" baseline="0" dirty="0">
                <a:solidFill>
                  <a:srgbClr val="28130E"/>
                </a:solidFill>
                <a:effectLst/>
                <a:latin typeface="Gill Sans MT"/>
                <a:ea typeface="Gill Sans MT"/>
                <a:cs typeface="Gill Sans MT"/>
              </a:rPr>
              <a:t>Viajar al sucursal es un costo (viaje + costo oportunidad)</a:t>
            </a:r>
          </a:p>
        </p:txBody>
      </p:sp>
    </p:spTree>
    <p:extLst>
      <p:ext uri="{BB962C8B-B14F-4D97-AF65-F5344CB8AC3E}">
        <p14:creationId xmlns:p14="http://schemas.microsoft.com/office/powerpoint/2010/main" val="139164833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checkerboard(across)">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 name="Freeform 70">
            <a:extLst>
              <a:ext uri="{FF2B5EF4-FFF2-40B4-BE49-F238E27FC236}">
                <a16:creationId xmlns:a16="http://schemas.microsoft.com/office/drawing/2014/main" id="{E52FA243-33BE-4423-B516-D701D1F77586}"/>
              </a:ext>
            </a:extLst>
          </p:cNvPr>
          <p:cNvSpPr/>
          <p:nvPr/>
        </p:nvSpPr>
        <p:spPr bwMode="auto">
          <a:xfrm>
            <a:off x="5169172" y="1895382"/>
            <a:ext cx="1276350" cy="2297907"/>
          </a:xfrm>
          <a:custGeom>
            <a:avLst/>
            <a:gdLst>
              <a:gd name="T0" fmla="*/ 3355 w 3355"/>
              <a:gd name="T1" fmla="*/ 6039 h 6039"/>
              <a:gd name="T2" fmla="*/ 0 w 3355"/>
              <a:gd name="T3" fmla="*/ 6039 h 6039"/>
              <a:gd name="T4" fmla="*/ 0 w 3355"/>
              <a:gd name="T5" fmla="*/ 1514 h 6039"/>
              <a:gd name="T6" fmla="*/ 1514 w 3355"/>
              <a:gd name="T7" fmla="*/ 0 h 6039"/>
              <a:gd name="T8" fmla="*/ 1841 w 3355"/>
              <a:gd name="T9" fmla="*/ 0 h 6039"/>
              <a:gd name="T10" fmla="*/ 3355 w 3355"/>
              <a:gd name="T11" fmla="*/ 1514 h 6039"/>
              <a:gd name="T12" fmla="*/ 3355 w 3355"/>
              <a:gd name="T13" fmla="*/ 6039 h 6039"/>
            </a:gdLst>
            <a:ahLst/>
            <a:cxnLst>
              <a:cxn ang="0">
                <a:pos x="T0" y="T1"/>
              </a:cxn>
              <a:cxn ang="0">
                <a:pos x="T2" y="T3"/>
              </a:cxn>
              <a:cxn ang="0">
                <a:pos x="T4" y="T5"/>
              </a:cxn>
              <a:cxn ang="0">
                <a:pos x="T6" y="T7"/>
              </a:cxn>
              <a:cxn ang="0">
                <a:pos x="T8" y="T9"/>
              </a:cxn>
              <a:cxn ang="0">
                <a:pos x="T10" y="T11"/>
              </a:cxn>
              <a:cxn ang="0">
                <a:pos x="T12" y="T13"/>
              </a:cxn>
            </a:cxnLst>
            <a:rect l="0" t="0" r="r" b="b"/>
            <a:pathLst>
              <a:path w="3355" h="6039">
                <a:moveTo>
                  <a:pt x="3355" y="6039"/>
                </a:moveTo>
                <a:lnTo>
                  <a:pt x="0" y="6039"/>
                </a:lnTo>
                <a:lnTo>
                  <a:pt x="0" y="1514"/>
                </a:lnTo>
                <a:cubicBezTo>
                  <a:pt x="0" y="682"/>
                  <a:pt x="681" y="0"/>
                  <a:pt x="1514" y="0"/>
                </a:cubicBezTo>
                <a:lnTo>
                  <a:pt x="1841" y="0"/>
                </a:lnTo>
                <a:cubicBezTo>
                  <a:pt x="2673" y="0"/>
                  <a:pt x="3355" y="682"/>
                  <a:pt x="3355" y="1514"/>
                </a:cubicBezTo>
                <a:lnTo>
                  <a:pt x="3355" y="6039"/>
                </a:lnTo>
                <a:close/>
              </a:path>
            </a:pathLst>
          </a:custGeom>
          <a:solidFill>
            <a:schemeClr val="accent6">
              <a:lumMod val="50000"/>
              <a:alpha val="20000"/>
            </a:schemeClr>
          </a:solidFill>
          <a:ln>
            <a:noFill/>
          </a:ln>
        </p:spPr>
        <p:txBody>
          <a:bodyPr vert="horz" wrap="square" lIns="45720" tIns="22860" rIns="45720" bIns="22860" numCol="1" anchor="t" anchorCtr="0" compatLnSpc="1">
            <a:prstTxWarp prst="textNoShape">
              <a:avLst/>
            </a:prstTxWarp>
          </a:bodyPr>
          <a:lstStyle/>
          <a:p>
            <a:endParaRPr lang="en-US" sz="900">
              <a:latin typeface="Poppins" panose="00000500000000000000" pitchFamily="2" charset="0"/>
            </a:endParaRPr>
          </a:p>
        </p:txBody>
      </p:sp>
      <p:sp>
        <p:nvSpPr>
          <p:cNvPr id="346" name="Freeform 71">
            <a:extLst>
              <a:ext uri="{FF2B5EF4-FFF2-40B4-BE49-F238E27FC236}">
                <a16:creationId xmlns:a16="http://schemas.microsoft.com/office/drawing/2014/main" id="{819EC689-172B-415F-9F84-4FF934AA101A}"/>
              </a:ext>
            </a:extLst>
          </p:cNvPr>
          <p:cNvSpPr/>
          <p:nvPr/>
        </p:nvSpPr>
        <p:spPr bwMode="auto">
          <a:xfrm>
            <a:off x="3419747" y="4193288"/>
            <a:ext cx="2469357" cy="2207419"/>
          </a:xfrm>
          <a:custGeom>
            <a:avLst/>
            <a:gdLst>
              <a:gd name="T0" fmla="*/ 4586 w 6490"/>
              <a:gd name="T1" fmla="*/ 0 h 5802"/>
              <a:gd name="T2" fmla="*/ 6490 w 6490"/>
              <a:gd name="T3" fmla="*/ 2762 h 5802"/>
              <a:gd name="T4" fmla="*/ 2764 w 6490"/>
              <a:gd name="T5" fmla="*/ 5330 h 5802"/>
              <a:gd name="T6" fmla="*/ 658 w 6490"/>
              <a:gd name="T7" fmla="*/ 4942 h 5802"/>
              <a:gd name="T8" fmla="*/ 473 w 6490"/>
              <a:gd name="T9" fmla="*/ 4673 h 5802"/>
              <a:gd name="T10" fmla="*/ 860 w 6490"/>
              <a:gd name="T11" fmla="*/ 2568 h 5802"/>
              <a:gd name="T12" fmla="*/ 4586 w 6490"/>
              <a:gd name="T13" fmla="*/ 0 h 5802"/>
            </a:gdLst>
            <a:ahLst/>
            <a:cxnLst>
              <a:cxn ang="0">
                <a:pos x="T0" y="T1"/>
              </a:cxn>
              <a:cxn ang="0">
                <a:pos x="T2" y="T3"/>
              </a:cxn>
              <a:cxn ang="0">
                <a:pos x="T4" y="T5"/>
              </a:cxn>
              <a:cxn ang="0">
                <a:pos x="T6" y="T7"/>
              </a:cxn>
              <a:cxn ang="0">
                <a:pos x="T8" y="T9"/>
              </a:cxn>
              <a:cxn ang="0">
                <a:pos x="T10" y="T11"/>
              </a:cxn>
              <a:cxn ang="0">
                <a:pos x="T12" y="T13"/>
              </a:cxn>
            </a:cxnLst>
            <a:rect l="0" t="0" r="r" b="b"/>
            <a:pathLst>
              <a:path w="6489" h="5802">
                <a:moveTo>
                  <a:pt x="4586" y="0"/>
                </a:moveTo>
                <a:lnTo>
                  <a:pt x="6490" y="2762"/>
                </a:lnTo>
                <a:lnTo>
                  <a:pt x="2764" y="5330"/>
                </a:lnTo>
                <a:cubicBezTo>
                  <a:pt x="2078" y="5802"/>
                  <a:pt x="1131" y="5628"/>
                  <a:pt x="658" y="4942"/>
                </a:cubicBezTo>
                <a:lnTo>
                  <a:pt x="473" y="4673"/>
                </a:lnTo>
                <a:cubicBezTo>
                  <a:pt x="0" y="3987"/>
                  <a:pt x="175" y="3040"/>
                  <a:pt x="860" y="2568"/>
                </a:cubicBezTo>
                <a:lnTo>
                  <a:pt x="4586" y="0"/>
                </a:lnTo>
                <a:close/>
              </a:path>
            </a:pathLst>
          </a:custGeom>
          <a:solidFill>
            <a:schemeClr val="accent6">
              <a:lumMod val="50000"/>
              <a:alpha val="20000"/>
            </a:schemeClr>
          </a:solidFill>
          <a:ln>
            <a:noFill/>
          </a:ln>
        </p:spPr>
        <p:txBody>
          <a:bodyPr vert="horz" wrap="square" lIns="45720" tIns="22860" rIns="45720" bIns="22860" numCol="1" anchor="t" anchorCtr="0" compatLnSpc="1">
            <a:prstTxWarp prst="textNoShape">
              <a:avLst/>
            </a:prstTxWarp>
          </a:bodyPr>
          <a:lstStyle/>
          <a:p>
            <a:endParaRPr lang="en-US" sz="900">
              <a:latin typeface="Poppins" panose="00000500000000000000" pitchFamily="2" charset="0"/>
            </a:endParaRPr>
          </a:p>
        </p:txBody>
      </p:sp>
      <p:sp>
        <p:nvSpPr>
          <p:cNvPr id="347" name="Freeform 72">
            <a:extLst>
              <a:ext uri="{FF2B5EF4-FFF2-40B4-BE49-F238E27FC236}">
                <a16:creationId xmlns:a16="http://schemas.microsoft.com/office/drawing/2014/main" id="{58DD819D-CD12-423A-8DEE-3B6C41D089AA}"/>
              </a:ext>
            </a:extLst>
          </p:cNvPr>
          <p:cNvSpPr/>
          <p:nvPr/>
        </p:nvSpPr>
        <p:spPr bwMode="auto">
          <a:xfrm>
            <a:off x="5733528" y="4193288"/>
            <a:ext cx="2469357" cy="2207419"/>
          </a:xfrm>
          <a:custGeom>
            <a:avLst/>
            <a:gdLst>
              <a:gd name="T0" fmla="*/ 1904 w 6489"/>
              <a:gd name="T1" fmla="*/ 0 h 5802"/>
              <a:gd name="T2" fmla="*/ 0 w 6489"/>
              <a:gd name="T3" fmla="*/ 2762 h 5802"/>
              <a:gd name="T4" fmla="*/ 3726 w 6489"/>
              <a:gd name="T5" fmla="*/ 5330 h 5802"/>
              <a:gd name="T6" fmla="*/ 5831 w 6489"/>
              <a:gd name="T7" fmla="*/ 4942 h 5802"/>
              <a:gd name="T8" fmla="*/ 6017 w 6489"/>
              <a:gd name="T9" fmla="*/ 4673 h 5802"/>
              <a:gd name="T10" fmla="*/ 5629 w 6489"/>
              <a:gd name="T11" fmla="*/ 2568 h 5802"/>
              <a:gd name="T12" fmla="*/ 1904 w 6489"/>
              <a:gd name="T13" fmla="*/ 0 h 5802"/>
            </a:gdLst>
            <a:ahLst/>
            <a:cxnLst>
              <a:cxn ang="0">
                <a:pos x="T0" y="T1"/>
              </a:cxn>
              <a:cxn ang="0">
                <a:pos x="T2" y="T3"/>
              </a:cxn>
              <a:cxn ang="0">
                <a:pos x="T4" y="T5"/>
              </a:cxn>
              <a:cxn ang="0">
                <a:pos x="T6" y="T7"/>
              </a:cxn>
              <a:cxn ang="0">
                <a:pos x="T8" y="T9"/>
              </a:cxn>
              <a:cxn ang="0">
                <a:pos x="T10" y="T11"/>
              </a:cxn>
              <a:cxn ang="0">
                <a:pos x="T12" y="T13"/>
              </a:cxn>
            </a:cxnLst>
            <a:rect l="0" t="0" r="r" b="b"/>
            <a:pathLst>
              <a:path w="6488" h="5802">
                <a:moveTo>
                  <a:pt x="1904" y="0"/>
                </a:moveTo>
                <a:lnTo>
                  <a:pt x="0" y="2762"/>
                </a:lnTo>
                <a:lnTo>
                  <a:pt x="3726" y="5330"/>
                </a:lnTo>
                <a:cubicBezTo>
                  <a:pt x="4411" y="5802"/>
                  <a:pt x="5359" y="5628"/>
                  <a:pt x="5831" y="4942"/>
                </a:cubicBezTo>
                <a:lnTo>
                  <a:pt x="6017" y="4673"/>
                </a:lnTo>
                <a:cubicBezTo>
                  <a:pt x="6489" y="3987"/>
                  <a:pt x="6315" y="3040"/>
                  <a:pt x="5629" y="2568"/>
                </a:cubicBezTo>
                <a:lnTo>
                  <a:pt x="1904" y="0"/>
                </a:lnTo>
                <a:close/>
              </a:path>
            </a:pathLst>
          </a:custGeom>
          <a:solidFill>
            <a:schemeClr val="accent3"/>
          </a:solidFill>
          <a:ln>
            <a:noFill/>
          </a:ln>
        </p:spPr>
        <p:txBody>
          <a:bodyPr vert="horz" wrap="square" lIns="45720" tIns="22860" rIns="45720" bIns="22860" numCol="1" anchor="t" anchorCtr="0" compatLnSpc="1">
            <a:prstTxWarp prst="textNoShape">
              <a:avLst/>
            </a:prstTxWarp>
          </a:bodyPr>
          <a:lstStyle/>
          <a:p>
            <a:endParaRPr lang="en-US" sz="900">
              <a:latin typeface="Poppins" panose="00000500000000000000" pitchFamily="2" charset="0"/>
            </a:endParaRPr>
          </a:p>
        </p:txBody>
      </p:sp>
      <p:sp>
        <p:nvSpPr>
          <p:cNvPr id="348" name="Oval 73">
            <a:extLst>
              <a:ext uri="{FF2B5EF4-FFF2-40B4-BE49-F238E27FC236}">
                <a16:creationId xmlns:a16="http://schemas.microsoft.com/office/drawing/2014/main" id="{A9D8EFBE-6CBA-47EC-93FE-739865609C73}"/>
              </a:ext>
            </a:extLst>
          </p:cNvPr>
          <p:cNvSpPr>
            <a:spLocks noChangeArrowheads="1"/>
          </p:cNvSpPr>
          <p:nvPr/>
        </p:nvSpPr>
        <p:spPr bwMode="auto">
          <a:xfrm>
            <a:off x="5057253" y="3805144"/>
            <a:ext cx="1493838" cy="1493838"/>
          </a:xfrm>
          <a:prstGeom prst="ellipse">
            <a:avLst/>
          </a:prstGeom>
          <a:solidFill>
            <a:schemeClr val="bg1"/>
          </a:solidFill>
          <a:ln>
            <a:noFill/>
          </a:ln>
        </p:spPr>
        <p:txBody>
          <a:bodyPr vert="horz" wrap="square" lIns="45720" tIns="22860" rIns="45720" bIns="22860" numCol="1" anchor="t" anchorCtr="0" compatLnSpc="1">
            <a:prstTxWarp prst="textNoShape">
              <a:avLst/>
            </a:prstTxWarp>
          </a:bodyPr>
          <a:lstStyle/>
          <a:p>
            <a:endParaRPr lang="en-US" sz="900">
              <a:latin typeface="Poppins" panose="00000500000000000000" pitchFamily="2" charset="0"/>
            </a:endParaRPr>
          </a:p>
        </p:txBody>
      </p:sp>
      <p:sp>
        <p:nvSpPr>
          <p:cNvPr id="349" name="Oval 74">
            <a:extLst>
              <a:ext uri="{FF2B5EF4-FFF2-40B4-BE49-F238E27FC236}">
                <a16:creationId xmlns:a16="http://schemas.microsoft.com/office/drawing/2014/main" id="{0503A79C-6EA9-4DB7-A9FF-0CC4406D6A32}"/>
              </a:ext>
            </a:extLst>
          </p:cNvPr>
          <p:cNvSpPr>
            <a:spLocks noChangeArrowheads="1"/>
          </p:cNvSpPr>
          <p:nvPr/>
        </p:nvSpPr>
        <p:spPr bwMode="auto">
          <a:xfrm>
            <a:off x="5346972" y="2029525"/>
            <a:ext cx="920750" cy="920750"/>
          </a:xfrm>
          <a:prstGeom prst="ellipse">
            <a:avLst/>
          </a:prstGeom>
          <a:solidFill>
            <a:schemeClr val="bg1"/>
          </a:solidFill>
          <a:ln>
            <a:noFill/>
          </a:ln>
        </p:spPr>
        <p:txBody>
          <a:bodyPr vert="horz" wrap="square" lIns="45720" tIns="22860" rIns="45720" bIns="22860" numCol="1" anchor="t" anchorCtr="0" compatLnSpc="1">
            <a:prstTxWarp prst="textNoShape">
              <a:avLst/>
            </a:prstTxWarp>
          </a:bodyPr>
          <a:lstStyle/>
          <a:p>
            <a:endParaRPr lang="en-US" sz="900">
              <a:latin typeface="Poppins" panose="00000500000000000000" pitchFamily="2" charset="0"/>
            </a:endParaRPr>
          </a:p>
        </p:txBody>
      </p:sp>
      <p:sp>
        <p:nvSpPr>
          <p:cNvPr id="350" name="Oval 75">
            <a:extLst>
              <a:ext uri="{FF2B5EF4-FFF2-40B4-BE49-F238E27FC236}">
                <a16:creationId xmlns:a16="http://schemas.microsoft.com/office/drawing/2014/main" id="{14321700-83D9-4B6E-A3CB-43503BB93DEB}"/>
              </a:ext>
            </a:extLst>
          </p:cNvPr>
          <p:cNvSpPr>
            <a:spLocks noChangeArrowheads="1"/>
          </p:cNvSpPr>
          <p:nvPr/>
        </p:nvSpPr>
        <p:spPr bwMode="auto">
          <a:xfrm>
            <a:off x="3718991" y="5187063"/>
            <a:ext cx="920750" cy="920750"/>
          </a:xfrm>
          <a:prstGeom prst="ellipse">
            <a:avLst/>
          </a:prstGeom>
          <a:solidFill>
            <a:schemeClr val="bg1"/>
          </a:solidFill>
          <a:ln>
            <a:noFill/>
          </a:ln>
        </p:spPr>
        <p:txBody>
          <a:bodyPr vert="horz" wrap="square" lIns="45720" tIns="22860" rIns="45720" bIns="22860" numCol="1" anchor="t" anchorCtr="0" compatLnSpc="1">
            <a:prstTxWarp prst="textNoShape">
              <a:avLst/>
            </a:prstTxWarp>
          </a:bodyPr>
          <a:lstStyle/>
          <a:p>
            <a:endParaRPr lang="en-US" sz="900">
              <a:latin typeface="Poppins" panose="00000500000000000000" pitchFamily="2" charset="0"/>
            </a:endParaRPr>
          </a:p>
        </p:txBody>
      </p:sp>
      <p:sp>
        <p:nvSpPr>
          <p:cNvPr id="351" name="Oval 76">
            <a:extLst>
              <a:ext uri="{FF2B5EF4-FFF2-40B4-BE49-F238E27FC236}">
                <a16:creationId xmlns:a16="http://schemas.microsoft.com/office/drawing/2014/main" id="{54F726A4-53CF-496E-8ADA-845C7E396AE1}"/>
              </a:ext>
            </a:extLst>
          </p:cNvPr>
          <p:cNvSpPr>
            <a:spLocks noChangeArrowheads="1"/>
          </p:cNvSpPr>
          <p:nvPr/>
        </p:nvSpPr>
        <p:spPr bwMode="auto">
          <a:xfrm>
            <a:off x="6982891" y="5187063"/>
            <a:ext cx="920750" cy="920750"/>
          </a:xfrm>
          <a:prstGeom prst="ellipse">
            <a:avLst/>
          </a:prstGeom>
          <a:solidFill>
            <a:schemeClr val="bg1"/>
          </a:solidFill>
          <a:ln>
            <a:noFill/>
          </a:ln>
        </p:spPr>
        <p:txBody>
          <a:bodyPr vert="horz" wrap="square" lIns="45720" tIns="22860" rIns="45720" bIns="22860" numCol="1" anchor="t" anchorCtr="0" compatLnSpc="1">
            <a:prstTxWarp prst="textNoShape">
              <a:avLst/>
            </a:prstTxWarp>
          </a:bodyPr>
          <a:lstStyle/>
          <a:p>
            <a:endParaRPr lang="en-US" sz="900">
              <a:latin typeface="Poppins" panose="00000500000000000000" pitchFamily="2" charset="0"/>
            </a:endParaRPr>
          </a:p>
        </p:txBody>
      </p:sp>
      <p:sp>
        <p:nvSpPr>
          <p:cNvPr id="327" name="Rectangle 173">
            <a:extLst>
              <a:ext uri="{FF2B5EF4-FFF2-40B4-BE49-F238E27FC236}">
                <a16:creationId xmlns:a16="http://schemas.microsoft.com/office/drawing/2014/main" id="{54BC2356-F867-4E4B-8A47-7825AFABF793}"/>
              </a:ext>
            </a:extLst>
          </p:cNvPr>
          <p:cNvSpPr>
            <a:spLocks noChangeArrowheads="1"/>
          </p:cNvSpPr>
          <p:nvPr/>
        </p:nvSpPr>
        <p:spPr bwMode="auto">
          <a:xfrm>
            <a:off x="7457403" y="1895709"/>
            <a:ext cx="23813" cy="735013"/>
          </a:xfrm>
          <a:prstGeom prst="rect">
            <a:avLst/>
          </a:prstGeom>
          <a:solidFill>
            <a:schemeClr val="accent1"/>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328" name="Rectangle 248">
            <a:extLst>
              <a:ext uri="{FF2B5EF4-FFF2-40B4-BE49-F238E27FC236}">
                <a16:creationId xmlns:a16="http://schemas.microsoft.com/office/drawing/2014/main" id="{A91F64A4-2A0E-4074-89EF-BE01AD7E9FB7}"/>
              </a:ext>
            </a:extLst>
          </p:cNvPr>
          <p:cNvSpPr>
            <a:spLocks noChangeArrowheads="1"/>
          </p:cNvSpPr>
          <p:nvPr/>
        </p:nvSpPr>
        <p:spPr bwMode="auto">
          <a:xfrm>
            <a:off x="1521786" y="4387914"/>
            <a:ext cx="23813" cy="735807"/>
          </a:xfrm>
          <a:prstGeom prst="rect">
            <a:avLst/>
          </a:prstGeom>
          <a:solidFill>
            <a:schemeClr val="accent2"/>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329" name="Rectangle 322">
            <a:extLst>
              <a:ext uri="{FF2B5EF4-FFF2-40B4-BE49-F238E27FC236}">
                <a16:creationId xmlns:a16="http://schemas.microsoft.com/office/drawing/2014/main" id="{EBA8C534-FCAF-48FA-BD29-D6AC2CFDB738}"/>
              </a:ext>
            </a:extLst>
          </p:cNvPr>
          <p:cNvSpPr>
            <a:spLocks noChangeArrowheads="1"/>
          </p:cNvSpPr>
          <p:nvPr/>
        </p:nvSpPr>
        <p:spPr bwMode="auto">
          <a:xfrm>
            <a:off x="9089603" y="5410268"/>
            <a:ext cx="23813" cy="735013"/>
          </a:xfrm>
          <a:prstGeom prst="rect">
            <a:avLst/>
          </a:prstGeom>
          <a:solidFill>
            <a:schemeClr val="accent3"/>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331" name="TextBox 330">
            <a:extLst>
              <a:ext uri="{FF2B5EF4-FFF2-40B4-BE49-F238E27FC236}">
                <a16:creationId xmlns:a16="http://schemas.microsoft.com/office/drawing/2014/main" id="{ADF0D517-80D8-4EF8-8F5D-F549E41FF1A0}"/>
              </a:ext>
            </a:extLst>
          </p:cNvPr>
          <p:cNvSpPr txBox="1"/>
          <p:nvPr/>
        </p:nvSpPr>
        <p:spPr>
          <a:xfrm>
            <a:off x="7605463" y="1722809"/>
            <a:ext cx="2954338" cy="783022"/>
          </a:xfrm>
          <a:prstGeom prst="rect">
            <a:avLst/>
          </a:prstGeom>
          <a:noFill/>
        </p:spPr>
        <p:txBody>
          <a:bodyPr wrap="square" rtlCol="0" anchor="b">
            <a:spAutoFit/>
          </a:bodyPr>
          <a:lstStyle/>
          <a:p>
            <a:pPr>
              <a:lnSpc>
                <a:spcPts val="1800"/>
              </a:lnSpc>
            </a:pPr>
            <a:r>
              <a:rPr lang="es" sz="1700" b="1" i="0" strike="noStrike" cap="none" spc="-10" baseline="0">
                <a:solidFill>
                  <a:srgbClr val="C9D7E6"/>
                </a:solidFill>
                <a:effectLst/>
                <a:latin typeface="Gill Sans MT"/>
                <a:ea typeface="Gill Sans MT"/>
                <a:cs typeface="Gill Sans MT"/>
              </a:rPr>
              <a:t>Tener un mecanismo al que los clientes puedan acceder fácilmente</a:t>
            </a:r>
          </a:p>
        </p:txBody>
      </p:sp>
      <p:sp>
        <p:nvSpPr>
          <p:cNvPr id="333" name="TextBox 332">
            <a:extLst>
              <a:ext uri="{FF2B5EF4-FFF2-40B4-BE49-F238E27FC236}">
                <a16:creationId xmlns:a16="http://schemas.microsoft.com/office/drawing/2014/main" id="{9B583A67-68E4-428D-AD3C-7F8585EB54EE}"/>
              </a:ext>
            </a:extLst>
          </p:cNvPr>
          <p:cNvSpPr txBox="1"/>
          <p:nvPr/>
        </p:nvSpPr>
        <p:spPr>
          <a:xfrm>
            <a:off x="9281313" y="5469714"/>
            <a:ext cx="2465406" cy="554422"/>
          </a:xfrm>
          <a:prstGeom prst="rect">
            <a:avLst/>
          </a:prstGeom>
          <a:noFill/>
        </p:spPr>
        <p:txBody>
          <a:bodyPr wrap="square" rtlCol="0" anchor="b">
            <a:spAutoFit/>
          </a:bodyPr>
          <a:lstStyle/>
          <a:p>
            <a:pPr>
              <a:lnSpc>
                <a:spcPts val="1800"/>
              </a:lnSpc>
            </a:pPr>
            <a:r>
              <a:rPr lang="es" sz="1700" b="1" i="0" strike="noStrike" cap="none" spc="-10" baseline="0" dirty="0">
                <a:solidFill>
                  <a:srgbClr val="253950"/>
                </a:solidFill>
                <a:effectLst/>
                <a:latin typeface="Gill Sans MT"/>
                <a:ea typeface="Gill Sans MT"/>
                <a:cs typeface="Gill Sans MT"/>
              </a:rPr>
              <a:t>Las denuncias son resueltas por la </a:t>
            </a:r>
            <a:r>
              <a:rPr lang="es" sz="1700" b="1" spc="-10" dirty="0">
                <a:solidFill>
                  <a:srgbClr val="253950"/>
                </a:solidFill>
                <a:latin typeface="Gill Sans MT"/>
                <a:ea typeface="Gill Sans MT"/>
                <a:cs typeface="Gill Sans MT"/>
              </a:rPr>
              <a:t>IMF</a:t>
            </a:r>
            <a:endParaRPr lang="es" sz="1700" b="1" i="0" strike="noStrike" cap="none" spc="-10" baseline="0" dirty="0">
              <a:solidFill>
                <a:srgbClr val="253950"/>
              </a:solidFill>
              <a:effectLst/>
              <a:latin typeface="Gill Sans MT"/>
              <a:ea typeface="Gill Sans MT"/>
              <a:cs typeface="Gill Sans MT"/>
            </a:endParaRPr>
          </a:p>
        </p:txBody>
      </p:sp>
      <p:sp>
        <p:nvSpPr>
          <p:cNvPr id="335" name="TextBox 334">
            <a:extLst>
              <a:ext uri="{FF2B5EF4-FFF2-40B4-BE49-F238E27FC236}">
                <a16:creationId xmlns:a16="http://schemas.microsoft.com/office/drawing/2014/main" id="{2B2CBE5A-7D87-4804-922B-355B5F8B34EF}"/>
              </a:ext>
            </a:extLst>
          </p:cNvPr>
          <p:cNvSpPr txBox="1"/>
          <p:nvPr/>
        </p:nvSpPr>
        <p:spPr>
          <a:xfrm>
            <a:off x="1622300" y="3883499"/>
            <a:ext cx="2341166" cy="1240222"/>
          </a:xfrm>
          <a:prstGeom prst="rect">
            <a:avLst/>
          </a:prstGeom>
          <a:noFill/>
        </p:spPr>
        <p:txBody>
          <a:bodyPr wrap="square" rtlCol="0" anchor="b">
            <a:spAutoFit/>
          </a:bodyPr>
          <a:lstStyle/>
          <a:p>
            <a:pPr>
              <a:lnSpc>
                <a:spcPts val="1800"/>
              </a:lnSpc>
            </a:pPr>
            <a:r>
              <a:rPr lang="es" sz="1700" b="1" i="0" strike="noStrike" cap="none" spc="-10" baseline="0">
                <a:solidFill>
                  <a:srgbClr val="C9D7E6"/>
                </a:solidFill>
                <a:effectLst/>
                <a:latin typeface="Gill Sans MT"/>
                <a:ea typeface="Gill Sans MT"/>
                <a:cs typeface="Gill Sans MT"/>
              </a:rPr>
              <a:t>Las quejas se utilizan como una herramienta de inteligencia de mercado.</a:t>
            </a:r>
          </a:p>
        </p:txBody>
      </p:sp>
      <p:sp>
        <p:nvSpPr>
          <p:cNvPr id="336" name="TextBox 335">
            <a:extLst>
              <a:ext uri="{FF2B5EF4-FFF2-40B4-BE49-F238E27FC236}">
                <a16:creationId xmlns:a16="http://schemas.microsoft.com/office/drawing/2014/main" id="{991E4EE1-9D3A-4755-AA25-5E42034B3A77}"/>
              </a:ext>
            </a:extLst>
          </p:cNvPr>
          <p:cNvSpPr txBox="1"/>
          <p:nvPr/>
        </p:nvSpPr>
        <p:spPr>
          <a:xfrm>
            <a:off x="6569048" y="1898121"/>
            <a:ext cx="685800" cy="682077"/>
          </a:xfrm>
          <a:prstGeom prst="rect">
            <a:avLst/>
          </a:prstGeom>
          <a:noFill/>
        </p:spPr>
        <p:txBody>
          <a:bodyPr wrap="square" rtlCol="0" anchor="ctr">
            <a:spAutoFit/>
          </a:bodyPr>
          <a:lstStyle/>
          <a:p>
            <a:pPr algn="ctr">
              <a:lnSpc>
                <a:spcPts val="4700"/>
              </a:lnSpc>
            </a:pPr>
            <a:r>
              <a:rPr lang="es" sz="3700" b="1" i="0" strike="noStrike" cap="none" spc="-140" baseline="0">
                <a:solidFill>
                  <a:srgbClr val="D0EAEF"/>
                </a:solidFill>
                <a:effectLst/>
                <a:latin typeface="Gill Sans MT"/>
                <a:ea typeface="Gill Sans MT"/>
                <a:cs typeface="Gill Sans MT"/>
              </a:rPr>
              <a:t>01</a:t>
            </a:r>
            <a:endParaRPr lang="en-US" sz="3700" b="1" spc="-140">
              <a:solidFill>
                <a:schemeClr val="accent1">
                  <a:lumMod val="20000"/>
                  <a:lumOff val="80000"/>
                </a:schemeClr>
              </a:solidFill>
            </a:endParaRPr>
          </a:p>
        </p:txBody>
      </p:sp>
      <p:sp>
        <p:nvSpPr>
          <p:cNvPr id="337" name="TextBox 336">
            <a:extLst>
              <a:ext uri="{FF2B5EF4-FFF2-40B4-BE49-F238E27FC236}">
                <a16:creationId xmlns:a16="http://schemas.microsoft.com/office/drawing/2014/main" id="{F1D64945-A46D-4B49-97B7-5F08AE50E5F1}"/>
              </a:ext>
            </a:extLst>
          </p:cNvPr>
          <p:cNvSpPr txBox="1"/>
          <p:nvPr/>
        </p:nvSpPr>
        <p:spPr>
          <a:xfrm>
            <a:off x="461336" y="4390238"/>
            <a:ext cx="865834" cy="682077"/>
          </a:xfrm>
          <a:prstGeom prst="rect">
            <a:avLst/>
          </a:prstGeom>
          <a:noFill/>
        </p:spPr>
        <p:txBody>
          <a:bodyPr wrap="square" rtlCol="0" anchor="ctr">
            <a:spAutoFit/>
          </a:bodyPr>
          <a:lstStyle/>
          <a:p>
            <a:pPr algn="ctr">
              <a:lnSpc>
                <a:spcPts val="4700"/>
              </a:lnSpc>
            </a:pPr>
            <a:r>
              <a:rPr lang="es" sz="3700" b="1" i="0" strike="noStrike" cap="none" spc="-140" baseline="0">
                <a:solidFill>
                  <a:srgbClr val="FFF1CE"/>
                </a:solidFill>
                <a:effectLst/>
                <a:latin typeface="Gill Sans MT"/>
                <a:ea typeface="Gill Sans MT"/>
                <a:cs typeface="Gill Sans MT"/>
              </a:rPr>
              <a:t>03</a:t>
            </a:r>
            <a:endParaRPr lang="en-US" sz="3700" b="1" spc="-140">
              <a:solidFill>
                <a:schemeClr val="accent2">
                  <a:lumMod val="20000"/>
                  <a:lumOff val="80000"/>
                </a:schemeClr>
              </a:solidFill>
            </a:endParaRPr>
          </a:p>
        </p:txBody>
      </p:sp>
      <p:sp>
        <p:nvSpPr>
          <p:cNvPr id="338" name="TextBox 337">
            <a:extLst>
              <a:ext uri="{FF2B5EF4-FFF2-40B4-BE49-F238E27FC236}">
                <a16:creationId xmlns:a16="http://schemas.microsoft.com/office/drawing/2014/main" id="{2D8269FC-B7CD-4EC9-A8E2-12056ACBA57F}"/>
              </a:ext>
            </a:extLst>
          </p:cNvPr>
          <p:cNvSpPr txBox="1"/>
          <p:nvPr/>
        </p:nvSpPr>
        <p:spPr>
          <a:xfrm>
            <a:off x="8126784" y="5417066"/>
            <a:ext cx="760265" cy="682077"/>
          </a:xfrm>
          <a:prstGeom prst="rect">
            <a:avLst/>
          </a:prstGeom>
          <a:noFill/>
        </p:spPr>
        <p:txBody>
          <a:bodyPr wrap="square" rtlCol="0" anchor="ctr">
            <a:spAutoFit/>
          </a:bodyPr>
          <a:lstStyle/>
          <a:p>
            <a:pPr algn="ctr">
              <a:lnSpc>
                <a:spcPts val="4700"/>
              </a:lnSpc>
            </a:pPr>
            <a:r>
              <a:rPr lang="es" sz="3700" b="1" i="0" strike="noStrike" cap="none" spc="-140" baseline="0">
                <a:solidFill>
                  <a:srgbClr val="C51A1B"/>
                </a:solidFill>
                <a:effectLst/>
                <a:latin typeface="Gill Sans MT"/>
                <a:ea typeface="Gill Sans MT"/>
                <a:cs typeface="Gill Sans MT"/>
              </a:rPr>
              <a:t>02</a:t>
            </a:r>
            <a:endParaRPr lang="en-US" sz="3700" b="1" spc="-140">
              <a:solidFill>
                <a:schemeClr val="accent3"/>
              </a:solidFill>
            </a:endParaRPr>
          </a:p>
        </p:txBody>
      </p:sp>
      <p:pic>
        <p:nvPicPr>
          <p:cNvPr id="23" name="Graphic 22">
            <a:extLst>
              <a:ext uri="{FF2B5EF4-FFF2-40B4-BE49-F238E27FC236}">
                <a16:creationId xmlns:a16="http://schemas.microsoft.com/office/drawing/2014/main" id="{5AD84BD5-709E-A642-86B7-FDD5745BF96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1789310" y="3023055"/>
            <a:ext cx="1292299" cy="1292299"/>
          </a:xfrm>
          <a:prstGeom prst="rect">
            <a:avLst/>
          </a:prstGeom>
        </p:spPr>
      </p:pic>
      <p:sp>
        <p:nvSpPr>
          <p:cNvPr id="28" name="Title 3">
            <a:extLst>
              <a:ext uri="{FF2B5EF4-FFF2-40B4-BE49-F238E27FC236}">
                <a16:creationId xmlns:a16="http://schemas.microsoft.com/office/drawing/2014/main" id="{9BD1576B-8B2D-8342-916A-0E0F0FF1F3AA}"/>
              </a:ext>
            </a:extLst>
          </p:cNvPr>
          <p:cNvSpPr>
            <a:spLocks noGrp="1"/>
          </p:cNvSpPr>
          <p:nvPr>
            <p:ph type="title"/>
          </p:nvPr>
        </p:nvSpPr>
        <p:spPr>
          <a:xfrm>
            <a:off x="581192" y="702156"/>
            <a:ext cx="11029616" cy="553947"/>
          </a:xfrm>
        </p:spPr>
        <p:txBody>
          <a:bodyPr/>
          <a:lstStyle/>
          <a:p>
            <a:r>
              <a:rPr lang="es" sz="2800" b="0" i="0" strike="noStrike" cap="none" spc="0" baseline="0" dirty="0">
                <a:solidFill>
                  <a:srgbClr val="FFFFFF"/>
                </a:solidFill>
                <a:effectLst/>
                <a:latin typeface="Gill Sans MT"/>
                <a:ea typeface="Gill Sans MT"/>
                <a:cs typeface="Gill Sans MT"/>
              </a:rPr>
              <a:t>¿Qué debe incluir un mecanismo de </a:t>
            </a:r>
            <a:r>
              <a:rPr lang="es" dirty="0">
                <a:solidFill>
                  <a:srgbClr val="FFFFFF"/>
                </a:solidFill>
                <a:latin typeface="Gill Sans MT"/>
                <a:ea typeface="Gill Sans MT"/>
                <a:cs typeface="Gill Sans MT"/>
              </a:rPr>
              <a:t>resolucion </a:t>
            </a:r>
            <a:r>
              <a:rPr lang="es" sz="2800" b="0" i="0" strike="noStrike" cap="none" spc="0" baseline="0" dirty="0">
                <a:solidFill>
                  <a:srgbClr val="FFFFFF"/>
                </a:solidFill>
                <a:effectLst/>
                <a:latin typeface="Gill Sans MT"/>
                <a:ea typeface="Gill Sans MT"/>
                <a:cs typeface="Gill Sans MT"/>
              </a:rPr>
              <a:t>de quejas?</a:t>
            </a:r>
          </a:p>
        </p:txBody>
      </p:sp>
      <p:sp>
        <p:nvSpPr>
          <p:cNvPr id="29" name="Freeform 28">
            <a:extLst>
              <a:ext uri="{FF2B5EF4-FFF2-40B4-BE49-F238E27FC236}">
                <a16:creationId xmlns:a16="http://schemas.microsoft.com/office/drawing/2014/main" id="{8432E558-CC55-0347-AF51-E13DD261ABFF}"/>
              </a:ext>
            </a:extLst>
          </p:cNvPr>
          <p:cNvSpPr>
            <a:spLocks noChangeArrowheads="1"/>
          </p:cNvSpPr>
          <p:nvPr/>
        </p:nvSpPr>
        <p:spPr bwMode="auto">
          <a:xfrm>
            <a:off x="5458936" y="2170368"/>
            <a:ext cx="549183" cy="533051"/>
          </a:xfrm>
          <a:custGeom>
            <a:avLst/>
            <a:gdLst>
              <a:gd name="connsiteX0" fmla="*/ 459007 w 549183"/>
              <a:gd name="connsiteY0" fmla="*/ 409393 h 533051"/>
              <a:gd name="connsiteX1" fmla="*/ 465904 w 549183"/>
              <a:gd name="connsiteY1" fmla="*/ 416620 h 533051"/>
              <a:gd name="connsiteX2" fmla="*/ 465904 w 549183"/>
              <a:gd name="connsiteY2" fmla="*/ 525422 h 533051"/>
              <a:gd name="connsiteX3" fmla="*/ 459007 w 549183"/>
              <a:gd name="connsiteY3" fmla="*/ 533051 h 533051"/>
              <a:gd name="connsiteX4" fmla="*/ 452109 w 549183"/>
              <a:gd name="connsiteY4" fmla="*/ 525422 h 533051"/>
              <a:gd name="connsiteX5" fmla="*/ 452109 w 549183"/>
              <a:gd name="connsiteY5" fmla="*/ 416620 h 533051"/>
              <a:gd name="connsiteX6" fmla="*/ 459007 w 549183"/>
              <a:gd name="connsiteY6" fmla="*/ 409393 h 533051"/>
              <a:gd name="connsiteX7" fmla="*/ 182341 w 549183"/>
              <a:gd name="connsiteY7" fmla="*/ 31792 h 533051"/>
              <a:gd name="connsiteX8" fmla="*/ 141357 w 549183"/>
              <a:gd name="connsiteY8" fmla="*/ 73195 h 533051"/>
              <a:gd name="connsiteX9" fmla="*/ 141357 w 549183"/>
              <a:gd name="connsiteY9" fmla="*/ 154795 h 533051"/>
              <a:gd name="connsiteX10" fmla="*/ 182341 w 549183"/>
              <a:gd name="connsiteY10" fmla="*/ 196600 h 533051"/>
              <a:gd name="connsiteX11" fmla="*/ 207654 w 549183"/>
              <a:gd name="connsiteY11" fmla="*/ 196600 h 533051"/>
              <a:gd name="connsiteX12" fmla="*/ 216895 w 549183"/>
              <a:gd name="connsiteY12" fmla="*/ 186953 h 533051"/>
              <a:gd name="connsiteX13" fmla="*/ 216895 w 549183"/>
              <a:gd name="connsiteY13" fmla="*/ 164443 h 533051"/>
              <a:gd name="connsiteX14" fmla="*/ 207654 w 549183"/>
              <a:gd name="connsiteY14" fmla="*/ 155197 h 533051"/>
              <a:gd name="connsiteX15" fmla="*/ 191984 w 549183"/>
              <a:gd name="connsiteY15" fmla="*/ 155197 h 533051"/>
              <a:gd name="connsiteX16" fmla="*/ 175510 w 549183"/>
              <a:gd name="connsiteY16" fmla="*/ 138314 h 533051"/>
              <a:gd name="connsiteX17" fmla="*/ 175510 w 549183"/>
              <a:gd name="connsiteY17" fmla="*/ 92490 h 533051"/>
              <a:gd name="connsiteX18" fmla="*/ 194796 w 549183"/>
              <a:gd name="connsiteY18" fmla="*/ 73195 h 533051"/>
              <a:gd name="connsiteX19" fmla="*/ 207654 w 549183"/>
              <a:gd name="connsiteY19" fmla="*/ 73195 h 533051"/>
              <a:gd name="connsiteX20" fmla="*/ 216895 w 549183"/>
              <a:gd name="connsiteY20" fmla="*/ 63548 h 533051"/>
              <a:gd name="connsiteX21" fmla="*/ 216895 w 549183"/>
              <a:gd name="connsiteY21" fmla="*/ 41439 h 533051"/>
              <a:gd name="connsiteX22" fmla="*/ 207654 w 549183"/>
              <a:gd name="connsiteY22" fmla="*/ 31792 h 533051"/>
              <a:gd name="connsiteX23" fmla="*/ 182341 w 549183"/>
              <a:gd name="connsiteY23" fmla="*/ 17723 h 533051"/>
              <a:gd name="connsiteX24" fmla="*/ 207654 w 549183"/>
              <a:gd name="connsiteY24" fmla="*/ 17723 h 533051"/>
              <a:gd name="connsiteX25" fmla="*/ 231360 w 549183"/>
              <a:gd name="connsiteY25" fmla="*/ 41439 h 533051"/>
              <a:gd name="connsiteX26" fmla="*/ 231360 w 549183"/>
              <a:gd name="connsiteY26" fmla="*/ 63548 h 533051"/>
              <a:gd name="connsiteX27" fmla="*/ 207654 w 549183"/>
              <a:gd name="connsiteY27" fmla="*/ 87264 h 533051"/>
              <a:gd name="connsiteX28" fmla="*/ 194796 w 549183"/>
              <a:gd name="connsiteY28" fmla="*/ 87264 h 533051"/>
              <a:gd name="connsiteX29" fmla="*/ 189573 w 549183"/>
              <a:gd name="connsiteY29" fmla="*/ 92490 h 533051"/>
              <a:gd name="connsiteX30" fmla="*/ 189573 w 549183"/>
              <a:gd name="connsiteY30" fmla="*/ 138314 h 533051"/>
              <a:gd name="connsiteX31" fmla="*/ 191984 w 549183"/>
              <a:gd name="connsiteY31" fmla="*/ 140726 h 533051"/>
              <a:gd name="connsiteX32" fmla="*/ 207654 w 549183"/>
              <a:gd name="connsiteY32" fmla="*/ 140726 h 533051"/>
              <a:gd name="connsiteX33" fmla="*/ 231360 w 549183"/>
              <a:gd name="connsiteY33" fmla="*/ 164443 h 533051"/>
              <a:gd name="connsiteX34" fmla="*/ 231360 w 549183"/>
              <a:gd name="connsiteY34" fmla="*/ 186953 h 533051"/>
              <a:gd name="connsiteX35" fmla="*/ 207654 w 549183"/>
              <a:gd name="connsiteY35" fmla="*/ 210669 h 533051"/>
              <a:gd name="connsiteX36" fmla="*/ 182341 w 549183"/>
              <a:gd name="connsiteY36" fmla="*/ 210669 h 533051"/>
              <a:gd name="connsiteX37" fmla="*/ 128499 w 549183"/>
              <a:gd name="connsiteY37" fmla="*/ 167658 h 533051"/>
              <a:gd name="connsiteX38" fmla="*/ 105999 w 549183"/>
              <a:gd name="connsiteY38" fmla="*/ 255288 h 533051"/>
              <a:gd name="connsiteX39" fmla="*/ 105597 w 549183"/>
              <a:gd name="connsiteY39" fmla="*/ 256494 h 533051"/>
              <a:gd name="connsiteX40" fmla="*/ 106400 w 549183"/>
              <a:gd name="connsiteY40" fmla="*/ 266543 h 533051"/>
              <a:gd name="connsiteX41" fmla="*/ 118856 w 549183"/>
              <a:gd name="connsiteY41" fmla="*/ 272573 h 533051"/>
              <a:gd name="connsiteX42" fmla="*/ 260290 w 549183"/>
              <a:gd name="connsiteY42" fmla="*/ 272975 h 533051"/>
              <a:gd name="connsiteX43" fmla="*/ 441501 w 549183"/>
              <a:gd name="connsiteY43" fmla="*/ 272975 h 533051"/>
              <a:gd name="connsiteX44" fmla="*/ 549183 w 549183"/>
              <a:gd name="connsiteY44" fmla="*/ 380301 h 533051"/>
              <a:gd name="connsiteX45" fmla="*/ 549183 w 549183"/>
              <a:gd name="connsiteY45" fmla="*/ 525413 h 533051"/>
              <a:gd name="connsiteX46" fmla="*/ 541951 w 549183"/>
              <a:gd name="connsiteY46" fmla="*/ 533050 h 533051"/>
              <a:gd name="connsiteX47" fmla="*/ 534719 w 549183"/>
              <a:gd name="connsiteY47" fmla="*/ 525413 h 533051"/>
              <a:gd name="connsiteX48" fmla="*/ 534719 w 549183"/>
              <a:gd name="connsiteY48" fmla="*/ 380301 h 533051"/>
              <a:gd name="connsiteX49" fmla="*/ 441501 w 549183"/>
              <a:gd name="connsiteY49" fmla="*/ 287446 h 533051"/>
              <a:gd name="connsiteX50" fmla="*/ 212475 w 549183"/>
              <a:gd name="connsiteY50" fmla="*/ 287446 h 533051"/>
              <a:gd name="connsiteX51" fmla="*/ 118454 w 549183"/>
              <a:gd name="connsiteY51" fmla="*/ 287044 h 533051"/>
              <a:gd name="connsiteX52" fmla="*/ 93945 w 549183"/>
              <a:gd name="connsiteY52" fmla="*/ 274181 h 533051"/>
              <a:gd name="connsiteX53" fmla="*/ 92337 w 549183"/>
              <a:gd name="connsiteY53" fmla="*/ 251268 h 533051"/>
              <a:gd name="connsiteX54" fmla="*/ 123678 w 549183"/>
              <a:gd name="connsiteY54" fmla="*/ 128265 h 533051"/>
              <a:gd name="connsiteX55" fmla="*/ 124080 w 549183"/>
              <a:gd name="connsiteY55" fmla="*/ 127059 h 533051"/>
              <a:gd name="connsiteX56" fmla="*/ 123276 w 549183"/>
              <a:gd name="connsiteY56" fmla="*/ 100127 h 533051"/>
              <a:gd name="connsiteX57" fmla="*/ 101579 w 549183"/>
              <a:gd name="connsiteY57" fmla="*/ 83646 h 533051"/>
              <a:gd name="connsiteX58" fmla="*/ 66221 w 549183"/>
              <a:gd name="connsiteY58" fmla="*/ 103343 h 533051"/>
              <a:gd name="connsiteX59" fmla="*/ 19612 w 549183"/>
              <a:gd name="connsiteY59" fmla="*/ 262122 h 533051"/>
              <a:gd name="connsiteX60" fmla="*/ 19210 w 549183"/>
              <a:gd name="connsiteY60" fmla="*/ 263327 h 533051"/>
              <a:gd name="connsiteX61" fmla="*/ 36889 w 549183"/>
              <a:gd name="connsiteY61" fmla="*/ 336486 h 533051"/>
              <a:gd name="connsiteX62" fmla="*/ 77873 w 549183"/>
              <a:gd name="connsiteY62" fmla="*/ 350957 h 533051"/>
              <a:gd name="connsiteX63" fmla="*/ 229351 w 549183"/>
              <a:gd name="connsiteY63" fmla="*/ 354977 h 533051"/>
              <a:gd name="connsiteX64" fmla="*/ 249039 w 549183"/>
              <a:gd name="connsiteY64" fmla="*/ 374272 h 533051"/>
              <a:gd name="connsiteX65" fmla="*/ 249039 w 549183"/>
              <a:gd name="connsiteY65" fmla="*/ 525413 h 533051"/>
              <a:gd name="connsiteX66" fmla="*/ 241807 w 549183"/>
              <a:gd name="connsiteY66" fmla="*/ 533050 h 533051"/>
              <a:gd name="connsiteX67" fmla="*/ 234574 w 549183"/>
              <a:gd name="connsiteY67" fmla="*/ 525413 h 533051"/>
              <a:gd name="connsiteX68" fmla="*/ 234574 w 549183"/>
              <a:gd name="connsiteY68" fmla="*/ 374272 h 533051"/>
              <a:gd name="connsiteX69" fmla="*/ 229351 w 549183"/>
              <a:gd name="connsiteY69" fmla="*/ 369046 h 533051"/>
              <a:gd name="connsiteX70" fmla="*/ 228146 w 549183"/>
              <a:gd name="connsiteY70" fmla="*/ 369046 h 533051"/>
              <a:gd name="connsiteX71" fmla="*/ 77471 w 549183"/>
              <a:gd name="connsiteY71" fmla="*/ 365428 h 533051"/>
              <a:gd name="connsiteX72" fmla="*/ 26844 w 549183"/>
              <a:gd name="connsiteY72" fmla="*/ 346938 h 533051"/>
              <a:gd name="connsiteX73" fmla="*/ 5951 w 549183"/>
              <a:gd name="connsiteY73" fmla="*/ 258102 h 533051"/>
              <a:gd name="connsiteX74" fmla="*/ 52961 w 549183"/>
              <a:gd name="connsiteY74" fmla="*/ 98519 h 533051"/>
              <a:gd name="connsiteX75" fmla="*/ 52961 w 549183"/>
              <a:gd name="connsiteY75" fmla="*/ 98117 h 533051"/>
              <a:gd name="connsiteX76" fmla="*/ 104391 w 549183"/>
              <a:gd name="connsiteY76" fmla="*/ 69979 h 533051"/>
              <a:gd name="connsiteX77" fmla="*/ 126892 w 549183"/>
              <a:gd name="connsiteY77" fmla="*/ 81636 h 533051"/>
              <a:gd name="connsiteX78" fmla="*/ 126892 w 549183"/>
              <a:gd name="connsiteY78" fmla="*/ 73195 h 533051"/>
              <a:gd name="connsiteX79" fmla="*/ 182341 w 549183"/>
              <a:gd name="connsiteY79" fmla="*/ 17723 h 533051"/>
              <a:gd name="connsiteX80" fmla="*/ 350687 w 549183"/>
              <a:gd name="connsiteY80" fmla="*/ 14034 h 533051"/>
              <a:gd name="connsiteX81" fmla="*/ 248641 w 549183"/>
              <a:gd name="connsiteY81" fmla="*/ 115883 h 533051"/>
              <a:gd name="connsiteX82" fmla="*/ 350687 w 549183"/>
              <a:gd name="connsiteY82" fmla="*/ 217731 h 533051"/>
              <a:gd name="connsiteX83" fmla="*/ 453136 w 549183"/>
              <a:gd name="connsiteY83" fmla="*/ 115883 h 533051"/>
              <a:gd name="connsiteX84" fmla="*/ 350687 w 549183"/>
              <a:gd name="connsiteY84" fmla="*/ 14034 h 533051"/>
              <a:gd name="connsiteX85" fmla="*/ 350687 w 549183"/>
              <a:gd name="connsiteY85" fmla="*/ 0 h 533051"/>
              <a:gd name="connsiteX86" fmla="*/ 467657 w 549183"/>
              <a:gd name="connsiteY86" fmla="*/ 115883 h 533051"/>
              <a:gd name="connsiteX87" fmla="*/ 350687 w 549183"/>
              <a:gd name="connsiteY87" fmla="*/ 231765 h 533051"/>
              <a:gd name="connsiteX88" fmla="*/ 234121 w 549183"/>
              <a:gd name="connsiteY88" fmla="*/ 115883 h 533051"/>
              <a:gd name="connsiteX89" fmla="*/ 350687 w 549183"/>
              <a:gd name="connsiteY89" fmla="*/ 0 h 53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549183" h="533051">
                <a:moveTo>
                  <a:pt x="459007" y="409393"/>
                </a:moveTo>
                <a:cubicBezTo>
                  <a:pt x="462838" y="409393"/>
                  <a:pt x="465904" y="412605"/>
                  <a:pt x="465904" y="416620"/>
                </a:cubicBezTo>
                <a:lnTo>
                  <a:pt x="465904" y="525422"/>
                </a:lnTo>
                <a:cubicBezTo>
                  <a:pt x="465904" y="529437"/>
                  <a:pt x="462838" y="533051"/>
                  <a:pt x="459007" y="533051"/>
                </a:cubicBezTo>
                <a:cubicBezTo>
                  <a:pt x="455558" y="533051"/>
                  <a:pt x="452109" y="529437"/>
                  <a:pt x="452109" y="525422"/>
                </a:cubicBezTo>
                <a:lnTo>
                  <a:pt x="452109" y="416620"/>
                </a:lnTo>
                <a:cubicBezTo>
                  <a:pt x="452109" y="412605"/>
                  <a:pt x="455558" y="409393"/>
                  <a:pt x="459007" y="409393"/>
                </a:cubicBezTo>
                <a:close/>
                <a:moveTo>
                  <a:pt x="182341" y="31792"/>
                </a:moveTo>
                <a:cubicBezTo>
                  <a:pt x="159840" y="31792"/>
                  <a:pt x="141357" y="50283"/>
                  <a:pt x="141357" y="73195"/>
                </a:cubicBezTo>
                <a:lnTo>
                  <a:pt x="141357" y="154795"/>
                </a:lnTo>
                <a:cubicBezTo>
                  <a:pt x="141357" y="177708"/>
                  <a:pt x="159840" y="196600"/>
                  <a:pt x="182341" y="196600"/>
                </a:cubicBezTo>
                <a:lnTo>
                  <a:pt x="207654" y="196600"/>
                </a:lnTo>
                <a:cubicBezTo>
                  <a:pt x="212877" y="196600"/>
                  <a:pt x="216895" y="192179"/>
                  <a:pt x="216895" y="186953"/>
                </a:cubicBezTo>
                <a:lnTo>
                  <a:pt x="216895" y="164443"/>
                </a:lnTo>
                <a:cubicBezTo>
                  <a:pt x="216895" y="159217"/>
                  <a:pt x="212877" y="155197"/>
                  <a:pt x="207654" y="155197"/>
                </a:cubicBezTo>
                <a:lnTo>
                  <a:pt x="191984" y="155197"/>
                </a:lnTo>
                <a:cubicBezTo>
                  <a:pt x="183144" y="155197"/>
                  <a:pt x="175510" y="147560"/>
                  <a:pt x="175510" y="138314"/>
                </a:cubicBezTo>
                <a:lnTo>
                  <a:pt x="175510" y="92490"/>
                </a:lnTo>
                <a:cubicBezTo>
                  <a:pt x="175510" y="82038"/>
                  <a:pt x="184350" y="73195"/>
                  <a:pt x="194796" y="73195"/>
                </a:cubicBezTo>
                <a:lnTo>
                  <a:pt x="207654" y="73195"/>
                </a:lnTo>
                <a:cubicBezTo>
                  <a:pt x="212877" y="73195"/>
                  <a:pt x="216895" y="68773"/>
                  <a:pt x="216895" y="63548"/>
                </a:cubicBezTo>
                <a:lnTo>
                  <a:pt x="216895" y="41439"/>
                </a:lnTo>
                <a:cubicBezTo>
                  <a:pt x="216895" y="36214"/>
                  <a:pt x="212877" y="31792"/>
                  <a:pt x="207654" y="31792"/>
                </a:cubicBezTo>
                <a:close/>
                <a:moveTo>
                  <a:pt x="182341" y="17723"/>
                </a:moveTo>
                <a:lnTo>
                  <a:pt x="207654" y="17723"/>
                </a:lnTo>
                <a:cubicBezTo>
                  <a:pt x="220511" y="17723"/>
                  <a:pt x="231360" y="28174"/>
                  <a:pt x="231360" y="41439"/>
                </a:cubicBezTo>
                <a:lnTo>
                  <a:pt x="231360" y="63548"/>
                </a:lnTo>
                <a:cubicBezTo>
                  <a:pt x="231360" y="76813"/>
                  <a:pt x="220511" y="87264"/>
                  <a:pt x="207654" y="87264"/>
                </a:cubicBezTo>
                <a:lnTo>
                  <a:pt x="194796" y="87264"/>
                </a:lnTo>
                <a:cubicBezTo>
                  <a:pt x="191984" y="87264"/>
                  <a:pt x="189573" y="89676"/>
                  <a:pt x="189573" y="92490"/>
                </a:cubicBezTo>
                <a:lnTo>
                  <a:pt x="189573" y="138314"/>
                </a:lnTo>
                <a:cubicBezTo>
                  <a:pt x="189573" y="139922"/>
                  <a:pt x="190778" y="140726"/>
                  <a:pt x="191984" y="140726"/>
                </a:cubicBezTo>
                <a:lnTo>
                  <a:pt x="207654" y="140726"/>
                </a:lnTo>
                <a:cubicBezTo>
                  <a:pt x="220511" y="140726"/>
                  <a:pt x="231360" y="151579"/>
                  <a:pt x="231360" y="164443"/>
                </a:cubicBezTo>
                <a:lnTo>
                  <a:pt x="231360" y="186953"/>
                </a:lnTo>
                <a:cubicBezTo>
                  <a:pt x="231360" y="200218"/>
                  <a:pt x="220511" y="210669"/>
                  <a:pt x="207654" y="210669"/>
                </a:cubicBezTo>
                <a:lnTo>
                  <a:pt x="182341" y="210669"/>
                </a:lnTo>
                <a:cubicBezTo>
                  <a:pt x="156224" y="210669"/>
                  <a:pt x="134125" y="192179"/>
                  <a:pt x="128499" y="167658"/>
                </a:cubicBezTo>
                <a:lnTo>
                  <a:pt x="105999" y="255288"/>
                </a:lnTo>
                <a:cubicBezTo>
                  <a:pt x="105999" y="256092"/>
                  <a:pt x="105999" y="256092"/>
                  <a:pt x="105597" y="256494"/>
                </a:cubicBezTo>
                <a:cubicBezTo>
                  <a:pt x="103990" y="260112"/>
                  <a:pt x="104391" y="263729"/>
                  <a:pt x="106400" y="266543"/>
                </a:cubicBezTo>
                <a:cubicBezTo>
                  <a:pt x="108409" y="270161"/>
                  <a:pt x="113231" y="272171"/>
                  <a:pt x="118856" y="272573"/>
                </a:cubicBezTo>
                <a:lnTo>
                  <a:pt x="260290" y="272975"/>
                </a:lnTo>
                <a:lnTo>
                  <a:pt x="441501" y="272975"/>
                </a:lnTo>
                <a:cubicBezTo>
                  <a:pt x="500967" y="272975"/>
                  <a:pt x="549183" y="321211"/>
                  <a:pt x="549183" y="380301"/>
                </a:cubicBezTo>
                <a:lnTo>
                  <a:pt x="549183" y="525413"/>
                </a:lnTo>
                <a:cubicBezTo>
                  <a:pt x="549183" y="529432"/>
                  <a:pt x="545567" y="533050"/>
                  <a:pt x="541951" y="533050"/>
                </a:cubicBezTo>
                <a:cubicBezTo>
                  <a:pt x="537933" y="533050"/>
                  <a:pt x="534719" y="529432"/>
                  <a:pt x="534719" y="525413"/>
                </a:cubicBezTo>
                <a:lnTo>
                  <a:pt x="534719" y="380301"/>
                </a:lnTo>
                <a:cubicBezTo>
                  <a:pt x="534719" y="329251"/>
                  <a:pt x="492931" y="287446"/>
                  <a:pt x="441501" y="287446"/>
                </a:cubicBezTo>
                <a:lnTo>
                  <a:pt x="212475" y="287446"/>
                </a:lnTo>
                <a:lnTo>
                  <a:pt x="118454" y="287044"/>
                </a:lnTo>
                <a:cubicBezTo>
                  <a:pt x="107606" y="286642"/>
                  <a:pt x="99168" y="282220"/>
                  <a:pt x="93945" y="274181"/>
                </a:cubicBezTo>
                <a:cubicBezTo>
                  <a:pt x="89927" y="267347"/>
                  <a:pt x="89123" y="259308"/>
                  <a:pt x="92337" y="251268"/>
                </a:cubicBezTo>
                <a:lnTo>
                  <a:pt x="123678" y="128265"/>
                </a:lnTo>
                <a:cubicBezTo>
                  <a:pt x="123678" y="127461"/>
                  <a:pt x="124080" y="127059"/>
                  <a:pt x="124080" y="127059"/>
                </a:cubicBezTo>
                <a:cubicBezTo>
                  <a:pt x="127696" y="118216"/>
                  <a:pt x="127696" y="108569"/>
                  <a:pt x="123276" y="100127"/>
                </a:cubicBezTo>
                <a:cubicBezTo>
                  <a:pt x="118856" y="91686"/>
                  <a:pt x="111222" y="86058"/>
                  <a:pt x="101579" y="83646"/>
                </a:cubicBezTo>
                <a:cubicBezTo>
                  <a:pt x="87516" y="80833"/>
                  <a:pt x="73051" y="89274"/>
                  <a:pt x="66221" y="103343"/>
                </a:cubicBezTo>
                <a:lnTo>
                  <a:pt x="19612" y="262122"/>
                </a:lnTo>
                <a:cubicBezTo>
                  <a:pt x="19612" y="262524"/>
                  <a:pt x="19612" y="262925"/>
                  <a:pt x="19210" y="263327"/>
                </a:cubicBezTo>
                <a:cubicBezTo>
                  <a:pt x="8361" y="288652"/>
                  <a:pt x="15192" y="317996"/>
                  <a:pt x="36889" y="336486"/>
                </a:cubicBezTo>
                <a:cubicBezTo>
                  <a:pt x="46934" y="345330"/>
                  <a:pt x="61801" y="350555"/>
                  <a:pt x="77873" y="350957"/>
                </a:cubicBezTo>
                <a:lnTo>
                  <a:pt x="229351" y="354977"/>
                </a:lnTo>
                <a:cubicBezTo>
                  <a:pt x="240601" y="354977"/>
                  <a:pt x="249039" y="363418"/>
                  <a:pt x="249039" y="374272"/>
                </a:cubicBezTo>
                <a:lnTo>
                  <a:pt x="249039" y="525413"/>
                </a:lnTo>
                <a:cubicBezTo>
                  <a:pt x="249039" y="529432"/>
                  <a:pt x="245825" y="533050"/>
                  <a:pt x="241807" y="533050"/>
                </a:cubicBezTo>
                <a:cubicBezTo>
                  <a:pt x="237789" y="533050"/>
                  <a:pt x="234574" y="529432"/>
                  <a:pt x="234574" y="525413"/>
                </a:cubicBezTo>
                <a:lnTo>
                  <a:pt x="234574" y="374272"/>
                </a:lnTo>
                <a:cubicBezTo>
                  <a:pt x="234574" y="371458"/>
                  <a:pt x="232565" y="369046"/>
                  <a:pt x="229351" y="369046"/>
                </a:cubicBezTo>
                <a:lnTo>
                  <a:pt x="228146" y="369046"/>
                </a:lnTo>
                <a:lnTo>
                  <a:pt x="77471" y="365428"/>
                </a:lnTo>
                <a:cubicBezTo>
                  <a:pt x="58185" y="364624"/>
                  <a:pt x="40505" y="358193"/>
                  <a:pt x="26844" y="346938"/>
                </a:cubicBezTo>
                <a:cubicBezTo>
                  <a:pt x="1531" y="324829"/>
                  <a:pt x="-6907" y="289054"/>
                  <a:pt x="5951" y="258102"/>
                </a:cubicBezTo>
                <a:lnTo>
                  <a:pt x="52961" y="98519"/>
                </a:lnTo>
                <a:cubicBezTo>
                  <a:pt x="52961" y="98519"/>
                  <a:pt x="52961" y="98519"/>
                  <a:pt x="52961" y="98117"/>
                </a:cubicBezTo>
                <a:cubicBezTo>
                  <a:pt x="61801" y="77215"/>
                  <a:pt x="83498" y="65558"/>
                  <a:pt x="104391" y="69979"/>
                </a:cubicBezTo>
                <a:cubicBezTo>
                  <a:pt x="113231" y="71587"/>
                  <a:pt x="120865" y="76009"/>
                  <a:pt x="126892" y="81636"/>
                </a:cubicBezTo>
                <a:lnTo>
                  <a:pt x="126892" y="73195"/>
                </a:lnTo>
                <a:cubicBezTo>
                  <a:pt x="126892" y="42645"/>
                  <a:pt x="151804" y="17723"/>
                  <a:pt x="182341" y="17723"/>
                </a:cubicBezTo>
                <a:close/>
                <a:moveTo>
                  <a:pt x="350687" y="14034"/>
                </a:moveTo>
                <a:cubicBezTo>
                  <a:pt x="294623" y="14034"/>
                  <a:pt x="248641" y="59746"/>
                  <a:pt x="248641" y="115883"/>
                </a:cubicBezTo>
                <a:cubicBezTo>
                  <a:pt x="248641" y="172019"/>
                  <a:pt x="294623" y="217731"/>
                  <a:pt x="350687" y="217731"/>
                </a:cubicBezTo>
                <a:cubicBezTo>
                  <a:pt x="407559" y="217731"/>
                  <a:pt x="453136" y="172019"/>
                  <a:pt x="453136" y="115883"/>
                </a:cubicBezTo>
                <a:cubicBezTo>
                  <a:pt x="453136" y="59746"/>
                  <a:pt x="407559" y="14034"/>
                  <a:pt x="350687" y="14034"/>
                </a:cubicBezTo>
                <a:close/>
                <a:moveTo>
                  <a:pt x="350687" y="0"/>
                </a:moveTo>
                <a:cubicBezTo>
                  <a:pt x="415626" y="0"/>
                  <a:pt x="467657" y="52127"/>
                  <a:pt x="467657" y="115883"/>
                </a:cubicBezTo>
                <a:cubicBezTo>
                  <a:pt x="467657" y="179638"/>
                  <a:pt x="415626" y="231765"/>
                  <a:pt x="350687" y="231765"/>
                </a:cubicBezTo>
                <a:cubicBezTo>
                  <a:pt x="286959" y="231765"/>
                  <a:pt x="234121" y="179638"/>
                  <a:pt x="234121" y="115883"/>
                </a:cubicBezTo>
                <a:cubicBezTo>
                  <a:pt x="234121" y="52127"/>
                  <a:pt x="286959" y="0"/>
                  <a:pt x="350687" y="0"/>
                </a:cubicBezTo>
                <a:close/>
              </a:path>
            </a:pathLst>
          </a:custGeom>
          <a:solidFill>
            <a:schemeClr val="accent6">
              <a:lumMod val="50000"/>
              <a:alpha val="20000"/>
            </a:schemeClr>
          </a:solidFill>
          <a:ln w="9525" cap="flat">
            <a:solidFill>
              <a:schemeClr val="accent1"/>
            </a:solidFill>
            <a:bevel/>
          </a:ln>
          <a:effectLst/>
        </p:spPr>
        <p:txBody>
          <a:bodyPr wrap="square" anchor="ctr">
            <a:noAutofit/>
          </a:bodyPr>
          <a:lstStyle/>
          <a:p>
            <a:endParaRPr lang="en-US"/>
          </a:p>
        </p:txBody>
      </p:sp>
      <p:sp>
        <p:nvSpPr>
          <p:cNvPr id="31" name="Freeform 30">
            <a:extLst>
              <a:ext uri="{FF2B5EF4-FFF2-40B4-BE49-F238E27FC236}">
                <a16:creationId xmlns:a16="http://schemas.microsoft.com/office/drawing/2014/main" id="{D2F92F5B-6810-8947-BE1D-ACB94F919DC2}"/>
              </a:ext>
            </a:extLst>
          </p:cNvPr>
          <p:cNvSpPr>
            <a:spLocks noChangeArrowheads="1"/>
          </p:cNvSpPr>
          <p:nvPr/>
        </p:nvSpPr>
        <p:spPr bwMode="auto">
          <a:xfrm>
            <a:off x="7184135" y="5443016"/>
            <a:ext cx="516969" cy="423063"/>
          </a:xfrm>
          <a:custGeom>
            <a:avLst/>
            <a:gdLst>
              <a:gd name="connsiteX0" fmla="*/ 206089 w 516969"/>
              <a:gd name="connsiteY0" fmla="*/ 165116 h 423063"/>
              <a:gd name="connsiteX1" fmla="*/ 204882 w 516969"/>
              <a:gd name="connsiteY1" fmla="*/ 165520 h 423063"/>
              <a:gd name="connsiteX2" fmla="*/ 204480 w 516969"/>
              <a:gd name="connsiteY2" fmla="*/ 166729 h 423063"/>
              <a:gd name="connsiteX3" fmla="*/ 257602 w 516969"/>
              <a:gd name="connsiteY3" fmla="*/ 211475 h 423063"/>
              <a:gd name="connsiteX4" fmla="*/ 310725 w 516969"/>
              <a:gd name="connsiteY4" fmla="*/ 166729 h 423063"/>
              <a:gd name="connsiteX5" fmla="*/ 310323 w 516969"/>
              <a:gd name="connsiteY5" fmla="*/ 165520 h 423063"/>
              <a:gd name="connsiteX6" fmla="*/ 309518 w 516969"/>
              <a:gd name="connsiteY6" fmla="*/ 165116 h 423063"/>
              <a:gd name="connsiteX7" fmla="*/ 206089 w 516969"/>
              <a:gd name="connsiteY7" fmla="*/ 150604 h 423063"/>
              <a:gd name="connsiteX8" fmla="*/ 309518 w 516969"/>
              <a:gd name="connsiteY8" fmla="*/ 150604 h 423063"/>
              <a:gd name="connsiteX9" fmla="*/ 321189 w 516969"/>
              <a:gd name="connsiteY9" fmla="*/ 156248 h 423063"/>
              <a:gd name="connsiteX10" fmla="*/ 324811 w 516969"/>
              <a:gd name="connsiteY10" fmla="*/ 169148 h 423063"/>
              <a:gd name="connsiteX11" fmla="*/ 257602 w 516969"/>
              <a:gd name="connsiteY11" fmla="*/ 226390 h 423063"/>
              <a:gd name="connsiteX12" fmla="*/ 190394 w 516969"/>
              <a:gd name="connsiteY12" fmla="*/ 169148 h 423063"/>
              <a:gd name="connsiteX13" fmla="*/ 194016 w 516969"/>
              <a:gd name="connsiteY13" fmla="*/ 156248 h 423063"/>
              <a:gd name="connsiteX14" fmla="*/ 206089 w 516969"/>
              <a:gd name="connsiteY14" fmla="*/ 150604 h 423063"/>
              <a:gd name="connsiteX15" fmla="*/ 257802 w 516969"/>
              <a:gd name="connsiteY15" fmla="*/ 62339 h 423063"/>
              <a:gd name="connsiteX16" fmla="*/ 159705 w 516969"/>
              <a:gd name="connsiteY16" fmla="*/ 161032 h 423063"/>
              <a:gd name="connsiteX17" fmla="*/ 257802 w 516969"/>
              <a:gd name="connsiteY17" fmla="*/ 259726 h 423063"/>
              <a:gd name="connsiteX18" fmla="*/ 356299 w 516969"/>
              <a:gd name="connsiteY18" fmla="*/ 161032 h 423063"/>
              <a:gd name="connsiteX19" fmla="*/ 257802 w 516969"/>
              <a:gd name="connsiteY19" fmla="*/ 62339 h 423063"/>
              <a:gd name="connsiteX20" fmla="*/ 257802 w 516969"/>
              <a:gd name="connsiteY20" fmla="*/ 47837 h 423063"/>
              <a:gd name="connsiteX21" fmla="*/ 369913 w 516969"/>
              <a:gd name="connsiteY21" fmla="*/ 161032 h 423063"/>
              <a:gd name="connsiteX22" fmla="*/ 257802 w 516969"/>
              <a:gd name="connsiteY22" fmla="*/ 274227 h 423063"/>
              <a:gd name="connsiteX23" fmla="*/ 145291 w 516969"/>
              <a:gd name="connsiteY23" fmla="*/ 161032 h 423063"/>
              <a:gd name="connsiteX24" fmla="*/ 257802 w 516969"/>
              <a:gd name="connsiteY24" fmla="*/ 47837 h 423063"/>
              <a:gd name="connsiteX25" fmla="*/ 61104 w 516969"/>
              <a:gd name="connsiteY25" fmla="*/ 14463 h 423063"/>
              <a:gd name="connsiteX26" fmla="*/ 14472 w 516969"/>
              <a:gd name="connsiteY26" fmla="*/ 61069 h 423063"/>
              <a:gd name="connsiteX27" fmla="*/ 14472 w 516969"/>
              <a:gd name="connsiteY27" fmla="*/ 257936 h 423063"/>
              <a:gd name="connsiteX28" fmla="*/ 61104 w 516969"/>
              <a:gd name="connsiteY28" fmla="*/ 304541 h 423063"/>
              <a:gd name="connsiteX29" fmla="*/ 180095 w 516969"/>
              <a:gd name="connsiteY29" fmla="*/ 304541 h 423063"/>
              <a:gd name="connsiteX30" fmla="*/ 205421 w 516969"/>
              <a:gd name="connsiteY30" fmla="*/ 319407 h 423063"/>
              <a:gd name="connsiteX31" fmla="*/ 256877 w 516969"/>
              <a:gd name="connsiteY31" fmla="*/ 407796 h 423063"/>
              <a:gd name="connsiteX32" fmla="*/ 258485 w 516969"/>
              <a:gd name="connsiteY32" fmla="*/ 409002 h 423063"/>
              <a:gd name="connsiteX33" fmla="*/ 260093 w 516969"/>
              <a:gd name="connsiteY33" fmla="*/ 407796 h 423063"/>
              <a:gd name="connsiteX34" fmla="*/ 311548 w 516969"/>
              <a:gd name="connsiteY34" fmla="*/ 319407 h 423063"/>
              <a:gd name="connsiteX35" fmla="*/ 337276 w 516969"/>
              <a:gd name="connsiteY35" fmla="*/ 304541 h 423063"/>
              <a:gd name="connsiteX36" fmla="*/ 455865 w 516969"/>
              <a:gd name="connsiteY36" fmla="*/ 304541 h 423063"/>
              <a:gd name="connsiteX37" fmla="*/ 502497 w 516969"/>
              <a:gd name="connsiteY37" fmla="*/ 257936 h 423063"/>
              <a:gd name="connsiteX38" fmla="*/ 502497 w 516969"/>
              <a:gd name="connsiteY38" fmla="*/ 61069 h 423063"/>
              <a:gd name="connsiteX39" fmla="*/ 455865 w 516969"/>
              <a:gd name="connsiteY39" fmla="*/ 14463 h 423063"/>
              <a:gd name="connsiteX40" fmla="*/ 61104 w 516969"/>
              <a:gd name="connsiteY40" fmla="*/ 0 h 423063"/>
              <a:gd name="connsiteX41" fmla="*/ 455865 w 516969"/>
              <a:gd name="connsiteY41" fmla="*/ 0 h 423063"/>
              <a:gd name="connsiteX42" fmla="*/ 516969 w 516969"/>
              <a:gd name="connsiteY42" fmla="*/ 61069 h 423063"/>
              <a:gd name="connsiteX43" fmla="*/ 516969 w 516969"/>
              <a:gd name="connsiteY43" fmla="*/ 257936 h 423063"/>
              <a:gd name="connsiteX44" fmla="*/ 455865 w 516969"/>
              <a:gd name="connsiteY44" fmla="*/ 318603 h 423063"/>
              <a:gd name="connsiteX45" fmla="*/ 337276 w 516969"/>
              <a:gd name="connsiteY45" fmla="*/ 318603 h 423063"/>
              <a:gd name="connsiteX46" fmla="*/ 324010 w 516969"/>
              <a:gd name="connsiteY46" fmla="*/ 326237 h 423063"/>
              <a:gd name="connsiteX47" fmla="*/ 272555 w 516969"/>
              <a:gd name="connsiteY47" fmla="*/ 415028 h 423063"/>
              <a:gd name="connsiteX48" fmla="*/ 258485 w 516969"/>
              <a:gd name="connsiteY48" fmla="*/ 423063 h 423063"/>
              <a:gd name="connsiteX49" fmla="*/ 244415 w 516969"/>
              <a:gd name="connsiteY49" fmla="*/ 415028 h 423063"/>
              <a:gd name="connsiteX50" fmla="*/ 193361 w 516969"/>
              <a:gd name="connsiteY50" fmla="*/ 326237 h 423063"/>
              <a:gd name="connsiteX51" fmla="*/ 180095 w 516969"/>
              <a:gd name="connsiteY51" fmla="*/ 318603 h 423063"/>
              <a:gd name="connsiteX52" fmla="*/ 61104 w 516969"/>
              <a:gd name="connsiteY52" fmla="*/ 318603 h 423063"/>
              <a:gd name="connsiteX53" fmla="*/ 0 w 516969"/>
              <a:gd name="connsiteY53" fmla="*/ 257936 h 423063"/>
              <a:gd name="connsiteX54" fmla="*/ 0 w 516969"/>
              <a:gd name="connsiteY54" fmla="*/ 61069 h 423063"/>
              <a:gd name="connsiteX55" fmla="*/ 61104 w 516969"/>
              <a:gd name="connsiteY55" fmla="*/ 0 h 423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516969" h="423063">
                <a:moveTo>
                  <a:pt x="206089" y="165116"/>
                </a:moveTo>
                <a:cubicBezTo>
                  <a:pt x="205284" y="165116"/>
                  <a:pt x="205284" y="165520"/>
                  <a:pt x="204882" y="165520"/>
                </a:cubicBezTo>
                <a:cubicBezTo>
                  <a:pt x="204480" y="165520"/>
                  <a:pt x="204480" y="165923"/>
                  <a:pt x="204480" y="166729"/>
                </a:cubicBezTo>
                <a:cubicBezTo>
                  <a:pt x="208907" y="192931"/>
                  <a:pt x="231443" y="211475"/>
                  <a:pt x="257602" y="211475"/>
                </a:cubicBezTo>
                <a:cubicBezTo>
                  <a:pt x="284164" y="211475"/>
                  <a:pt x="306298" y="192931"/>
                  <a:pt x="310725" y="166729"/>
                </a:cubicBezTo>
                <a:cubicBezTo>
                  <a:pt x="310725" y="165923"/>
                  <a:pt x="310725" y="165520"/>
                  <a:pt x="310323" y="165520"/>
                </a:cubicBezTo>
                <a:cubicBezTo>
                  <a:pt x="310323" y="165520"/>
                  <a:pt x="309920" y="165116"/>
                  <a:pt x="309518" y="165116"/>
                </a:cubicBezTo>
                <a:close/>
                <a:moveTo>
                  <a:pt x="206089" y="150604"/>
                </a:moveTo>
                <a:lnTo>
                  <a:pt x="309518" y="150604"/>
                </a:lnTo>
                <a:cubicBezTo>
                  <a:pt x="313945" y="150604"/>
                  <a:pt x="317969" y="152620"/>
                  <a:pt x="321189" y="156248"/>
                </a:cubicBezTo>
                <a:cubicBezTo>
                  <a:pt x="324408" y="159876"/>
                  <a:pt x="325616" y="164310"/>
                  <a:pt x="324811" y="169148"/>
                </a:cubicBezTo>
                <a:cubicBezTo>
                  <a:pt x="319177" y="202203"/>
                  <a:pt x="291005" y="226390"/>
                  <a:pt x="257602" y="226390"/>
                </a:cubicBezTo>
                <a:cubicBezTo>
                  <a:pt x="224199" y="226390"/>
                  <a:pt x="196028" y="202203"/>
                  <a:pt x="190394" y="169148"/>
                </a:cubicBezTo>
                <a:cubicBezTo>
                  <a:pt x="189589" y="164310"/>
                  <a:pt x="190796" y="159876"/>
                  <a:pt x="194016" y="156248"/>
                </a:cubicBezTo>
                <a:cubicBezTo>
                  <a:pt x="196833" y="152620"/>
                  <a:pt x="201260" y="150604"/>
                  <a:pt x="206089" y="150604"/>
                </a:cubicBezTo>
                <a:close/>
                <a:moveTo>
                  <a:pt x="257802" y="62339"/>
                </a:moveTo>
                <a:cubicBezTo>
                  <a:pt x="203348" y="62339"/>
                  <a:pt x="159705" y="106650"/>
                  <a:pt x="159705" y="161032"/>
                </a:cubicBezTo>
                <a:cubicBezTo>
                  <a:pt x="159705" y="215414"/>
                  <a:pt x="203348" y="259726"/>
                  <a:pt x="257802" y="259726"/>
                </a:cubicBezTo>
                <a:cubicBezTo>
                  <a:pt x="311855" y="259726"/>
                  <a:pt x="356299" y="215414"/>
                  <a:pt x="356299" y="161032"/>
                </a:cubicBezTo>
                <a:cubicBezTo>
                  <a:pt x="356299" y="106650"/>
                  <a:pt x="311855" y="62339"/>
                  <a:pt x="257802" y="62339"/>
                </a:cubicBezTo>
                <a:close/>
                <a:moveTo>
                  <a:pt x="257802" y="47837"/>
                </a:moveTo>
                <a:cubicBezTo>
                  <a:pt x="319863" y="47837"/>
                  <a:pt x="369913" y="98593"/>
                  <a:pt x="369913" y="161032"/>
                </a:cubicBezTo>
                <a:cubicBezTo>
                  <a:pt x="369913" y="223471"/>
                  <a:pt x="319863" y="274227"/>
                  <a:pt x="257802" y="274227"/>
                </a:cubicBezTo>
                <a:cubicBezTo>
                  <a:pt x="196141" y="274227"/>
                  <a:pt x="145291" y="223471"/>
                  <a:pt x="145291" y="161032"/>
                </a:cubicBezTo>
                <a:cubicBezTo>
                  <a:pt x="145291" y="98593"/>
                  <a:pt x="196141" y="47837"/>
                  <a:pt x="257802" y="47837"/>
                </a:cubicBezTo>
                <a:close/>
                <a:moveTo>
                  <a:pt x="61104" y="14463"/>
                </a:moveTo>
                <a:cubicBezTo>
                  <a:pt x="35376" y="14463"/>
                  <a:pt x="14472" y="35355"/>
                  <a:pt x="14472" y="61069"/>
                </a:cubicBezTo>
                <a:lnTo>
                  <a:pt x="14472" y="257936"/>
                </a:lnTo>
                <a:cubicBezTo>
                  <a:pt x="14472" y="283248"/>
                  <a:pt x="35376" y="304541"/>
                  <a:pt x="61104" y="304541"/>
                </a:cubicBezTo>
                <a:lnTo>
                  <a:pt x="180095" y="304541"/>
                </a:lnTo>
                <a:cubicBezTo>
                  <a:pt x="190145" y="304541"/>
                  <a:pt x="200195" y="310166"/>
                  <a:pt x="205421" y="319407"/>
                </a:cubicBezTo>
                <a:lnTo>
                  <a:pt x="256877" y="407796"/>
                </a:lnTo>
                <a:cubicBezTo>
                  <a:pt x="256877" y="409002"/>
                  <a:pt x="258083" y="409002"/>
                  <a:pt x="258485" y="409002"/>
                </a:cubicBezTo>
                <a:cubicBezTo>
                  <a:pt x="258887" y="409002"/>
                  <a:pt x="259691" y="409002"/>
                  <a:pt x="260093" y="407796"/>
                </a:cubicBezTo>
                <a:lnTo>
                  <a:pt x="311548" y="319407"/>
                </a:lnTo>
                <a:cubicBezTo>
                  <a:pt x="316372" y="310166"/>
                  <a:pt x="326422" y="304541"/>
                  <a:pt x="337276" y="304541"/>
                </a:cubicBezTo>
                <a:lnTo>
                  <a:pt x="455865" y="304541"/>
                </a:lnTo>
                <a:cubicBezTo>
                  <a:pt x="481593" y="304541"/>
                  <a:pt x="502497" y="283248"/>
                  <a:pt x="502497" y="257936"/>
                </a:cubicBezTo>
                <a:lnTo>
                  <a:pt x="502497" y="61069"/>
                </a:lnTo>
                <a:cubicBezTo>
                  <a:pt x="502497" y="35355"/>
                  <a:pt x="481593" y="14463"/>
                  <a:pt x="455865" y="14463"/>
                </a:cubicBezTo>
                <a:close/>
                <a:moveTo>
                  <a:pt x="61104" y="0"/>
                </a:moveTo>
                <a:lnTo>
                  <a:pt x="455865" y="0"/>
                </a:lnTo>
                <a:cubicBezTo>
                  <a:pt x="489633" y="0"/>
                  <a:pt x="516969" y="27320"/>
                  <a:pt x="516969" y="61069"/>
                </a:cubicBezTo>
                <a:lnTo>
                  <a:pt x="516969" y="257936"/>
                </a:lnTo>
                <a:cubicBezTo>
                  <a:pt x="516969" y="291283"/>
                  <a:pt x="489633" y="318603"/>
                  <a:pt x="455865" y="318603"/>
                </a:cubicBezTo>
                <a:lnTo>
                  <a:pt x="337276" y="318603"/>
                </a:lnTo>
                <a:cubicBezTo>
                  <a:pt x="331648" y="318603"/>
                  <a:pt x="326422" y="321416"/>
                  <a:pt x="324010" y="326237"/>
                </a:cubicBezTo>
                <a:lnTo>
                  <a:pt x="272555" y="415028"/>
                </a:lnTo>
                <a:cubicBezTo>
                  <a:pt x="269339" y="420251"/>
                  <a:pt x="264515" y="423063"/>
                  <a:pt x="258485" y="423063"/>
                </a:cubicBezTo>
                <a:cubicBezTo>
                  <a:pt x="252455" y="423063"/>
                  <a:pt x="247229" y="420251"/>
                  <a:pt x="244415" y="415028"/>
                </a:cubicBezTo>
                <a:lnTo>
                  <a:pt x="193361" y="326237"/>
                </a:lnTo>
                <a:cubicBezTo>
                  <a:pt x="190547" y="321416"/>
                  <a:pt x="185321" y="318603"/>
                  <a:pt x="180095" y="318603"/>
                </a:cubicBezTo>
                <a:lnTo>
                  <a:pt x="61104" y="318603"/>
                </a:lnTo>
                <a:cubicBezTo>
                  <a:pt x="27336" y="318603"/>
                  <a:pt x="0" y="291283"/>
                  <a:pt x="0" y="257936"/>
                </a:cubicBezTo>
                <a:lnTo>
                  <a:pt x="0" y="61069"/>
                </a:lnTo>
                <a:cubicBezTo>
                  <a:pt x="0" y="27320"/>
                  <a:pt x="27336" y="0"/>
                  <a:pt x="61104" y="0"/>
                </a:cubicBezTo>
                <a:close/>
              </a:path>
            </a:pathLst>
          </a:custGeom>
          <a:solidFill>
            <a:srgbClr val="C00000"/>
          </a:solidFill>
          <a:ln w="9525" cap="flat">
            <a:solidFill>
              <a:srgbClr val="C00000"/>
            </a:solidFill>
            <a:bevel/>
          </a:ln>
          <a:effectLst/>
        </p:spPr>
        <p:txBody>
          <a:bodyPr wrap="square" anchor="ctr">
            <a:noAutofit/>
          </a:bodyPr>
          <a:lstStyle/>
          <a:p>
            <a:endParaRPr lang="en-US" sz="725"/>
          </a:p>
        </p:txBody>
      </p:sp>
      <p:sp>
        <p:nvSpPr>
          <p:cNvPr id="32" name="Freeform 31">
            <a:extLst>
              <a:ext uri="{FF2B5EF4-FFF2-40B4-BE49-F238E27FC236}">
                <a16:creationId xmlns:a16="http://schemas.microsoft.com/office/drawing/2014/main" id="{35BDD580-5F70-8E48-809A-E4D4A8133D33}"/>
              </a:ext>
            </a:extLst>
          </p:cNvPr>
          <p:cNvSpPr>
            <a:spLocks noChangeArrowheads="1"/>
          </p:cNvSpPr>
          <p:nvPr/>
        </p:nvSpPr>
        <p:spPr bwMode="auto">
          <a:xfrm>
            <a:off x="3884367" y="5389120"/>
            <a:ext cx="577964" cy="476959"/>
          </a:xfrm>
          <a:custGeom>
            <a:avLst/>
            <a:gdLst>
              <a:gd name="connsiteX0" fmla="*/ 397169 w 577964"/>
              <a:gd name="connsiteY0" fmla="*/ 418921 h 476959"/>
              <a:gd name="connsiteX1" fmla="*/ 510424 w 577964"/>
              <a:gd name="connsiteY1" fmla="*/ 418921 h 476959"/>
              <a:gd name="connsiteX2" fmla="*/ 556217 w 577964"/>
              <a:gd name="connsiteY2" fmla="*/ 467568 h 476959"/>
              <a:gd name="connsiteX3" fmla="*/ 550901 w 577964"/>
              <a:gd name="connsiteY3" fmla="*/ 476638 h 476959"/>
              <a:gd name="connsiteX4" fmla="*/ 542315 w 577964"/>
              <a:gd name="connsiteY4" fmla="*/ 471691 h 476959"/>
              <a:gd name="connsiteX5" fmla="*/ 510424 w 577964"/>
              <a:gd name="connsiteY5" fmla="*/ 433350 h 476959"/>
              <a:gd name="connsiteX6" fmla="*/ 397169 w 577964"/>
              <a:gd name="connsiteY6" fmla="*/ 433350 h 476959"/>
              <a:gd name="connsiteX7" fmla="*/ 365277 w 577964"/>
              <a:gd name="connsiteY7" fmla="*/ 471691 h 476959"/>
              <a:gd name="connsiteX8" fmla="*/ 358327 w 577964"/>
              <a:gd name="connsiteY8" fmla="*/ 476638 h 476959"/>
              <a:gd name="connsiteX9" fmla="*/ 356691 w 577964"/>
              <a:gd name="connsiteY9" fmla="*/ 476638 h 476959"/>
              <a:gd name="connsiteX10" fmla="*/ 351785 w 577964"/>
              <a:gd name="connsiteY10" fmla="*/ 467568 h 476959"/>
              <a:gd name="connsiteX11" fmla="*/ 397169 w 577964"/>
              <a:gd name="connsiteY11" fmla="*/ 418921 h 476959"/>
              <a:gd name="connsiteX12" fmla="*/ 69749 w 577964"/>
              <a:gd name="connsiteY12" fmla="*/ 418921 h 476959"/>
              <a:gd name="connsiteX13" fmla="*/ 183005 w 577964"/>
              <a:gd name="connsiteY13" fmla="*/ 418921 h 476959"/>
              <a:gd name="connsiteX14" fmla="*/ 228798 w 577964"/>
              <a:gd name="connsiteY14" fmla="*/ 467568 h 476959"/>
              <a:gd name="connsiteX15" fmla="*/ 223891 w 577964"/>
              <a:gd name="connsiteY15" fmla="*/ 476638 h 476959"/>
              <a:gd name="connsiteX16" fmla="*/ 221847 w 577964"/>
              <a:gd name="connsiteY16" fmla="*/ 476638 h 476959"/>
              <a:gd name="connsiteX17" fmla="*/ 214896 w 577964"/>
              <a:gd name="connsiteY17" fmla="*/ 471691 h 476959"/>
              <a:gd name="connsiteX18" fmla="*/ 183005 w 577964"/>
              <a:gd name="connsiteY18" fmla="*/ 433350 h 476959"/>
              <a:gd name="connsiteX19" fmla="*/ 69749 w 577964"/>
              <a:gd name="connsiteY19" fmla="*/ 433350 h 476959"/>
              <a:gd name="connsiteX20" fmla="*/ 37858 w 577964"/>
              <a:gd name="connsiteY20" fmla="*/ 471691 h 476959"/>
              <a:gd name="connsiteX21" fmla="*/ 29272 w 577964"/>
              <a:gd name="connsiteY21" fmla="*/ 476638 h 476959"/>
              <a:gd name="connsiteX22" fmla="*/ 23957 w 577964"/>
              <a:gd name="connsiteY22" fmla="*/ 467568 h 476959"/>
              <a:gd name="connsiteX23" fmla="*/ 69749 w 577964"/>
              <a:gd name="connsiteY23" fmla="*/ 418921 h 476959"/>
              <a:gd name="connsiteX24" fmla="*/ 233050 w 577964"/>
              <a:gd name="connsiteY24" fmla="*/ 350558 h 476959"/>
              <a:gd name="connsiteX25" fmla="*/ 346714 w 577964"/>
              <a:gd name="connsiteY25" fmla="*/ 350558 h 476959"/>
              <a:gd name="connsiteX26" fmla="*/ 392098 w 577964"/>
              <a:gd name="connsiteY26" fmla="*/ 399618 h 476959"/>
              <a:gd name="connsiteX27" fmla="*/ 387191 w 577964"/>
              <a:gd name="connsiteY27" fmla="*/ 408275 h 476959"/>
              <a:gd name="connsiteX28" fmla="*/ 385147 w 577964"/>
              <a:gd name="connsiteY28" fmla="*/ 408687 h 476959"/>
              <a:gd name="connsiteX29" fmla="*/ 378196 w 577964"/>
              <a:gd name="connsiteY29" fmla="*/ 403328 h 476959"/>
              <a:gd name="connsiteX30" fmla="*/ 346714 w 577964"/>
              <a:gd name="connsiteY30" fmla="*/ 364987 h 476959"/>
              <a:gd name="connsiteX31" fmla="*/ 233050 w 577964"/>
              <a:gd name="connsiteY31" fmla="*/ 364987 h 476959"/>
              <a:gd name="connsiteX32" fmla="*/ 201567 w 577964"/>
              <a:gd name="connsiteY32" fmla="*/ 403328 h 476959"/>
              <a:gd name="connsiteX33" fmla="*/ 192572 w 577964"/>
              <a:gd name="connsiteY33" fmla="*/ 408275 h 476959"/>
              <a:gd name="connsiteX34" fmla="*/ 187666 w 577964"/>
              <a:gd name="connsiteY34" fmla="*/ 399618 h 476959"/>
              <a:gd name="connsiteX35" fmla="*/ 233050 w 577964"/>
              <a:gd name="connsiteY35" fmla="*/ 350558 h 476959"/>
              <a:gd name="connsiteX36" fmla="*/ 452896 w 577964"/>
              <a:gd name="connsiteY36" fmla="*/ 323579 h 476959"/>
              <a:gd name="connsiteX37" fmla="*/ 415137 w 577964"/>
              <a:gd name="connsiteY37" fmla="*/ 361840 h 476959"/>
              <a:gd name="connsiteX38" fmla="*/ 452896 w 577964"/>
              <a:gd name="connsiteY38" fmla="*/ 400512 h 476959"/>
              <a:gd name="connsiteX39" fmla="*/ 490654 w 577964"/>
              <a:gd name="connsiteY39" fmla="*/ 361840 h 476959"/>
              <a:gd name="connsiteX40" fmla="*/ 452896 w 577964"/>
              <a:gd name="connsiteY40" fmla="*/ 323579 h 476959"/>
              <a:gd name="connsiteX41" fmla="*/ 126377 w 577964"/>
              <a:gd name="connsiteY41" fmla="*/ 323579 h 476959"/>
              <a:gd name="connsiteX42" fmla="*/ 87854 w 577964"/>
              <a:gd name="connsiteY42" fmla="*/ 361840 h 476959"/>
              <a:gd name="connsiteX43" fmla="*/ 126377 w 577964"/>
              <a:gd name="connsiteY43" fmla="*/ 400512 h 476959"/>
              <a:gd name="connsiteX44" fmla="*/ 164900 w 577964"/>
              <a:gd name="connsiteY44" fmla="*/ 361840 h 476959"/>
              <a:gd name="connsiteX45" fmla="*/ 126377 w 577964"/>
              <a:gd name="connsiteY45" fmla="*/ 323579 h 476959"/>
              <a:gd name="connsiteX46" fmla="*/ 452896 w 577964"/>
              <a:gd name="connsiteY46" fmla="*/ 309180 h 476959"/>
              <a:gd name="connsiteX47" fmla="*/ 504864 w 577964"/>
              <a:gd name="connsiteY47" fmla="*/ 361840 h 476959"/>
              <a:gd name="connsiteX48" fmla="*/ 452896 w 577964"/>
              <a:gd name="connsiteY48" fmla="*/ 414911 h 476959"/>
              <a:gd name="connsiteX49" fmla="*/ 400927 w 577964"/>
              <a:gd name="connsiteY49" fmla="*/ 361840 h 476959"/>
              <a:gd name="connsiteX50" fmla="*/ 452896 w 577964"/>
              <a:gd name="connsiteY50" fmla="*/ 309180 h 476959"/>
              <a:gd name="connsiteX51" fmla="*/ 126377 w 577964"/>
              <a:gd name="connsiteY51" fmla="*/ 309180 h 476959"/>
              <a:gd name="connsiteX52" fmla="*/ 179243 w 577964"/>
              <a:gd name="connsiteY52" fmla="*/ 361840 h 476959"/>
              <a:gd name="connsiteX53" fmla="*/ 126377 w 577964"/>
              <a:gd name="connsiteY53" fmla="*/ 414911 h 476959"/>
              <a:gd name="connsiteX54" fmla="*/ 73511 w 577964"/>
              <a:gd name="connsiteY54" fmla="*/ 361840 h 476959"/>
              <a:gd name="connsiteX55" fmla="*/ 126377 w 577964"/>
              <a:gd name="connsiteY55" fmla="*/ 309180 h 476959"/>
              <a:gd name="connsiteX56" fmla="*/ 289880 w 577964"/>
              <a:gd name="connsiteY56" fmla="*/ 253228 h 476959"/>
              <a:gd name="connsiteX57" fmla="*/ 251619 w 577964"/>
              <a:gd name="connsiteY57" fmla="*/ 290986 h 476959"/>
              <a:gd name="connsiteX58" fmla="*/ 289880 w 577964"/>
              <a:gd name="connsiteY58" fmla="*/ 328745 h 476959"/>
              <a:gd name="connsiteX59" fmla="*/ 328552 w 577964"/>
              <a:gd name="connsiteY59" fmla="*/ 290986 h 476959"/>
              <a:gd name="connsiteX60" fmla="*/ 289880 w 577964"/>
              <a:gd name="connsiteY60" fmla="*/ 253228 h 476959"/>
              <a:gd name="connsiteX61" fmla="*/ 289880 w 577964"/>
              <a:gd name="connsiteY61" fmla="*/ 239018 h 476959"/>
              <a:gd name="connsiteX62" fmla="*/ 342951 w 577964"/>
              <a:gd name="connsiteY62" fmla="*/ 290986 h 476959"/>
              <a:gd name="connsiteX63" fmla="*/ 289880 w 577964"/>
              <a:gd name="connsiteY63" fmla="*/ 342955 h 476959"/>
              <a:gd name="connsiteX64" fmla="*/ 237220 w 577964"/>
              <a:gd name="connsiteY64" fmla="*/ 290986 h 476959"/>
              <a:gd name="connsiteX65" fmla="*/ 289880 w 577964"/>
              <a:gd name="connsiteY65" fmla="*/ 239018 h 476959"/>
              <a:gd name="connsiteX66" fmla="*/ 158965 w 577964"/>
              <a:gd name="connsiteY66" fmla="*/ 135653 h 476959"/>
              <a:gd name="connsiteX67" fmla="*/ 108651 w 577964"/>
              <a:gd name="connsiteY67" fmla="*/ 164891 h 476959"/>
              <a:gd name="connsiteX68" fmla="*/ 102971 w 577964"/>
              <a:gd name="connsiteY68" fmla="*/ 208747 h 476959"/>
              <a:gd name="connsiteX69" fmla="*/ 129750 w 577964"/>
              <a:gd name="connsiteY69" fmla="*/ 243670 h 476959"/>
              <a:gd name="connsiteX70" fmla="*/ 208873 w 577964"/>
              <a:gd name="connsiteY70" fmla="*/ 222554 h 476959"/>
              <a:gd name="connsiteX71" fmla="*/ 187368 w 577964"/>
              <a:gd name="connsiteY71" fmla="*/ 143369 h 476959"/>
              <a:gd name="connsiteX72" fmla="*/ 158965 w 577964"/>
              <a:gd name="connsiteY72" fmla="*/ 135653 h 476959"/>
              <a:gd name="connsiteX73" fmla="*/ 167575 w 577964"/>
              <a:gd name="connsiteY73" fmla="*/ 122062 h 476959"/>
              <a:gd name="connsiteX74" fmla="*/ 194672 w 577964"/>
              <a:gd name="connsiteY74" fmla="*/ 131186 h 476959"/>
              <a:gd name="connsiteX75" fmla="*/ 228349 w 577964"/>
              <a:gd name="connsiteY75" fmla="*/ 174637 h 476959"/>
              <a:gd name="connsiteX76" fmla="*/ 221046 w 577964"/>
              <a:gd name="connsiteY76" fmla="*/ 229863 h 476959"/>
              <a:gd name="connsiteX77" fmla="*/ 158965 w 577964"/>
              <a:gd name="connsiteY77" fmla="*/ 265598 h 476959"/>
              <a:gd name="connsiteX78" fmla="*/ 122853 w 577964"/>
              <a:gd name="connsiteY78" fmla="*/ 256258 h 476959"/>
              <a:gd name="connsiteX79" fmla="*/ 89175 w 577964"/>
              <a:gd name="connsiteY79" fmla="*/ 212402 h 476959"/>
              <a:gd name="connsiteX80" fmla="*/ 96479 w 577964"/>
              <a:gd name="connsiteY80" fmla="*/ 157581 h 476959"/>
              <a:gd name="connsiteX81" fmla="*/ 167575 w 577964"/>
              <a:gd name="connsiteY81" fmla="*/ 122062 h 476959"/>
              <a:gd name="connsiteX82" fmla="*/ 442304 w 577964"/>
              <a:gd name="connsiteY82" fmla="*/ 87412 h 476959"/>
              <a:gd name="connsiteX83" fmla="*/ 417772 w 577964"/>
              <a:gd name="connsiteY83" fmla="*/ 93954 h 476959"/>
              <a:gd name="connsiteX84" fmla="*/ 400191 w 577964"/>
              <a:gd name="connsiteY84" fmla="*/ 160599 h 476959"/>
              <a:gd name="connsiteX85" fmla="*/ 466427 w 577964"/>
              <a:gd name="connsiteY85" fmla="*/ 178590 h 476959"/>
              <a:gd name="connsiteX86" fmla="*/ 484008 w 577964"/>
              <a:gd name="connsiteY86" fmla="*/ 111944 h 476959"/>
              <a:gd name="connsiteX87" fmla="*/ 442304 w 577964"/>
              <a:gd name="connsiteY87" fmla="*/ 87412 h 476959"/>
              <a:gd name="connsiteX88" fmla="*/ 434242 w 577964"/>
              <a:gd name="connsiteY88" fmla="*/ 73824 h 476959"/>
              <a:gd name="connsiteX89" fmla="*/ 496683 w 577964"/>
              <a:gd name="connsiteY89" fmla="*/ 104585 h 476959"/>
              <a:gd name="connsiteX90" fmla="*/ 473378 w 577964"/>
              <a:gd name="connsiteY90" fmla="*/ 190447 h 476959"/>
              <a:gd name="connsiteX91" fmla="*/ 442304 w 577964"/>
              <a:gd name="connsiteY91" fmla="*/ 199033 h 476959"/>
              <a:gd name="connsiteX92" fmla="*/ 387925 w 577964"/>
              <a:gd name="connsiteY92" fmla="*/ 167959 h 476959"/>
              <a:gd name="connsiteX93" fmla="*/ 410413 w 577964"/>
              <a:gd name="connsiteY93" fmla="*/ 81688 h 476959"/>
              <a:gd name="connsiteX94" fmla="*/ 434242 w 577964"/>
              <a:gd name="connsiteY94" fmla="*/ 73824 h 476959"/>
              <a:gd name="connsiteX95" fmla="*/ 461544 w 577964"/>
              <a:gd name="connsiteY95" fmla="*/ 15641 h 476959"/>
              <a:gd name="connsiteX96" fmla="*/ 455016 w 577964"/>
              <a:gd name="connsiteY96" fmla="*/ 39270 h 476959"/>
              <a:gd name="connsiteX97" fmla="*/ 448081 w 577964"/>
              <a:gd name="connsiteY97" fmla="*/ 44974 h 476959"/>
              <a:gd name="connsiteX98" fmla="*/ 411367 w 577964"/>
              <a:gd name="connsiteY98" fmla="*/ 49456 h 476959"/>
              <a:gd name="connsiteX99" fmla="*/ 402800 w 577964"/>
              <a:gd name="connsiteY99" fmla="*/ 46196 h 476959"/>
              <a:gd name="connsiteX100" fmla="*/ 390154 w 577964"/>
              <a:gd name="connsiteY100" fmla="*/ 25011 h 476959"/>
              <a:gd name="connsiteX101" fmla="*/ 370164 w 577964"/>
              <a:gd name="connsiteY101" fmla="*/ 36826 h 476959"/>
              <a:gd name="connsiteX102" fmla="*/ 382403 w 577964"/>
              <a:gd name="connsiteY102" fmla="*/ 57604 h 476959"/>
              <a:gd name="connsiteX103" fmla="*/ 380771 w 577964"/>
              <a:gd name="connsiteY103" fmla="*/ 66567 h 476959"/>
              <a:gd name="connsiteX104" fmla="*/ 357926 w 577964"/>
              <a:gd name="connsiteY104" fmla="*/ 95900 h 476959"/>
              <a:gd name="connsiteX105" fmla="*/ 349359 w 577964"/>
              <a:gd name="connsiteY105" fmla="*/ 99567 h 476959"/>
              <a:gd name="connsiteX106" fmla="*/ 326514 w 577964"/>
              <a:gd name="connsiteY106" fmla="*/ 93456 h 476959"/>
              <a:gd name="connsiteX107" fmla="*/ 320803 w 577964"/>
              <a:gd name="connsiteY107" fmla="*/ 116271 h 476959"/>
              <a:gd name="connsiteX108" fmla="*/ 343240 w 577964"/>
              <a:gd name="connsiteY108" fmla="*/ 121974 h 476959"/>
              <a:gd name="connsiteX109" fmla="*/ 348543 w 577964"/>
              <a:gd name="connsiteY109" fmla="*/ 129715 h 476959"/>
              <a:gd name="connsiteX110" fmla="*/ 353439 w 577964"/>
              <a:gd name="connsiteY110" fmla="*/ 167197 h 476959"/>
              <a:gd name="connsiteX111" fmla="*/ 350175 w 577964"/>
              <a:gd name="connsiteY111" fmla="*/ 175345 h 476959"/>
              <a:gd name="connsiteX112" fmla="*/ 329778 w 577964"/>
              <a:gd name="connsiteY112" fmla="*/ 187160 h 476959"/>
              <a:gd name="connsiteX113" fmla="*/ 341608 w 577964"/>
              <a:gd name="connsiteY113" fmla="*/ 207123 h 476959"/>
              <a:gd name="connsiteX114" fmla="*/ 361598 w 577964"/>
              <a:gd name="connsiteY114" fmla="*/ 195308 h 476959"/>
              <a:gd name="connsiteX115" fmla="*/ 370980 w 577964"/>
              <a:gd name="connsiteY115" fmla="*/ 196937 h 476959"/>
              <a:gd name="connsiteX116" fmla="*/ 400760 w 577964"/>
              <a:gd name="connsiteY116" fmla="*/ 220160 h 476959"/>
              <a:gd name="connsiteX117" fmla="*/ 404432 w 577964"/>
              <a:gd name="connsiteY117" fmla="*/ 228308 h 476959"/>
              <a:gd name="connsiteX118" fmla="*/ 398312 w 577964"/>
              <a:gd name="connsiteY118" fmla="*/ 251123 h 476959"/>
              <a:gd name="connsiteX119" fmla="*/ 420749 w 577964"/>
              <a:gd name="connsiteY119" fmla="*/ 257234 h 476959"/>
              <a:gd name="connsiteX120" fmla="*/ 427276 w 577964"/>
              <a:gd name="connsiteY120" fmla="*/ 234012 h 476959"/>
              <a:gd name="connsiteX121" fmla="*/ 434619 w 577964"/>
              <a:gd name="connsiteY121" fmla="*/ 228715 h 476959"/>
              <a:gd name="connsiteX122" fmla="*/ 471742 w 577964"/>
              <a:gd name="connsiteY122" fmla="*/ 223826 h 476959"/>
              <a:gd name="connsiteX123" fmla="*/ 479901 w 577964"/>
              <a:gd name="connsiteY123" fmla="*/ 226678 h 476959"/>
              <a:gd name="connsiteX124" fmla="*/ 492139 w 577964"/>
              <a:gd name="connsiteY124" fmla="*/ 247456 h 476959"/>
              <a:gd name="connsiteX125" fmla="*/ 512536 w 577964"/>
              <a:gd name="connsiteY125" fmla="*/ 235641 h 476959"/>
              <a:gd name="connsiteX126" fmla="*/ 500298 w 577964"/>
              <a:gd name="connsiteY126" fmla="*/ 214863 h 476959"/>
              <a:gd name="connsiteX127" fmla="*/ 501522 w 577964"/>
              <a:gd name="connsiteY127" fmla="*/ 206308 h 476959"/>
              <a:gd name="connsiteX128" fmla="*/ 523959 w 577964"/>
              <a:gd name="connsiteY128" fmla="*/ 176567 h 476959"/>
              <a:gd name="connsiteX129" fmla="*/ 532118 w 577964"/>
              <a:gd name="connsiteY129" fmla="*/ 172900 h 476959"/>
              <a:gd name="connsiteX130" fmla="*/ 555778 w 577964"/>
              <a:gd name="connsiteY130" fmla="*/ 179011 h 476959"/>
              <a:gd name="connsiteX131" fmla="*/ 561898 w 577964"/>
              <a:gd name="connsiteY131" fmla="*/ 156604 h 476959"/>
              <a:gd name="connsiteX132" fmla="*/ 538237 w 577964"/>
              <a:gd name="connsiteY132" fmla="*/ 150493 h 476959"/>
              <a:gd name="connsiteX133" fmla="*/ 532526 w 577964"/>
              <a:gd name="connsiteY133" fmla="*/ 142752 h 476959"/>
              <a:gd name="connsiteX134" fmla="*/ 527630 w 577964"/>
              <a:gd name="connsiteY134" fmla="*/ 106493 h 476959"/>
              <a:gd name="connsiteX135" fmla="*/ 530894 w 577964"/>
              <a:gd name="connsiteY135" fmla="*/ 98345 h 476959"/>
              <a:gd name="connsiteX136" fmla="*/ 552515 w 577964"/>
              <a:gd name="connsiteY136" fmla="*/ 85308 h 476959"/>
              <a:gd name="connsiteX137" fmla="*/ 541092 w 577964"/>
              <a:gd name="connsiteY137" fmla="*/ 65345 h 476959"/>
              <a:gd name="connsiteX138" fmla="*/ 519471 w 577964"/>
              <a:gd name="connsiteY138" fmla="*/ 77974 h 476959"/>
              <a:gd name="connsiteX139" fmla="*/ 510089 w 577964"/>
              <a:gd name="connsiteY139" fmla="*/ 75937 h 476959"/>
              <a:gd name="connsiteX140" fmla="*/ 481533 w 577964"/>
              <a:gd name="connsiteY140" fmla="*/ 54344 h 476959"/>
              <a:gd name="connsiteX141" fmla="*/ 477861 w 577964"/>
              <a:gd name="connsiteY141" fmla="*/ 45789 h 476959"/>
              <a:gd name="connsiteX142" fmla="*/ 483980 w 577964"/>
              <a:gd name="connsiteY142" fmla="*/ 21752 h 476959"/>
              <a:gd name="connsiteX143" fmla="*/ 458280 w 577964"/>
              <a:gd name="connsiteY143" fmla="*/ 159 h 476959"/>
              <a:gd name="connsiteX144" fmla="*/ 494587 w 577964"/>
              <a:gd name="connsiteY144" fmla="*/ 9937 h 476959"/>
              <a:gd name="connsiteX145" fmla="*/ 499890 w 577964"/>
              <a:gd name="connsiteY145" fmla="*/ 18900 h 476959"/>
              <a:gd name="connsiteX146" fmla="*/ 492955 w 577964"/>
              <a:gd name="connsiteY146" fmla="*/ 43752 h 476959"/>
              <a:gd name="connsiteX147" fmla="*/ 517432 w 577964"/>
              <a:gd name="connsiteY147" fmla="*/ 62900 h 476959"/>
              <a:gd name="connsiteX148" fmla="*/ 540277 w 577964"/>
              <a:gd name="connsiteY148" fmla="*/ 49863 h 476959"/>
              <a:gd name="connsiteX149" fmla="*/ 550067 w 577964"/>
              <a:gd name="connsiteY149" fmla="*/ 52307 h 476959"/>
              <a:gd name="connsiteX150" fmla="*/ 568833 w 577964"/>
              <a:gd name="connsiteY150" fmla="*/ 84900 h 476959"/>
              <a:gd name="connsiteX151" fmla="*/ 569241 w 577964"/>
              <a:gd name="connsiteY151" fmla="*/ 90196 h 476959"/>
              <a:gd name="connsiteX152" fmla="*/ 565977 w 577964"/>
              <a:gd name="connsiteY152" fmla="*/ 94678 h 476959"/>
              <a:gd name="connsiteX153" fmla="*/ 543132 w 577964"/>
              <a:gd name="connsiteY153" fmla="*/ 107715 h 476959"/>
              <a:gd name="connsiteX154" fmla="*/ 547212 w 577964"/>
              <a:gd name="connsiteY154" fmla="*/ 137863 h 476959"/>
              <a:gd name="connsiteX155" fmla="*/ 572504 w 577964"/>
              <a:gd name="connsiteY155" fmla="*/ 144382 h 476959"/>
              <a:gd name="connsiteX156" fmla="*/ 577807 w 577964"/>
              <a:gd name="connsiteY156" fmla="*/ 153345 h 476959"/>
              <a:gd name="connsiteX157" fmla="*/ 568017 w 577964"/>
              <a:gd name="connsiteY157" fmla="*/ 189604 h 476959"/>
              <a:gd name="connsiteX158" fmla="*/ 559450 w 577964"/>
              <a:gd name="connsiteY158" fmla="*/ 194493 h 476959"/>
              <a:gd name="connsiteX159" fmla="*/ 534157 w 577964"/>
              <a:gd name="connsiteY159" fmla="*/ 187974 h 476959"/>
              <a:gd name="connsiteX160" fmla="*/ 515392 w 577964"/>
              <a:gd name="connsiteY160" fmla="*/ 212826 h 476959"/>
              <a:gd name="connsiteX161" fmla="*/ 528446 w 577964"/>
              <a:gd name="connsiteY161" fmla="*/ 234826 h 476959"/>
              <a:gd name="connsiteX162" fmla="*/ 528854 w 577964"/>
              <a:gd name="connsiteY162" fmla="*/ 240530 h 476959"/>
              <a:gd name="connsiteX163" fmla="*/ 525591 w 577964"/>
              <a:gd name="connsiteY163" fmla="*/ 244604 h 476959"/>
              <a:gd name="connsiteX164" fmla="*/ 492955 w 577964"/>
              <a:gd name="connsiteY164" fmla="*/ 263345 h 476959"/>
              <a:gd name="connsiteX165" fmla="*/ 483572 w 577964"/>
              <a:gd name="connsiteY165" fmla="*/ 260901 h 476959"/>
              <a:gd name="connsiteX166" fmla="*/ 470518 w 577964"/>
              <a:gd name="connsiteY166" fmla="*/ 238900 h 476959"/>
              <a:gd name="connsiteX167" fmla="*/ 439515 w 577964"/>
              <a:gd name="connsiteY167" fmla="*/ 243382 h 476959"/>
              <a:gd name="connsiteX168" fmla="*/ 432988 w 577964"/>
              <a:gd name="connsiteY168" fmla="*/ 267826 h 476959"/>
              <a:gd name="connsiteX169" fmla="*/ 429724 w 577964"/>
              <a:gd name="connsiteY169" fmla="*/ 271901 h 476959"/>
              <a:gd name="connsiteX170" fmla="*/ 426053 w 577964"/>
              <a:gd name="connsiteY170" fmla="*/ 272715 h 476959"/>
              <a:gd name="connsiteX171" fmla="*/ 424421 w 577964"/>
              <a:gd name="connsiteY171" fmla="*/ 272308 h 476959"/>
              <a:gd name="connsiteX172" fmla="*/ 388114 w 577964"/>
              <a:gd name="connsiteY172" fmla="*/ 262938 h 476959"/>
              <a:gd name="connsiteX173" fmla="*/ 383626 w 577964"/>
              <a:gd name="connsiteY173" fmla="*/ 259271 h 476959"/>
              <a:gd name="connsiteX174" fmla="*/ 382811 w 577964"/>
              <a:gd name="connsiteY174" fmla="*/ 254382 h 476959"/>
              <a:gd name="connsiteX175" fmla="*/ 389338 w 577964"/>
              <a:gd name="connsiteY175" fmla="*/ 229938 h 476959"/>
              <a:gd name="connsiteX176" fmla="*/ 364045 w 577964"/>
              <a:gd name="connsiteY176" fmla="*/ 210789 h 476959"/>
              <a:gd name="connsiteX177" fmla="*/ 342424 w 577964"/>
              <a:gd name="connsiteY177" fmla="*/ 223419 h 476959"/>
              <a:gd name="connsiteX178" fmla="*/ 333042 w 577964"/>
              <a:gd name="connsiteY178" fmla="*/ 220567 h 476959"/>
              <a:gd name="connsiteX179" fmla="*/ 313868 w 577964"/>
              <a:gd name="connsiteY179" fmla="*/ 188382 h 476959"/>
              <a:gd name="connsiteX180" fmla="*/ 313052 w 577964"/>
              <a:gd name="connsiteY180" fmla="*/ 182678 h 476959"/>
              <a:gd name="connsiteX181" fmla="*/ 314276 w 577964"/>
              <a:gd name="connsiteY181" fmla="*/ 181048 h 476959"/>
              <a:gd name="connsiteX182" fmla="*/ 313052 w 577964"/>
              <a:gd name="connsiteY182" fmla="*/ 181048 h 476959"/>
              <a:gd name="connsiteX183" fmla="*/ 282457 w 577964"/>
              <a:gd name="connsiteY183" fmla="*/ 189604 h 476959"/>
              <a:gd name="connsiteX184" fmla="*/ 281233 w 577964"/>
              <a:gd name="connsiteY184" fmla="*/ 210789 h 476959"/>
              <a:gd name="connsiteX185" fmla="*/ 273482 w 577964"/>
              <a:gd name="connsiteY185" fmla="*/ 216900 h 476959"/>
              <a:gd name="connsiteX186" fmla="*/ 266955 w 577964"/>
              <a:gd name="connsiteY186" fmla="*/ 208752 h 476959"/>
              <a:gd name="connsiteX187" fmla="*/ 267771 w 577964"/>
              <a:gd name="connsiteY187" fmla="*/ 184715 h 476959"/>
              <a:gd name="connsiteX188" fmla="*/ 273482 w 577964"/>
              <a:gd name="connsiteY188" fmla="*/ 177382 h 476959"/>
              <a:gd name="connsiteX189" fmla="*/ 302038 w 577964"/>
              <a:gd name="connsiteY189" fmla="*/ 169234 h 476959"/>
              <a:gd name="connsiteX190" fmla="*/ 294695 w 577964"/>
              <a:gd name="connsiteY190" fmla="*/ 140715 h 476959"/>
              <a:gd name="connsiteX191" fmla="*/ 265323 w 577964"/>
              <a:gd name="connsiteY191" fmla="*/ 148456 h 476959"/>
              <a:gd name="connsiteX192" fmla="*/ 257164 w 577964"/>
              <a:gd name="connsiteY192" fmla="*/ 144789 h 476959"/>
              <a:gd name="connsiteX193" fmla="*/ 230648 w 577964"/>
              <a:gd name="connsiteY193" fmla="*/ 110159 h 476959"/>
              <a:gd name="connsiteX194" fmla="*/ 229016 w 577964"/>
              <a:gd name="connsiteY194" fmla="*/ 101604 h 476959"/>
              <a:gd name="connsiteX195" fmla="*/ 244110 w 577964"/>
              <a:gd name="connsiteY195" fmla="*/ 74715 h 476959"/>
              <a:gd name="connsiteX196" fmla="*/ 218410 w 577964"/>
              <a:gd name="connsiteY196" fmla="*/ 60048 h 476959"/>
              <a:gd name="connsiteX197" fmla="*/ 202908 w 577964"/>
              <a:gd name="connsiteY197" fmla="*/ 86530 h 476959"/>
              <a:gd name="connsiteX198" fmla="*/ 194341 w 577964"/>
              <a:gd name="connsiteY198" fmla="*/ 89382 h 476959"/>
              <a:gd name="connsiteX199" fmla="*/ 151507 w 577964"/>
              <a:gd name="connsiteY199" fmla="*/ 84085 h 476959"/>
              <a:gd name="connsiteX200" fmla="*/ 144164 w 577964"/>
              <a:gd name="connsiteY200" fmla="*/ 78382 h 476959"/>
              <a:gd name="connsiteX201" fmla="*/ 136413 w 577964"/>
              <a:gd name="connsiteY201" fmla="*/ 49048 h 476959"/>
              <a:gd name="connsiteX202" fmla="*/ 107449 w 577964"/>
              <a:gd name="connsiteY202" fmla="*/ 56789 h 476959"/>
              <a:gd name="connsiteX203" fmla="*/ 115200 w 577964"/>
              <a:gd name="connsiteY203" fmla="*/ 86122 h 476959"/>
              <a:gd name="connsiteX204" fmla="*/ 111120 w 577964"/>
              <a:gd name="connsiteY204" fmla="*/ 94678 h 476959"/>
              <a:gd name="connsiteX205" fmla="*/ 76445 w 577964"/>
              <a:gd name="connsiteY205" fmla="*/ 120752 h 476959"/>
              <a:gd name="connsiteX206" fmla="*/ 67470 w 577964"/>
              <a:gd name="connsiteY206" fmla="*/ 121974 h 476959"/>
              <a:gd name="connsiteX207" fmla="*/ 41770 w 577964"/>
              <a:gd name="connsiteY207" fmla="*/ 107308 h 476959"/>
              <a:gd name="connsiteX208" fmla="*/ 27084 w 577964"/>
              <a:gd name="connsiteY208" fmla="*/ 132974 h 476959"/>
              <a:gd name="connsiteX209" fmla="*/ 52377 w 577964"/>
              <a:gd name="connsiteY209" fmla="*/ 148048 h 476959"/>
              <a:gd name="connsiteX210" fmla="*/ 55640 w 577964"/>
              <a:gd name="connsiteY210" fmla="*/ 156197 h 476959"/>
              <a:gd name="connsiteX211" fmla="*/ 49521 w 577964"/>
              <a:gd name="connsiteY211" fmla="*/ 200197 h 476959"/>
              <a:gd name="connsiteX212" fmla="*/ 43810 w 577964"/>
              <a:gd name="connsiteY212" fmla="*/ 207530 h 476959"/>
              <a:gd name="connsiteX213" fmla="*/ 16070 w 577964"/>
              <a:gd name="connsiteY213" fmla="*/ 215271 h 476959"/>
              <a:gd name="connsiteX214" fmla="*/ 23413 w 577964"/>
              <a:gd name="connsiteY214" fmla="*/ 244197 h 476959"/>
              <a:gd name="connsiteX215" fmla="*/ 51561 w 577964"/>
              <a:gd name="connsiteY215" fmla="*/ 236456 h 476959"/>
              <a:gd name="connsiteX216" fmla="*/ 59719 w 577964"/>
              <a:gd name="connsiteY216" fmla="*/ 240530 h 476959"/>
              <a:gd name="connsiteX217" fmla="*/ 87052 w 577964"/>
              <a:gd name="connsiteY217" fmla="*/ 275975 h 476959"/>
              <a:gd name="connsiteX218" fmla="*/ 88683 w 577964"/>
              <a:gd name="connsiteY218" fmla="*/ 284938 h 476959"/>
              <a:gd name="connsiteX219" fmla="*/ 70734 w 577964"/>
              <a:gd name="connsiteY219" fmla="*/ 315901 h 476959"/>
              <a:gd name="connsiteX220" fmla="*/ 64615 w 577964"/>
              <a:gd name="connsiteY220" fmla="*/ 319567 h 476959"/>
              <a:gd name="connsiteX221" fmla="*/ 60535 w 577964"/>
              <a:gd name="connsiteY221" fmla="*/ 318345 h 476959"/>
              <a:gd name="connsiteX222" fmla="*/ 58088 w 577964"/>
              <a:gd name="connsiteY222" fmla="*/ 308567 h 476959"/>
              <a:gd name="connsiteX223" fmla="*/ 73182 w 577964"/>
              <a:gd name="connsiteY223" fmla="*/ 282901 h 476959"/>
              <a:gd name="connsiteX224" fmla="*/ 49521 w 577964"/>
              <a:gd name="connsiteY224" fmla="*/ 251938 h 476959"/>
              <a:gd name="connsiteX225" fmla="*/ 20149 w 577964"/>
              <a:gd name="connsiteY225" fmla="*/ 259678 h 476959"/>
              <a:gd name="connsiteX226" fmla="*/ 11582 w 577964"/>
              <a:gd name="connsiteY226" fmla="*/ 254789 h 476959"/>
              <a:gd name="connsiteX227" fmla="*/ 160 w 577964"/>
              <a:gd name="connsiteY227" fmla="*/ 212012 h 476959"/>
              <a:gd name="connsiteX228" fmla="*/ 976 w 577964"/>
              <a:gd name="connsiteY228" fmla="*/ 206308 h 476959"/>
              <a:gd name="connsiteX229" fmla="*/ 5463 w 577964"/>
              <a:gd name="connsiteY229" fmla="*/ 203456 h 476959"/>
              <a:gd name="connsiteX230" fmla="*/ 34835 w 577964"/>
              <a:gd name="connsiteY230" fmla="*/ 195308 h 476959"/>
              <a:gd name="connsiteX231" fmla="*/ 40138 w 577964"/>
              <a:gd name="connsiteY231" fmla="*/ 157419 h 476959"/>
              <a:gd name="connsiteX232" fmla="*/ 13214 w 577964"/>
              <a:gd name="connsiteY232" fmla="*/ 141937 h 476959"/>
              <a:gd name="connsiteX233" fmla="*/ 10766 w 577964"/>
              <a:gd name="connsiteY233" fmla="*/ 132159 h 476959"/>
              <a:gd name="connsiteX234" fmla="*/ 33203 w 577964"/>
              <a:gd name="connsiteY234" fmla="*/ 93863 h 476959"/>
              <a:gd name="connsiteX235" fmla="*/ 42586 w 577964"/>
              <a:gd name="connsiteY235" fmla="*/ 91419 h 476959"/>
              <a:gd name="connsiteX236" fmla="*/ 69918 w 577964"/>
              <a:gd name="connsiteY236" fmla="*/ 106900 h 476959"/>
              <a:gd name="connsiteX237" fmla="*/ 99698 w 577964"/>
              <a:gd name="connsiteY237" fmla="*/ 84085 h 476959"/>
              <a:gd name="connsiteX238" fmla="*/ 91947 w 577964"/>
              <a:gd name="connsiteY238" fmla="*/ 53937 h 476959"/>
              <a:gd name="connsiteX239" fmla="*/ 92355 w 577964"/>
              <a:gd name="connsiteY239" fmla="*/ 48641 h 476959"/>
              <a:gd name="connsiteX240" fmla="*/ 97250 w 577964"/>
              <a:gd name="connsiteY240" fmla="*/ 44974 h 476959"/>
              <a:gd name="connsiteX241" fmla="*/ 139268 w 577964"/>
              <a:gd name="connsiteY241" fmla="*/ 33567 h 476959"/>
              <a:gd name="connsiteX242" fmla="*/ 148243 w 577964"/>
              <a:gd name="connsiteY242" fmla="*/ 38456 h 476959"/>
              <a:gd name="connsiteX243" fmla="*/ 156402 w 577964"/>
              <a:gd name="connsiteY243" fmla="*/ 69419 h 476959"/>
              <a:gd name="connsiteX244" fmla="*/ 193933 w 577964"/>
              <a:gd name="connsiteY244" fmla="*/ 74307 h 476959"/>
              <a:gd name="connsiteX245" fmla="*/ 209843 w 577964"/>
              <a:gd name="connsiteY245" fmla="*/ 47011 h 476959"/>
              <a:gd name="connsiteX246" fmla="*/ 219225 w 577964"/>
              <a:gd name="connsiteY246" fmla="*/ 43752 h 476959"/>
              <a:gd name="connsiteX247" fmla="*/ 257572 w 577964"/>
              <a:gd name="connsiteY247" fmla="*/ 66159 h 476959"/>
              <a:gd name="connsiteX248" fmla="*/ 260836 w 577964"/>
              <a:gd name="connsiteY248" fmla="*/ 70641 h 476959"/>
              <a:gd name="connsiteX249" fmla="*/ 260020 w 577964"/>
              <a:gd name="connsiteY249" fmla="*/ 75937 h 476959"/>
              <a:gd name="connsiteX250" fmla="*/ 244110 w 577964"/>
              <a:gd name="connsiteY250" fmla="*/ 103641 h 476959"/>
              <a:gd name="connsiteX251" fmla="*/ 266955 w 577964"/>
              <a:gd name="connsiteY251" fmla="*/ 133382 h 476959"/>
              <a:gd name="connsiteX252" fmla="*/ 297550 w 577964"/>
              <a:gd name="connsiteY252" fmla="*/ 125234 h 476959"/>
              <a:gd name="connsiteX253" fmla="*/ 303262 w 577964"/>
              <a:gd name="connsiteY253" fmla="*/ 125641 h 476959"/>
              <a:gd name="connsiteX254" fmla="*/ 306525 w 577964"/>
              <a:gd name="connsiteY254" fmla="*/ 130122 h 476959"/>
              <a:gd name="connsiteX255" fmla="*/ 317948 w 577964"/>
              <a:gd name="connsiteY255" fmla="*/ 172900 h 476959"/>
              <a:gd name="connsiteX256" fmla="*/ 317540 w 577964"/>
              <a:gd name="connsiteY256" fmla="*/ 177789 h 476959"/>
              <a:gd name="connsiteX257" fmla="*/ 337937 w 577964"/>
              <a:gd name="connsiteY257" fmla="*/ 165974 h 476959"/>
              <a:gd name="connsiteX258" fmla="*/ 334265 w 577964"/>
              <a:gd name="connsiteY258" fmla="*/ 134604 h 476959"/>
              <a:gd name="connsiteX259" fmla="*/ 310197 w 577964"/>
              <a:gd name="connsiteY259" fmla="*/ 128085 h 476959"/>
              <a:gd name="connsiteX260" fmla="*/ 304893 w 577964"/>
              <a:gd name="connsiteY260" fmla="*/ 119122 h 476959"/>
              <a:gd name="connsiteX261" fmla="*/ 314684 w 577964"/>
              <a:gd name="connsiteY261" fmla="*/ 82863 h 476959"/>
              <a:gd name="connsiteX262" fmla="*/ 323659 w 577964"/>
              <a:gd name="connsiteY262" fmla="*/ 77974 h 476959"/>
              <a:gd name="connsiteX263" fmla="*/ 347727 w 577964"/>
              <a:gd name="connsiteY263" fmla="*/ 84493 h 476959"/>
              <a:gd name="connsiteX264" fmla="*/ 367309 w 577964"/>
              <a:gd name="connsiteY264" fmla="*/ 59641 h 476959"/>
              <a:gd name="connsiteX265" fmla="*/ 354255 w 577964"/>
              <a:gd name="connsiteY265" fmla="*/ 38048 h 476959"/>
              <a:gd name="connsiteX266" fmla="*/ 353439 w 577964"/>
              <a:gd name="connsiteY266" fmla="*/ 32344 h 476959"/>
              <a:gd name="connsiteX267" fmla="*/ 356702 w 577964"/>
              <a:gd name="connsiteY267" fmla="*/ 27863 h 476959"/>
              <a:gd name="connsiteX268" fmla="*/ 389746 w 577964"/>
              <a:gd name="connsiteY268" fmla="*/ 9530 h 476959"/>
              <a:gd name="connsiteX269" fmla="*/ 399536 w 577964"/>
              <a:gd name="connsiteY269" fmla="*/ 11974 h 476959"/>
              <a:gd name="connsiteX270" fmla="*/ 412182 w 577964"/>
              <a:gd name="connsiteY270" fmla="*/ 34381 h 476959"/>
              <a:gd name="connsiteX271" fmla="*/ 443186 w 577964"/>
              <a:gd name="connsiteY271" fmla="*/ 30307 h 476959"/>
              <a:gd name="connsiteX272" fmla="*/ 449713 w 577964"/>
              <a:gd name="connsiteY272" fmla="*/ 5048 h 476959"/>
              <a:gd name="connsiteX273" fmla="*/ 452977 w 577964"/>
              <a:gd name="connsiteY273" fmla="*/ 974 h 476959"/>
              <a:gd name="connsiteX274" fmla="*/ 458280 w 577964"/>
              <a:gd name="connsiteY274" fmla="*/ 159 h 476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Lst>
            <a:rect l="l" t="t" r="r" b="b"/>
            <a:pathLst>
              <a:path w="577964" h="476959">
                <a:moveTo>
                  <a:pt x="397169" y="418921"/>
                </a:moveTo>
                <a:lnTo>
                  <a:pt x="510424" y="418921"/>
                </a:lnTo>
                <a:cubicBezTo>
                  <a:pt x="538227" y="418921"/>
                  <a:pt x="545586" y="430052"/>
                  <a:pt x="556217" y="467568"/>
                </a:cubicBezTo>
                <a:cubicBezTo>
                  <a:pt x="557034" y="471691"/>
                  <a:pt x="554990" y="475401"/>
                  <a:pt x="550901" y="476638"/>
                </a:cubicBezTo>
                <a:cubicBezTo>
                  <a:pt x="547222" y="477875"/>
                  <a:pt x="543542" y="475401"/>
                  <a:pt x="542315" y="471691"/>
                </a:cubicBezTo>
                <a:cubicBezTo>
                  <a:pt x="531685" y="433350"/>
                  <a:pt x="526778" y="433350"/>
                  <a:pt x="510424" y="433350"/>
                </a:cubicBezTo>
                <a:lnTo>
                  <a:pt x="397169" y="433350"/>
                </a:lnTo>
                <a:cubicBezTo>
                  <a:pt x="380814" y="433350"/>
                  <a:pt x="375908" y="433350"/>
                  <a:pt x="365277" y="471691"/>
                </a:cubicBezTo>
                <a:cubicBezTo>
                  <a:pt x="364459" y="474577"/>
                  <a:pt x="361597" y="476638"/>
                  <a:pt x="358327" y="476638"/>
                </a:cubicBezTo>
                <a:cubicBezTo>
                  <a:pt x="357918" y="476638"/>
                  <a:pt x="357100" y="476638"/>
                  <a:pt x="356691" y="476638"/>
                </a:cubicBezTo>
                <a:cubicBezTo>
                  <a:pt x="353011" y="475401"/>
                  <a:pt x="350558" y="471691"/>
                  <a:pt x="351785" y="467568"/>
                </a:cubicBezTo>
                <a:cubicBezTo>
                  <a:pt x="362006" y="430052"/>
                  <a:pt x="369366" y="418921"/>
                  <a:pt x="397169" y="418921"/>
                </a:cubicBezTo>
                <a:close/>
                <a:moveTo>
                  <a:pt x="69749" y="418921"/>
                </a:moveTo>
                <a:lnTo>
                  <a:pt x="183005" y="418921"/>
                </a:lnTo>
                <a:cubicBezTo>
                  <a:pt x="210808" y="418921"/>
                  <a:pt x="217758" y="430052"/>
                  <a:pt x="228798" y="467568"/>
                </a:cubicBezTo>
                <a:cubicBezTo>
                  <a:pt x="229615" y="471691"/>
                  <a:pt x="227571" y="475401"/>
                  <a:pt x="223891" y="476638"/>
                </a:cubicBezTo>
                <a:cubicBezTo>
                  <a:pt x="223073" y="476638"/>
                  <a:pt x="222665" y="476638"/>
                  <a:pt x="221847" y="476638"/>
                </a:cubicBezTo>
                <a:cubicBezTo>
                  <a:pt x="218576" y="476638"/>
                  <a:pt x="215714" y="474577"/>
                  <a:pt x="214896" y="471691"/>
                </a:cubicBezTo>
                <a:cubicBezTo>
                  <a:pt x="204266" y="433350"/>
                  <a:pt x="199359" y="433350"/>
                  <a:pt x="183005" y="433350"/>
                </a:cubicBezTo>
                <a:lnTo>
                  <a:pt x="69749" y="433350"/>
                </a:lnTo>
                <a:cubicBezTo>
                  <a:pt x="53395" y="433350"/>
                  <a:pt x="48897" y="433350"/>
                  <a:pt x="37858" y="471691"/>
                </a:cubicBezTo>
                <a:cubicBezTo>
                  <a:pt x="37040" y="475401"/>
                  <a:pt x="32952" y="477875"/>
                  <a:pt x="29272" y="476638"/>
                </a:cubicBezTo>
                <a:cubicBezTo>
                  <a:pt x="25183" y="475401"/>
                  <a:pt x="23139" y="471691"/>
                  <a:pt x="23957" y="467568"/>
                </a:cubicBezTo>
                <a:cubicBezTo>
                  <a:pt x="34996" y="430052"/>
                  <a:pt x="41947" y="418921"/>
                  <a:pt x="69749" y="418921"/>
                </a:cubicBezTo>
                <a:close/>
                <a:moveTo>
                  <a:pt x="233050" y="350558"/>
                </a:moveTo>
                <a:lnTo>
                  <a:pt x="346714" y="350558"/>
                </a:lnTo>
                <a:cubicBezTo>
                  <a:pt x="374517" y="350558"/>
                  <a:pt x="381467" y="361689"/>
                  <a:pt x="392098" y="399618"/>
                </a:cubicBezTo>
                <a:cubicBezTo>
                  <a:pt x="393324" y="403328"/>
                  <a:pt x="390871" y="407451"/>
                  <a:pt x="387191" y="408275"/>
                </a:cubicBezTo>
                <a:cubicBezTo>
                  <a:pt x="386374" y="408687"/>
                  <a:pt x="385965" y="408687"/>
                  <a:pt x="385147" y="408687"/>
                </a:cubicBezTo>
                <a:cubicBezTo>
                  <a:pt x="381876" y="408687"/>
                  <a:pt x="379014" y="406626"/>
                  <a:pt x="378196" y="403328"/>
                </a:cubicBezTo>
                <a:cubicBezTo>
                  <a:pt x="367566" y="364987"/>
                  <a:pt x="362659" y="364987"/>
                  <a:pt x="346714" y="364987"/>
                </a:cubicBezTo>
                <a:lnTo>
                  <a:pt x="233050" y="364987"/>
                </a:lnTo>
                <a:cubicBezTo>
                  <a:pt x="217104" y="364987"/>
                  <a:pt x="212198" y="364987"/>
                  <a:pt x="201567" y="403328"/>
                </a:cubicBezTo>
                <a:cubicBezTo>
                  <a:pt x="200341" y="407451"/>
                  <a:pt x="196252" y="409512"/>
                  <a:pt x="192572" y="408275"/>
                </a:cubicBezTo>
                <a:cubicBezTo>
                  <a:pt x="188892" y="407451"/>
                  <a:pt x="186848" y="403328"/>
                  <a:pt x="187666" y="399618"/>
                </a:cubicBezTo>
                <a:cubicBezTo>
                  <a:pt x="198296" y="361689"/>
                  <a:pt x="205656" y="350558"/>
                  <a:pt x="233050" y="350558"/>
                </a:cubicBezTo>
                <a:close/>
                <a:moveTo>
                  <a:pt x="452896" y="323579"/>
                </a:moveTo>
                <a:cubicBezTo>
                  <a:pt x="431783" y="323579"/>
                  <a:pt x="415137" y="340858"/>
                  <a:pt x="415137" y="361840"/>
                </a:cubicBezTo>
                <a:cubicBezTo>
                  <a:pt x="415137" y="383233"/>
                  <a:pt x="431783" y="400512"/>
                  <a:pt x="452896" y="400512"/>
                </a:cubicBezTo>
                <a:cubicBezTo>
                  <a:pt x="473602" y="400512"/>
                  <a:pt x="490654" y="383233"/>
                  <a:pt x="490654" y="361840"/>
                </a:cubicBezTo>
                <a:cubicBezTo>
                  <a:pt x="490654" y="340858"/>
                  <a:pt x="473602" y="323579"/>
                  <a:pt x="452896" y="323579"/>
                </a:cubicBezTo>
                <a:close/>
                <a:moveTo>
                  <a:pt x="126377" y="323579"/>
                </a:moveTo>
                <a:cubicBezTo>
                  <a:pt x="105476" y="323579"/>
                  <a:pt x="87854" y="340858"/>
                  <a:pt x="87854" y="361840"/>
                </a:cubicBezTo>
                <a:cubicBezTo>
                  <a:pt x="87854" y="383233"/>
                  <a:pt x="105476" y="400512"/>
                  <a:pt x="126377" y="400512"/>
                </a:cubicBezTo>
                <a:cubicBezTo>
                  <a:pt x="147278" y="400512"/>
                  <a:pt x="164900" y="383233"/>
                  <a:pt x="164900" y="361840"/>
                </a:cubicBezTo>
                <a:cubicBezTo>
                  <a:pt x="164900" y="340858"/>
                  <a:pt x="147278" y="323579"/>
                  <a:pt x="126377" y="323579"/>
                </a:cubicBezTo>
                <a:close/>
                <a:moveTo>
                  <a:pt x="452896" y="309180"/>
                </a:moveTo>
                <a:cubicBezTo>
                  <a:pt x="481316" y="309180"/>
                  <a:pt x="504864" y="332630"/>
                  <a:pt x="504864" y="361840"/>
                </a:cubicBezTo>
                <a:cubicBezTo>
                  <a:pt x="504864" y="391049"/>
                  <a:pt x="481316" y="414911"/>
                  <a:pt x="452896" y="414911"/>
                </a:cubicBezTo>
                <a:cubicBezTo>
                  <a:pt x="424069" y="414911"/>
                  <a:pt x="400927" y="391049"/>
                  <a:pt x="400927" y="361840"/>
                </a:cubicBezTo>
                <a:cubicBezTo>
                  <a:pt x="400927" y="332630"/>
                  <a:pt x="424069" y="309180"/>
                  <a:pt x="452896" y="309180"/>
                </a:cubicBezTo>
                <a:close/>
                <a:moveTo>
                  <a:pt x="126377" y="309180"/>
                </a:moveTo>
                <a:cubicBezTo>
                  <a:pt x="155474" y="309180"/>
                  <a:pt x="179243" y="332630"/>
                  <a:pt x="179243" y="361840"/>
                </a:cubicBezTo>
                <a:cubicBezTo>
                  <a:pt x="179243" y="391049"/>
                  <a:pt x="155474" y="414911"/>
                  <a:pt x="126377" y="414911"/>
                </a:cubicBezTo>
                <a:cubicBezTo>
                  <a:pt x="97280" y="414911"/>
                  <a:pt x="73511" y="391049"/>
                  <a:pt x="73511" y="361840"/>
                </a:cubicBezTo>
                <a:cubicBezTo>
                  <a:pt x="73511" y="332630"/>
                  <a:pt x="97280" y="309180"/>
                  <a:pt x="126377" y="309180"/>
                </a:cubicBezTo>
                <a:close/>
                <a:moveTo>
                  <a:pt x="289880" y="253228"/>
                </a:moveTo>
                <a:cubicBezTo>
                  <a:pt x="268898" y="253228"/>
                  <a:pt x="251619" y="269874"/>
                  <a:pt x="251619" y="290986"/>
                </a:cubicBezTo>
                <a:cubicBezTo>
                  <a:pt x="251619" y="312098"/>
                  <a:pt x="268898" y="328745"/>
                  <a:pt x="289880" y="328745"/>
                </a:cubicBezTo>
                <a:cubicBezTo>
                  <a:pt x="311273" y="328745"/>
                  <a:pt x="328552" y="312098"/>
                  <a:pt x="328552" y="290986"/>
                </a:cubicBezTo>
                <a:cubicBezTo>
                  <a:pt x="328552" y="269874"/>
                  <a:pt x="311273" y="253228"/>
                  <a:pt x="289880" y="253228"/>
                </a:cubicBezTo>
                <a:close/>
                <a:moveTo>
                  <a:pt x="289880" y="239018"/>
                </a:moveTo>
                <a:cubicBezTo>
                  <a:pt x="319501" y="239018"/>
                  <a:pt x="342951" y="262160"/>
                  <a:pt x="342951" y="290986"/>
                </a:cubicBezTo>
                <a:cubicBezTo>
                  <a:pt x="342951" y="319407"/>
                  <a:pt x="319501" y="342955"/>
                  <a:pt x="289880" y="342955"/>
                </a:cubicBezTo>
                <a:cubicBezTo>
                  <a:pt x="261082" y="342955"/>
                  <a:pt x="237220" y="319407"/>
                  <a:pt x="237220" y="290986"/>
                </a:cubicBezTo>
                <a:cubicBezTo>
                  <a:pt x="237220" y="262160"/>
                  <a:pt x="261082" y="239018"/>
                  <a:pt x="289880" y="239018"/>
                </a:cubicBezTo>
                <a:close/>
                <a:moveTo>
                  <a:pt x="158965" y="135653"/>
                </a:moveTo>
                <a:cubicBezTo>
                  <a:pt x="138677" y="135653"/>
                  <a:pt x="119607" y="146211"/>
                  <a:pt x="108651" y="164891"/>
                </a:cubicBezTo>
                <a:cubicBezTo>
                  <a:pt x="100942" y="178291"/>
                  <a:pt x="98913" y="193722"/>
                  <a:pt x="102971" y="208747"/>
                </a:cubicBezTo>
                <a:cubicBezTo>
                  <a:pt x="107028" y="223366"/>
                  <a:pt x="116361" y="235954"/>
                  <a:pt x="129750" y="243670"/>
                </a:cubicBezTo>
                <a:cubicBezTo>
                  <a:pt x="157748" y="259507"/>
                  <a:pt x="193049" y="250167"/>
                  <a:pt x="208873" y="222554"/>
                </a:cubicBezTo>
                <a:cubicBezTo>
                  <a:pt x="225103" y="194534"/>
                  <a:pt x="215365" y="159612"/>
                  <a:pt x="187368" y="143369"/>
                </a:cubicBezTo>
                <a:cubicBezTo>
                  <a:pt x="178847" y="138090"/>
                  <a:pt x="168703" y="135653"/>
                  <a:pt x="158965" y="135653"/>
                </a:cubicBezTo>
                <a:close/>
                <a:moveTo>
                  <a:pt x="167575" y="122062"/>
                </a:moveTo>
                <a:cubicBezTo>
                  <a:pt x="176843" y="123217"/>
                  <a:pt x="186049" y="126212"/>
                  <a:pt x="194672" y="131186"/>
                </a:cubicBezTo>
                <a:cubicBezTo>
                  <a:pt x="211308" y="140932"/>
                  <a:pt x="223480" y="156363"/>
                  <a:pt x="228349" y="174637"/>
                </a:cubicBezTo>
                <a:cubicBezTo>
                  <a:pt x="233218" y="193722"/>
                  <a:pt x="230784" y="213214"/>
                  <a:pt x="221046" y="229863"/>
                </a:cubicBezTo>
                <a:cubicBezTo>
                  <a:pt x="207656" y="252603"/>
                  <a:pt x="183716" y="265598"/>
                  <a:pt x="158965" y="265598"/>
                </a:cubicBezTo>
                <a:cubicBezTo>
                  <a:pt x="146386" y="265598"/>
                  <a:pt x="134214" y="262755"/>
                  <a:pt x="122853" y="256258"/>
                </a:cubicBezTo>
                <a:cubicBezTo>
                  <a:pt x="106217" y="246512"/>
                  <a:pt x="94044" y="231081"/>
                  <a:pt x="89175" y="212402"/>
                </a:cubicBezTo>
                <a:cubicBezTo>
                  <a:pt x="84306" y="193722"/>
                  <a:pt x="86740" y="174231"/>
                  <a:pt x="96479" y="157581"/>
                </a:cubicBezTo>
                <a:cubicBezTo>
                  <a:pt x="111390" y="131694"/>
                  <a:pt x="139768" y="118598"/>
                  <a:pt x="167575" y="122062"/>
                </a:cubicBezTo>
                <a:close/>
                <a:moveTo>
                  <a:pt x="442304" y="87412"/>
                </a:moveTo>
                <a:cubicBezTo>
                  <a:pt x="434127" y="87412"/>
                  <a:pt x="425541" y="89865"/>
                  <a:pt x="417772" y="93954"/>
                </a:cubicBezTo>
                <a:cubicBezTo>
                  <a:pt x="394876" y="107447"/>
                  <a:pt x="386699" y="137294"/>
                  <a:pt x="400191" y="160599"/>
                </a:cubicBezTo>
                <a:cubicBezTo>
                  <a:pt x="413684" y="183905"/>
                  <a:pt x="443531" y="191673"/>
                  <a:pt x="466427" y="178590"/>
                </a:cubicBezTo>
                <a:cubicBezTo>
                  <a:pt x="489732" y="164688"/>
                  <a:pt x="497501" y="135250"/>
                  <a:pt x="484008" y="111944"/>
                </a:cubicBezTo>
                <a:cubicBezTo>
                  <a:pt x="475013" y="96407"/>
                  <a:pt x="459068" y="87412"/>
                  <a:pt x="442304" y="87412"/>
                </a:cubicBezTo>
                <a:close/>
                <a:moveTo>
                  <a:pt x="434242" y="73824"/>
                </a:moveTo>
                <a:cubicBezTo>
                  <a:pt x="458735" y="70853"/>
                  <a:pt x="483804" y="82199"/>
                  <a:pt x="496683" y="104585"/>
                </a:cubicBezTo>
                <a:cubicBezTo>
                  <a:pt x="513855" y="134841"/>
                  <a:pt x="503634" y="173683"/>
                  <a:pt x="473378" y="190447"/>
                </a:cubicBezTo>
                <a:cubicBezTo>
                  <a:pt x="463974" y="196171"/>
                  <a:pt x="452935" y="199033"/>
                  <a:pt x="442304" y="199033"/>
                </a:cubicBezTo>
                <a:cubicBezTo>
                  <a:pt x="420634" y="199033"/>
                  <a:pt x="399373" y="187993"/>
                  <a:pt x="387925" y="167959"/>
                </a:cubicBezTo>
                <a:cubicBezTo>
                  <a:pt x="370344" y="137703"/>
                  <a:pt x="380566" y="98861"/>
                  <a:pt x="410413" y="81688"/>
                </a:cubicBezTo>
                <a:cubicBezTo>
                  <a:pt x="417977" y="77395"/>
                  <a:pt x="426077" y="74814"/>
                  <a:pt x="434242" y="73824"/>
                </a:cubicBezTo>
                <a:close/>
                <a:moveTo>
                  <a:pt x="461544" y="15641"/>
                </a:moveTo>
                <a:lnTo>
                  <a:pt x="455016" y="39270"/>
                </a:lnTo>
                <a:cubicBezTo>
                  <a:pt x="454201" y="42937"/>
                  <a:pt x="451345" y="44974"/>
                  <a:pt x="448081" y="44974"/>
                </a:cubicBezTo>
                <a:cubicBezTo>
                  <a:pt x="435027" y="43752"/>
                  <a:pt x="422789" y="45381"/>
                  <a:pt x="411367" y="49456"/>
                </a:cubicBezTo>
                <a:cubicBezTo>
                  <a:pt x="407695" y="50270"/>
                  <a:pt x="404024" y="49048"/>
                  <a:pt x="402800" y="46196"/>
                </a:cubicBezTo>
                <a:lnTo>
                  <a:pt x="390154" y="25011"/>
                </a:lnTo>
                <a:lnTo>
                  <a:pt x="370164" y="36826"/>
                </a:lnTo>
                <a:lnTo>
                  <a:pt x="382403" y="57604"/>
                </a:lnTo>
                <a:cubicBezTo>
                  <a:pt x="384034" y="60456"/>
                  <a:pt x="383219" y="64122"/>
                  <a:pt x="380771" y="66567"/>
                </a:cubicBezTo>
                <a:cubicBezTo>
                  <a:pt x="370980" y="74715"/>
                  <a:pt x="363229" y="84900"/>
                  <a:pt x="357926" y="95900"/>
                </a:cubicBezTo>
                <a:cubicBezTo>
                  <a:pt x="356294" y="99159"/>
                  <a:pt x="353031" y="100789"/>
                  <a:pt x="349359" y="99567"/>
                </a:cubicBezTo>
                <a:lnTo>
                  <a:pt x="326514" y="93456"/>
                </a:lnTo>
                <a:lnTo>
                  <a:pt x="320803" y="116271"/>
                </a:lnTo>
                <a:lnTo>
                  <a:pt x="343240" y="121974"/>
                </a:lnTo>
                <a:cubicBezTo>
                  <a:pt x="346504" y="123196"/>
                  <a:pt x="348951" y="126048"/>
                  <a:pt x="348543" y="129715"/>
                </a:cubicBezTo>
                <a:cubicBezTo>
                  <a:pt x="347320" y="142345"/>
                  <a:pt x="349359" y="154974"/>
                  <a:pt x="353439" y="167197"/>
                </a:cubicBezTo>
                <a:cubicBezTo>
                  <a:pt x="354255" y="170456"/>
                  <a:pt x="353031" y="174123"/>
                  <a:pt x="350175" y="175345"/>
                </a:cubicBezTo>
                <a:lnTo>
                  <a:pt x="329778" y="187160"/>
                </a:lnTo>
                <a:lnTo>
                  <a:pt x="341608" y="207123"/>
                </a:lnTo>
                <a:lnTo>
                  <a:pt x="361598" y="195308"/>
                </a:lnTo>
                <a:cubicBezTo>
                  <a:pt x="364861" y="194086"/>
                  <a:pt x="368533" y="194493"/>
                  <a:pt x="370980" y="196937"/>
                </a:cubicBezTo>
                <a:cubicBezTo>
                  <a:pt x="379139" y="206715"/>
                  <a:pt x="389338" y="214456"/>
                  <a:pt x="400760" y="220160"/>
                </a:cubicBezTo>
                <a:cubicBezTo>
                  <a:pt x="404024" y="221382"/>
                  <a:pt x="405247" y="225049"/>
                  <a:pt x="404432" y="228308"/>
                </a:cubicBezTo>
                <a:lnTo>
                  <a:pt x="398312" y="251123"/>
                </a:lnTo>
                <a:lnTo>
                  <a:pt x="420749" y="257234"/>
                </a:lnTo>
                <a:lnTo>
                  <a:pt x="427276" y="234012"/>
                </a:lnTo>
                <a:cubicBezTo>
                  <a:pt x="428092" y="230752"/>
                  <a:pt x="431356" y="228715"/>
                  <a:pt x="434619" y="228715"/>
                </a:cubicBezTo>
                <a:cubicBezTo>
                  <a:pt x="447266" y="229938"/>
                  <a:pt x="459504" y="227900"/>
                  <a:pt x="471742" y="223826"/>
                </a:cubicBezTo>
                <a:cubicBezTo>
                  <a:pt x="475006" y="222604"/>
                  <a:pt x="478677" y="223826"/>
                  <a:pt x="479901" y="226678"/>
                </a:cubicBezTo>
                <a:lnTo>
                  <a:pt x="492139" y="247456"/>
                </a:lnTo>
                <a:lnTo>
                  <a:pt x="512536" y="235641"/>
                </a:lnTo>
                <a:lnTo>
                  <a:pt x="500298" y="214863"/>
                </a:lnTo>
                <a:cubicBezTo>
                  <a:pt x="498666" y="212012"/>
                  <a:pt x="499074" y="208345"/>
                  <a:pt x="501522" y="206308"/>
                </a:cubicBezTo>
                <a:cubicBezTo>
                  <a:pt x="510905" y="197752"/>
                  <a:pt x="518656" y="187974"/>
                  <a:pt x="523959" y="176567"/>
                </a:cubicBezTo>
                <a:cubicBezTo>
                  <a:pt x="525183" y="173308"/>
                  <a:pt x="528854" y="171678"/>
                  <a:pt x="532118" y="172900"/>
                </a:cubicBezTo>
                <a:lnTo>
                  <a:pt x="555778" y="179011"/>
                </a:lnTo>
                <a:lnTo>
                  <a:pt x="561898" y="156604"/>
                </a:lnTo>
                <a:lnTo>
                  <a:pt x="538237" y="150493"/>
                </a:lnTo>
                <a:cubicBezTo>
                  <a:pt x="534565" y="149271"/>
                  <a:pt x="532526" y="146419"/>
                  <a:pt x="532526" y="142752"/>
                </a:cubicBezTo>
                <a:cubicBezTo>
                  <a:pt x="533342" y="130530"/>
                  <a:pt x="532118" y="118308"/>
                  <a:pt x="527630" y="106493"/>
                </a:cubicBezTo>
                <a:cubicBezTo>
                  <a:pt x="526814" y="103233"/>
                  <a:pt x="528038" y="99567"/>
                  <a:pt x="530894" y="98345"/>
                </a:cubicBezTo>
                <a:lnTo>
                  <a:pt x="552515" y="85308"/>
                </a:lnTo>
                <a:lnTo>
                  <a:pt x="541092" y="65345"/>
                </a:lnTo>
                <a:lnTo>
                  <a:pt x="519471" y="77974"/>
                </a:lnTo>
                <a:cubicBezTo>
                  <a:pt x="516208" y="79604"/>
                  <a:pt x="512128" y="78789"/>
                  <a:pt x="510089" y="75937"/>
                </a:cubicBezTo>
                <a:cubicBezTo>
                  <a:pt x="503562" y="67382"/>
                  <a:pt x="494179" y="60456"/>
                  <a:pt x="481533" y="54344"/>
                </a:cubicBezTo>
                <a:cubicBezTo>
                  <a:pt x="478269" y="52715"/>
                  <a:pt x="476637" y="49048"/>
                  <a:pt x="477861" y="45789"/>
                </a:cubicBezTo>
                <a:lnTo>
                  <a:pt x="483980" y="21752"/>
                </a:lnTo>
                <a:close/>
                <a:moveTo>
                  <a:pt x="458280" y="159"/>
                </a:moveTo>
                <a:lnTo>
                  <a:pt x="494587" y="9937"/>
                </a:lnTo>
                <a:cubicBezTo>
                  <a:pt x="498666" y="10752"/>
                  <a:pt x="500706" y="14826"/>
                  <a:pt x="499890" y="18900"/>
                </a:cubicBezTo>
                <a:lnTo>
                  <a:pt x="492955" y="43752"/>
                </a:lnTo>
                <a:cubicBezTo>
                  <a:pt x="502746" y="49456"/>
                  <a:pt x="510905" y="55567"/>
                  <a:pt x="517432" y="62900"/>
                </a:cubicBezTo>
                <a:lnTo>
                  <a:pt x="540277" y="49863"/>
                </a:lnTo>
                <a:cubicBezTo>
                  <a:pt x="543540" y="47419"/>
                  <a:pt x="547620" y="48641"/>
                  <a:pt x="550067" y="52307"/>
                </a:cubicBezTo>
                <a:lnTo>
                  <a:pt x="568833" y="84900"/>
                </a:lnTo>
                <a:cubicBezTo>
                  <a:pt x="569648" y="86530"/>
                  <a:pt x="570056" y="88159"/>
                  <a:pt x="569241" y="90196"/>
                </a:cubicBezTo>
                <a:cubicBezTo>
                  <a:pt x="568833" y="91826"/>
                  <a:pt x="568017" y="93456"/>
                  <a:pt x="565977" y="94678"/>
                </a:cubicBezTo>
                <a:lnTo>
                  <a:pt x="543132" y="107715"/>
                </a:lnTo>
                <a:cubicBezTo>
                  <a:pt x="545988" y="117493"/>
                  <a:pt x="547620" y="127678"/>
                  <a:pt x="547212" y="137863"/>
                </a:cubicBezTo>
                <a:lnTo>
                  <a:pt x="572504" y="144382"/>
                </a:lnTo>
                <a:cubicBezTo>
                  <a:pt x="576176" y="145604"/>
                  <a:pt x="578623" y="149678"/>
                  <a:pt x="577807" y="153345"/>
                </a:cubicBezTo>
                <a:lnTo>
                  <a:pt x="568017" y="189604"/>
                </a:lnTo>
                <a:cubicBezTo>
                  <a:pt x="566793" y="193271"/>
                  <a:pt x="563121" y="195715"/>
                  <a:pt x="559450" y="194493"/>
                </a:cubicBezTo>
                <a:lnTo>
                  <a:pt x="534157" y="187974"/>
                </a:lnTo>
                <a:cubicBezTo>
                  <a:pt x="528854" y="196937"/>
                  <a:pt x="522735" y="205493"/>
                  <a:pt x="515392" y="212826"/>
                </a:cubicBezTo>
                <a:lnTo>
                  <a:pt x="528446" y="234826"/>
                </a:lnTo>
                <a:cubicBezTo>
                  <a:pt x="529262" y="236863"/>
                  <a:pt x="529670" y="238493"/>
                  <a:pt x="528854" y="240530"/>
                </a:cubicBezTo>
                <a:cubicBezTo>
                  <a:pt x="528854" y="242160"/>
                  <a:pt x="527630" y="244197"/>
                  <a:pt x="525591" y="244604"/>
                </a:cubicBezTo>
                <a:lnTo>
                  <a:pt x="492955" y="263345"/>
                </a:lnTo>
                <a:cubicBezTo>
                  <a:pt x="489692" y="265382"/>
                  <a:pt x="485204" y="264160"/>
                  <a:pt x="483572" y="260901"/>
                </a:cubicBezTo>
                <a:lnTo>
                  <a:pt x="470518" y="238900"/>
                </a:lnTo>
                <a:cubicBezTo>
                  <a:pt x="460320" y="241752"/>
                  <a:pt x="450121" y="243382"/>
                  <a:pt x="439515" y="243382"/>
                </a:cubicBezTo>
                <a:lnTo>
                  <a:pt x="432988" y="267826"/>
                </a:lnTo>
                <a:cubicBezTo>
                  <a:pt x="432580" y="269456"/>
                  <a:pt x="431356" y="271086"/>
                  <a:pt x="429724" y="271901"/>
                </a:cubicBezTo>
                <a:cubicBezTo>
                  <a:pt x="428500" y="272308"/>
                  <a:pt x="427276" y="272715"/>
                  <a:pt x="426053" y="272715"/>
                </a:cubicBezTo>
                <a:cubicBezTo>
                  <a:pt x="425645" y="272715"/>
                  <a:pt x="424829" y="272715"/>
                  <a:pt x="424421" y="272308"/>
                </a:cubicBezTo>
                <a:lnTo>
                  <a:pt x="388114" y="262938"/>
                </a:lnTo>
                <a:cubicBezTo>
                  <a:pt x="386074" y="262530"/>
                  <a:pt x="384442" y="261308"/>
                  <a:pt x="383626" y="259271"/>
                </a:cubicBezTo>
                <a:cubicBezTo>
                  <a:pt x="382811" y="258049"/>
                  <a:pt x="382403" y="256012"/>
                  <a:pt x="382811" y="254382"/>
                </a:cubicBezTo>
                <a:lnTo>
                  <a:pt x="389338" y="229938"/>
                </a:lnTo>
                <a:cubicBezTo>
                  <a:pt x="379955" y="225049"/>
                  <a:pt x="371388" y="218530"/>
                  <a:pt x="364045" y="210789"/>
                </a:cubicBezTo>
                <a:lnTo>
                  <a:pt x="342424" y="223419"/>
                </a:lnTo>
                <a:cubicBezTo>
                  <a:pt x="339161" y="225049"/>
                  <a:pt x="334673" y="223826"/>
                  <a:pt x="333042" y="220567"/>
                </a:cubicBezTo>
                <a:lnTo>
                  <a:pt x="313868" y="188382"/>
                </a:lnTo>
                <a:cubicBezTo>
                  <a:pt x="313052" y="186345"/>
                  <a:pt x="313052" y="184715"/>
                  <a:pt x="313052" y="182678"/>
                </a:cubicBezTo>
                <a:cubicBezTo>
                  <a:pt x="313460" y="182271"/>
                  <a:pt x="313868" y="181456"/>
                  <a:pt x="314276" y="181048"/>
                </a:cubicBezTo>
                <a:cubicBezTo>
                  <a:pt x="313868" y="181048"/>
                  <a:pt x="313460" y="181048"/>
                  <a:pt x="313052" y="181048"/>
                </a:cubicBezTo>
                <a:lnTo>
                  <a:pt x="282457" y="189604"/>
                </a:lnTo>
                <a:cubicBezTo>
                  <a:pt x="282865" y="196530"/>
                  <a:pt x="282457" y="203863"/>
                  <a:pt x="281233" y="210789"/>
                </a:cubicBezTo>
                <a:cubicBezTo>
                  <a:pt x="280825" y="214456"/>
                  <a:pt x="277153" y="217308"/>
                  <a:pt x="273482" y="216900"/>
                </a:cubicBezTo>
                <a:cubicBezTo>
                  <a:pt x="269402" y="216086"/>
                  <a:pt x="266547" y="212419"/>
                  <a:pt x="266955" y="208752"/>
                </a:cubicBezTo>
                <a:cubicBezTo>
                  <a:pt x="268587" y="201012"/>
                  <a:pt x="268587" y="192863"/>
                  <a:pt x="267771" y="184715"/>
                </a:cubicBezTo>
                <a:cubicBezTo>
                  <a:pt x="267771" y="181048"/>
                  <a:pt x="269810" y="178197"/>
                  <a:pt x="273482" y="177382"/>
                </a:cubicBezTo>
                <a:lnTo>
                  <a:pt x="302038" y="169234"/>
                </a:lnTo>
                <a:lnTo>
                  <a:pt x="294695" y="140715"/>
                </a:lnTo>
                <a:lnTo>
                  <a:pt x="265323" y="148456"/>
                </a:lnTo>
                <a:cubicBezTo>
                  <a:pt x="262059" y="149271"/>
                  <a:pt x="258388" y="148048"/>
                  <a:pt x="257164" y="144789"/>
                </a:cubicBezTo>
                <a:cubicBezTo>
                  <a:pt x="250637" y="131345"/>
                  <a:pt x="241662" y="119937"/>
                  <a:pt x="230648" y="110159"/>
                </a:cubicBezTo>
                <a:cubicBezTo>
                  <a:pt x="227792" y="108122"/>
                  <a:pt x="227384" y="104456"/>
                  <a:pt x="229016" y="101604"/>
                </a:cubicBezTo>
                <a:lnTo>
                  <a:pt x="244110" y="74715"/>
                </a:lnTo>
                <a:lnTo>
                  <a:pt x="218410" y="60048"/>
                </a:lnTo>
                <a:lnTo>
                  <a:pt x="202908" y="86530"/>
                </a:lnTo>
                <a:cubicBezTo>
                  <a:pt x="201276" y="89789"/>
                  <a:pt x="197604" y="91011"/>
                  <a:pt x="194341" y="89382"/>
                </a:cubicBezTo>
                <a:cubicBezTo>
                  <a:pt x="182510" y="84493"/>
                  <a:pt x="168640" y="82863"/>
                  <a:pt x="151507" y="84085"/>
                </a:cubicBezTo>
                <a:cubicBezTo>
                  <a:pt x="148243" y="84085"/>
                  <a:pt x="144980" y="82048"/>
                  <a:pt x="144164" y="78382"/>
                </a:cubicBezTo>
                <a:lnTo>
                  <a:pt x="136413" y="49048"/>
                </a:lnTo>
                <a:lnTo>
                  <a:pt x="107449" y="56789"/>
                </a:lnTo>
                <a:lnTo>
                  <a:pt x="115200" y="86122"/>
                </a:lnTo>
                <a:cubicBezTo>
                  <a:pt x="116016" y="89382"/>
                  <a:pt x="114792" y="93048"/>
                  <a:pt x="111120" y="94678"/>
                </a:cubicBezTo>
                <a:cubicBezTo>
                  <a:pt x="98066" y="100789"/>
                  <a:pt x="86236" y="109752"/>
                  <a:pt x="76445" y="120752"/>
                </a:cubicBezTo>
                <a:cubicBezTo>
                  <a:pt x="74405" y="123196"/>
                  <a:pt x="70326" y="124011"/>
                  <a:pt x="67470" y="121974"/>
                </a:cubicBezTo>
                <a:lnTo>
                  <a:pt x="41770" y="107308"/>
                </a:lnTo>
                <a:lnTo>
                  <a:pt x="27084" y="132974"/>
                </a:lnTo>
                <a:lnTo>
                  <a:pt x="52377" y="148048"/>
                </a:lnTo>
                <a:cubicBezTo>
                  <a:pt x="55232" y="149271"/>
                  <a:pt x="56864" y="152937"/>
                  <a:pt x="55640" y="156197"/>
                </a:cubicBezTo>
                <a:cubicBezTo>
                  <a:pt x="50337" y="170456"/>
                  <a:pt x="48297" y="185530"/>
                  <a:pt x="49521" y="200197"/>
                </a:cubicBezTo>
                <a:cubicBezTo>
                  <a:pt x="49521" y="203863"/>
                  <a:pt x="47481" y="206715"/>
                  <a:pt x="43810" y="207530"/>
                </a:cubicBezTo>
                <a:lnTo>
                  <a:pt x="16070" y="215271"/>
                </a:lnTo>
                <a:lnTo>
                  <a:pt x="23413" y="244197"/>
                </a:lnTo>
                <a:lnTo>
                  <a:pt x="51561" y="236456"/>
                </a:lnTo>
                <a:cubicBezTo>
                  <a:pt x="54824" y="235641"/>
                  <a:pt x="58088" y="237271"/>
                  <a:pt x="59719" y="240530"/>
                </a:cubicBezTo>
                <a:cubicBezTo>
                  <a:pt x="66247" y="253975"/>
                  <a:pt x="75629" y="266197"/>
                  <a:pt x="87052" y="275975"/>
                </a:cubicBezTo>
                <a:cubicBezTo>
                  <a:pt x="89499" y="278419"/>
                  <a:pt x="89907" y="282086"/>
                  <a:pt x="88683" y="284938"/>
                </a:cubicBezTo>
                <a:lnTo>
                  <a:pt x="70734" y="315901"/>
                </a:lnTo>
                <a:cubicBezTo>
                  <a:pt x="69102" y="317938"/>
                  <a:pt x="67062" y="319567"/>
                  <a:pt x="64615" y="319567"/>
                </a:cubicBezTo>
                <a:cubicBezTo>
                  <a:pt x="63391" y="319567"/>
                  <a:pt x="62167" y="319160"/>
                  <a:pt x="60535" y="318345"/>
                </a:cubicBezTo>
                <a:cubicBezTo>
                  <a:pt x="57680" y="316308"/>
                  <a:pt x="56456" y="312234"/>
                  <a:pt x="58088" y="308567"/>
                </a:cubicBezTo>
                <a:lnTo>
                  <a:pt x="73182" y="282901"/>
                </a:lnTo>
                <a:cubicBezTo>
                  <a:pt x="63799" y="273530"/>
                  <a:pt x="55640" y="263345"/>
                  <a:pt x="49521" y="251938"/>
                </a:cubicBezTo>
                <a:lnTo>
                  <a:pt x="20149" y="259678"/>
                </a:lnTo>
                <a:cubicBezTo>
                  <a:pt x="16478" y="260493"/>
                  <a:pt x="12806" y="258049"/>
                  <a:pt x="11582" y="254789"/>
                </a:cubicBezTo>
                <a:lnTo>
                  <a:pt x="160" y="212012"/>
                </a:lnTo>
                <a:cubicBezTo>
                  <a:pt x="-248" y="210382"/>
                  <a:pt x="160" y="208345"/>
                  <a:pt x="976" y="206308"/>
                </a:cubicBezTo>
                <a:cubicBezTo>
                  <a:pt x="2200" y="205086"/>
                  <a:pt x="3423" y="203863"/>
                  <a:pt x="5463" y="203456"/>
                </a:cubicBezTo>
                <a:lnTo>
                  <a:pt x="34835" y="195308"/>
                </a:lnTo>
                <a:cubicBezTo>
                  <a:pt x="34427" y="182271"/>
                  <a:pt x="36467" y="169641"/>
                  <a:pt x="40138" y="157419"/>
                </a:cubicBezTo>
                <a:lnTo>
                  <a:pt x="13214" y="141937"/>
                </a:lnTo>
                <a:cubicBezTo>
                  <a:pt x="9950" y="139900"/>
                  <a:pt x="8727" y="135826"/>
                  <a:pt x="10766" y="132159"/>
                </a:cubicBezTo>
                <a:lnTo>
                  <a:pt x="33203" y="93863"/>
                </a:lnTo>
                <a:cubicBezTo>
                  <a:pt x="34835" y="90604"/>
                  <a:pt x="39322" y="89382"/>
                  <a:pt x="42586" y="91419"/>
                </a:cubicBezTo>
                <a:lnTo>
                  <a:pt x="69918" y="106900"/>
                </a:lnTo>
                <a:cubicBezTo>
                  <a:pt x="78485" y="97937"/>
                  <a:pt x="88683" y="90196"/>
                  <a:pt x="99698" y="84085"/>
                </a:cubicBezTo>
                <a:lnTo>
                  <a:pt x="91947" y="53937"/>
                </a:lnTo>
                <a:cubicBezTo>
                  <a:pt x="91131" y="52307"/>
                  <a:pt x="91539" y="49863"/>
                  <a:pt x="92355" y="48641"/>
                </a:cubicBezTo>
                <a:cubicBezTo>
                  <a:pt x="93579" y="46604"/>
                  <a:pt x="94803" y="45381"/>
                  <a:pt x="97250" y="44974"/>
                </a:cubicBezTo>
                <a:lnTo>
                  <a:pt x="139268" y="33567"/>
                </a:lnTo>
                <a:cubicBezTo>
                  <a:pt x="143348" y="32752"/>
                  <a:pt x="147019" y="34789"/>
                  <a:pt x="148243" y="38456"/>
                </a:cubicBezTo>
                <a:lnTo>
                  <a:pt x="156402" y="69419"/>
                </a:lnTo>
                <a:cubicBezTo>
                  <a:pt x="170680" y="68604"/>
                  <a:pt x="182918" y="70641"/>
                  <a:pt x="193933" y="74307"/>
                </a:cubicBezTo>
                <a:lnTo>
                  <a:pt x="209843" y="47011"/>
                </a:lnTo>
                <a:cubicBezTo>
                  <a:pt x="211475" y="43344"/>
                  <a:pt x="215962" y="42122"/>
                  <a:pt x="219225" y="43752"/>
                </a:cubicBezTo>
                <a:lnTo>
                  <a:pt x="257572" y="66159"/>
                </a:lnTo>
                <a:cubicBezTo>
                  <a:pt x="259204" y="66974"/>
                  <a:pt x="260428" y="68604"/>
                  <a:pt x="260836" y="70641"/>
                </a:cubicBezTo>
                <a:cubicBezTo>
                  <a:pt x="261652" y="72270"/>
                  <a:pt x="260836" y="74307"/>
                  <a:pt x="260020" y="75937"/>
                </a:cubicBezTo>
                <a:lnTo>
                  <a:pt x="244110" y="103641"/>
                </a:lnTo>
                <a:cubicBezTo>
                  <a:pt x="253493" y="112196"/>
                  <a:pt x="260836" y="121974"/>
                  <a:pt x="266955" y="133382"/>
                </a:cubicBezTo>
                <a:lnTo>
                  <a:pt x="297550" y="125234"/>
                </a:lnTo>
                <a:cubicBezTo>
                  <a:pt x="299590" y="124419"/>
                  <a:pt x="301630" y="124419"/>
                  <a:pt x="303262" y="125641"/>
                </a:cubicBezTo>
                <a:cubicBezTo>
                  <a:pt x="304893" y="126863"/>
                  <a:pt x="306117" y="128085"/>
                  <a:pt x="306525" y="130122"/>
                </a:cubicBezTo>
                <a:lnTo>
                  <a:pt x="317948" y="172900"/>
                </a:lnTo>
                <a:cubicBezTo>
                  <a:pt x="318764" y="174123"/>
                  <a:pt x="318356" y="176567"/>
                  <a:pt x="317540" y="177789"/>
                </a:cubicBezTo>
                <a:lnTo>
                  <a:pt x="337937" y="165974"/>
                </a:lnTo>
                <a:cubicBezTo>
                  <a:pt x="335081" y="155789"/>
                  <a:pt x="333857" y="145197"/>
                  <a:pt x="334265" y="134604"/>
                </a:cubicBezTo>
                <a:lnTo>
                  <a:pt x="310197" y="128085"/>
                </a:lnTo>
                <a:cubicBezTo>
                  <a:pt x="306117" y="126863"/>
                  <a:pt x="303670" y="123196"/>
                  <a:pt x="304893" y="119122"/>
                </a:cubicBezTo>
                <a:lnTo>
                  <a:pt x="314684" y="82863"/>
                </a:lnTo>
                <a:cubicBezTo>
                  <a:pt x="315500" y="79196"/>
                  <a:pt x="319579" y="77159"/>
                  <a:pt x="323659" y="77974"/>
                </a:cubicBezTo>
                <a:lnTo>
                  <a:pt x="347727" y="84493"/>
                </a:lnTo>
                <a:cubicBezTo>
                  <a:pt x="353031" y="75122"/>
                  <a:pt x="359150" y="66974"/>
                  <a:pt x="367309" y="59641"/>
                </a:cubicBezTo>
                <a:lnTo>
                  <a:pt x="354255" y="38048"/>
                </a:lnTo>
                <a:cubicBezTo>
                  <a:pt x="353439" y="36011"/>
                  <a:pt x="353031" y="34381"/>
                  <a:pt x="353439" y="32344"/>
                </a:cubicBezTo>
                <a:cubicBezTo>
                  <a:pt x="354255" y="30715"/>
                  <a:pt x="355478" y="28678"/>
                  <a:pt x="356702" y="27863"/>
                </a:cubicBezTo>
                <a:lnTo>
                  <a:pt x="389746" y="9530"/>
                </a:lnTo>
                <a:cubicBezTo>
                  <a:pt x="393009" y="7085"/>
                  <a:pt x="397089" y="8307"/>
                  <a:pt x="399536" y="11974"/>
                </a:cubicBezTo>
                <a:lnTo>
                  <a:pt x="412182" y="34381"/>
                </a:lnTo>
                <a:cubicBezTo>
                  <a:pt x="421973" y="31122"/>
                  <a:pt x="432580" y="29900"/>
                  <a:pt x="443186" y="30307"/>
                </a:cubicBezTo>
                <a:lnTo>
                  <a:pt x="449713" y="5048"/>
                </a:lnTo>
                <a:cubicBezTo>
                  <a:pt x="450121" y="3418"/>
                  <a:pt x="451345" y="1789"/>
                  <a:pt x="452977" y="974"/>
                </a:cubicBezTo>
                <a:cubicBezTo>
                  <a:pt x="454609" y="159"/>
                  <a:pt x="456240" y="-248"/>
                  <a:pt x="458280" y="159"/>
                </a:cubicBezTo>
                <a:close/>
              </a:path>
            </a:pathLst>
          </a:custGeom>
          <a:solidFill>
            <a:schemeClr val="accent6">
              <a:lumMod val="50000"/>
              <a:alpha val="20000"/>
            </a:schemeClr>
          </a:solidFill>
          <a:ln w="9525" cap="flat">
            <a:solidFill>
              <a:srgbClr val="FFC000"/>
            </a:solidFill>
            <a:bevel/>
          </a:ln>
          <a:effectLst/>
        </p:spPr>
        <p:txBody>
          <a:bodyPr wrap="square" anchor="ctr">
            <a:noAutofit/>
          </a:bodyPr>
          <a:lstStyle/>
          <a:p>
            <a:endParaRPr lang="en-US" sz="725"/>
          </a:p>
        </p:txBody>
      </p:sp>
      <p:sp>
        <p:nvSpPr>
          <p:cNvPr id="33" name="Freeform 32">
            <a:extLst>
              <a:ext uri="{FF2B5EF4-FFF2-40B4-BE49-F238E27FC236}">
                <a16:creationId xmlns:a16="http://schemas.microsoft.com/office/drawing/2014/main" id="{51454BD8-E49B-1342-9D73-33F296B25CD8}"/>
              </a:ext>
            </a:extLst>
          </p:cNvPr>
          <p:cNvSpPr>
            <a:spLocks noChangeArrowheads="1"/>
          </p:cNvSpPr>
          <p:nvPr/>
        </p:nvSpPr>
        <p:spPr bwMode="auto">
          <a:xfrm>
            <a:off x="5521423" y="4254110"/>
            <a:ext cx="608632" cy="594052"/>
          </a:xfrm>
          <a:custGeom>
            <a:avLst/>
            <a:gdLst>
              <a:gd name="connsiteX0" fmla="*/ 334679 w 547089"/>
              <a:gd name="connsiteY0" fmla="*/ 444727 h 547092"/>
              <a:gd name="connsiteX1" fmla="*/ 341575 w 547089"/>
              <a:gd name="connsiteY1" fmla="*/ 452010 h 547092"/>
              <a:gd name="connsiteX2" fmla="*/ 341575 w 547089"/>
              <a:gd name="connsiteY2" fmla="*/ 540211 h 547092"/>
              <a:gd name="connsiteX3" fmla="*/ 334679 w 547089"/>
              <a:gd name="connsiteY3" fmla="*/ 547090 h 547092"/>
              <a:gd name="connsiteX4" fmla="*/ 327783 w 547089"/>
              <a:gd name="connsiteY4" fmla="*/ 540211 h 547092"/>
              <a:gd name="connsiteX5" fmla="*/ 327783 w 547089"/>
              <a:gd name="connsiteY5" fmla="*/ 452010 h 547092"/>
              <a:gd name="connsiteX6" fmla="*/ 334679 w 547089"/>
              <a:gd name="connsiteY6" fmla="*/ 444727 h 547092"/>
              <a:gd name="connsiteX7" fmla="*/ 212413 w 547089"/>
              <a:gd name="connsiteY7" fmla="*/ 444727 h 547092"/>
              <a:gd name="connsiteX8" fmla="*/ 219298 w 547089"/>
              <a:gd name="connsiteY8" fmla="*/ 452010 h 547092"/>
              <a:gd name="connsiteX9" fmla="*/ 219298 w 547089"/>
              <a:gd name="connsiteY9" fmla="*/ 540211 h 547092"/>
              <a:gd name="connsiteX10" fmla="*/ 212413 w 547089"/>
              <a:gd name="connsiteY10" fmla="*/ 547090 h 547092"/>
              <a:gd name="connsiteX11" fmla="*/ 205528 w 547089"/>
              <a:gd name="connsiteY11" fmla="*/ 540211 h 547092"/>
              <a:gd name="connsiteX12" fmla="*/ 205528 w 547089"/>
              <a:gd name="connsiteY12" fmla="*/ 452010 h 547092"/>
              <a:gd name="connsiteX13" fmla="*/ 212413 w 547089"/>
              <a:gd name="connsiteY13" fmla="*/ 444727 h 547092"/>
              <a:gd name="connsiteX14" fmla="*/ 204630 w 547089"/>
              <a:gd name="connsiteY14" fmla="*/ 363225 h 547092"/>
              <a:gd name="connsiteX15" fmla="*/ 342458 w 547089"/>
              <a:gd name="connsiteY15" fmla="*/ 363225 h 547092"/>
              <a:gd name="connsiteX16" fmla="*/ 392941 w 547089"/>
              <a:gd name="connsiteY16" fmla="*/ 414322 h 547092"/>
              <a:gd name="connsiteX17" fmla="*/ 392941 w 547089"/>
              <a:gd name="connsiteY17" fmla="*/ 540252 h 547092"/>
              <a:gd name="connsiteX18" fmla="*/ 385730 w 547089"/>
              <a:gd name="connsiteY18" fmla="*/ 547092 h 547092"/>
              <a:gd name="connsiteX19" fmla="*/ 378918 w 547089"/>
              <a:gd name="connsiteY19" fmla="*/ 540252 h 547092"/>
              <a:gd name="connsiteX20" fmla="*/ 378918 w 547089"/>
              <a:gd name="connsiteY20" fmla="*/ 414322 h 547092"/>
              <a:gd name="connsiteX21" fmla="*/ 342458 w 547089"/>
              <a:gd name="connsiteY21" fmla="*/ 377307 h 547092"/>
              <a:gd name="connsiteX22" fmla="*/ 204630 w 547089"/>
              <a:gd name="connsiteY22" fmla="*/ 377307 h 547092"/>
              <a:gd name="connsiteX23" fmla="*/ 168570 w 547089"/>
              <a:gd name="connsiteY23" fmla="*/ 414322 h 547092"/>
              <a:gd name="connsiteX24" fmla="*/ 168570 w 547089"/>
              <a:gd name="connsiteY24" fmla="*/ 540252 h 547092"/>
              <a:gd name="connsiteX25" fmla="*/ 160957 w 547089"/>
              <a:gd name="connsiteY25" fmla="*/ 547092 h 547092"/>
              <a:gd name="connsiteX26" fmla="*/ 154146 w 547089"/>
              <a:gd name="connsiteY26" fmla="*/ 540252 h 547092"/>
              <a:gd name="connsiteX27" fmla="*/ 154146 w 547089"/>
              <a:gd name="connsiteY27" fmla="*/ 414322 h 547092"/>
              <a:gd name="connsiteX28" fmla="*/ 204630 w 547089"/>
              <a:gd name="connsiteY28" fmla="*/ 363225 h 547092"/>
              <a:gd name="connsiteX29" fmla="*/ 274428 w 547089"/>
              <a:gd name="connsiteY29" fmla="*/ 232744 h 547092"/>
              <a:gd name="connsiteX30" fmla="*/ 228796 w 547089"/>
              <a:gd name="connsiteY30" fmla="*/ 278376 h 547092"/>
              <a:gd name="connsiteX31" fmla="*/ 274428 w 547089"/>
              <a:gd name="connsiteY31" fmla="*/ 323608 h 547092"/>
              <a:gd name="connsiteX32" fmla="*/ 320060 w 547089"/>
              <a:gd name="connsiteY32" fmla="*/ 278376 h 547092"/>
              <a:gd name="connsiteX33" fmla="*/ 295243 w 547089"/>
              <a:gd name="connsiteY33" fmla="*/ 237548 h 547092"/>
              <a:gd name="connsiteX34" fmla="*/ 274428 w 547089"/>
              <a:gd name="connsiteY34" fmla="*/ 232744 h 547092"/>
              <a:gd name="connsiteX35" fmla="*/ 274428 w 547089"/>
              <a:gd name="connsiteY35" fmla="*/ 217934 h 547092"/>
              <a:gd name="connsiteX36" fmla="*/ 301647 w 547089"/>
              <a:gd name="connsiteY36" fmla="*/ 225139 h 547092"/>
              <a:gd name="connsiteX37" fmla="*/ 334470 w 547089"/>
              <a:gd name="connsiteY37" fmla="*/ 278376 h 547092"/>
              <a:gd name="connsiteX38" fmla="*/ 274428 w 547089"/>
              <a:gd name="connsiteY38" fmla="*/ 338018 h 547092"/>
              <a:gd name="connsiteX39" fmla="*/ 214386 w 547089"/>
              <a:gd name="connsiteY39" fmla="*/ 278376 h 547092"/>
              <a:gd name="connsiteX40" fmla="*/ 274428 w 547089"/>
              <a:gd name="connsiteY40" fmla="*/ 217934 h 547092"/>
              <a:gd name="connsiteX41" fmla="*/ 280981 w 547089"/>
              <a:gd name="connsiteY41" fmla="*/ 49830 h 547092"/>
              <a:gd name="connsiteX42" fmla="*/ 280981 w 547089"/>
              <a:gd name="connsiteY42" fmla="*/ 116136 h 547092"/>
              <a:gd name="connsiteX43" fmla="*/ 435742 w 547089"/>
              <a:gd name="connsiteY43" fmla="*/ 271252 h 547092"/>
              <a:gd name="connsiteX44" fmla="*/ 502470 w 547089"/>
              <a:gd name="connsiteY44" fmla="*/ 271252 h 547092"/>
              <a:gd name="connsiteX45" fmla="*/ 280981 w 547089"/>
              <a:gd name="connsiteY45" fmla="*/ 49830 h 547092"/>
              <a:gd name="connsiteX46" fmla="*/ 266510 w 547089"/>
              <a:gd name="connsiteY46" fmla="*/ 49830 h 547092"/>
              <a:gd name="connsiteX47" fmla="*/ 45423 w 547089"/>
              <a:gd name="connsiteY47" fmla="*/ 271252 h 547092"/>
              <a:gd name="connsiteX48" fmla="*/ 111749 w 547089"/>
              <a:gd name="connsiteY48" fmla="*/ 271252 h 547092"/>
              <a:gd name="connsiteX49" fmla="*/ 266510 w 547089"/>
              <a:gd name="connsiteY49" fmla="*/ 116136 h 547092"/>
              <a:gd name="connsiteX50" fmla="*/ 273746 w 547089"/>
              <a:gd name="connsiteY50" fmla="*/ 0 h 547092"/>
              <a:gd name="connsiteX51" fmla="*/ 280981 w 547089"/>
              <a:gd name="connsiteY51" fmla="*/ 7233 h 547092"/>
              <a:gd name="connsiteX52" fmla="*/ 280981 w 547089"/>
              <a:gd name="connsiteY52" fmla="*/ 35765 h 547092"/>
              <a:gd name="connsiteX53" fmla="*/ 516137 w 547089"/>
              <a:gd name="connsiteY53" fmla="*/ 271252 h 547092"/>
              <a:gd name="connsiteX54" fmla="*/ 540256 w 547089"/>
              <a:gd name="connsiteY54" fmla="*/ 271252 h 547092"/>
              <a:gd name="connsiteX55" fmla="*/ 547089 w 547089"/>
              <a:gd name="connsiteY55" fmla="*/ 278486 h 547092"/>
              <a:gd name="connsiteX56" fmla="*/ 540256 w 547089"/>
              <a:gd name="connsiteY56" fmla="*/ 285719 h 547092"/>
              <a:gd name="connsiteX57" fmla="*/ 516137 w 547089"/>
              <a:gd name="connsiteY57" fmla="*/ 285719 h 547092"/>
              <a:gd name="connsiteX58" fmla="*/ 429310 w 547089"/>
              <a:gd name="connsiteY58" fmla="*/ 464545 h 547092"/>
              <a:gd name="connsiteX59" fmla="*/ 419663 w 547089"/>
              <a:gd name="connsiteY59" fmla="*/ 463742 h 547092"/>
              <a:gd name="connsiteX60" fmla="*/ 420467 w 547089"/>
              <a:gd name="connsiteY60" fmla="*/ 453695 h 547092"/>
              <a:gd name="connsiteX61" fmla="*/ 502068 w 547089"/>
              <a:gd name="connsiteY61" fmla="*/ 285719 h 547092"/>
              <a:gd name="connsiteX62" fmla="*/ 435742 w 547089"/>
              <a:gd name="connsiteY62" fmla="*/ 285719 h 547092"/>
              <a:gd name="connsiteX63" fmla="*/ 415643 w 547089"/>
              <a:gd name="connsiteY63" fmla="*/ 357250 h 547092"/>
              <a:gd name="connsiteX64" fmla="*/ 409613 w 547089"/>
              <a:gd name="connsiteY64" fmla="*/ 360866 h 547092"/>
              <a:gd name="connsiteX65" fmla="*/ 405996 w 547089"/>
              <a:gd name="connsiteY65" fmla="*/ 360063 h 547092"/>
              <a:gd name="connsiteX66" fmla="*/ 403182 w 547089"/>
              <a:gd name="connsiteY66" fmla="*/ 350016 h 547092"/>
              <a:gd name="connsiteX67" fmla="*/ 421673 w 547089"/>
              <a:gd name="connsiteY67" fmla="*/ 285719 h 547092"/>
              <a:gd name="connsiteX68" fmla="*/ 372632 w 547089"/>
              <a:gd name="connsiteY68" fmla="*/ 285719 h 547092"/>
              <a:gd name="connsiteX69" fmla="*/ 365396 w 547089"/>
              <a:gd name="connsiteY69" fmla="*/ 278486 h 547092"/>
              <a:gd name="connsiteX70" fmla="*/ 372632 w 547089"/>
              <a:gd name="connsiteY70" fmla="*/ 271252 h 547092"/>
              <a:gd name="connsiteX71" fmla="*/ 421673 w 547089"/>
              <a:gd name="connsiteY71" fmla="*/ 271252 h 547092"/>
              <a:gd name="connsiteX72" fmla="*/ 280981 w 547089"/>
              <a:gd name="connsiteY72" fmla="*/ 130603 h 547092"/>
              <a:gd name="connsiteX73" fmla="*/ 280981 w 547089"/>
              <a:gd name="connsiteY73" fmla="*/ 180433 h 547092"/>
              <a:gd name="connsiteX74" fmla="*/ 273746 w 547089"/>
              <a:gd name="connsiteY74" fmla="*/ 187667 h 547092"/>
              <a:gd name="connsiteX75" fmla="*/ 266510 w 547089"/>
              <a:gd name="connsiteY75" fmla="*/ 180433 h 547092"/>
              <a:gd name="connsiteX76" fmla="*/ 266510 w 547089"/>
              <a:gd name="connsiteY76" fmla="*/ 130603 h 547092"/>
              <a:gd name="connsiteX77" fmla="*/ 126220 w 547089"/>
              <a:gd name="connsiteY77" fmla="*/ 271252 h 547092"/>
              <a:gd name="connsiteX78" fmla="*/ 174458 w 547089"/>
              <a:gd name="connsiteY78" fmla="*/ 271252 h 547092"/>
              <a:gd name="connsiteX79" fmla="*/ 182095 w 547089"/>
              <a:gd name="connsiteY79" fmla="*/ 278486 h 547092"/>
              <a:gd name="connsiteX80" fmla="*/ 174458 w 547089"/>
              <a:gd name="connsiteY80" fmla="*/ 285719 h 547092"/>
              <a:gd name="connsiteX81" fmla="*/ 126220 w 547089"/>
              <a:gd name="connsiteY81" fmla="*/ 285719 h 547092"/>
              <a:gd name="connsiteX82" fmla="*/ 144309 w 547089"/>
              <a:gd name="connsiteY82" fmla="*/ 350016 h 547092"/>
              <a:gd name="connsiteX83" fmla="*/ 141495 w 547089"/>
              <a:gd name="connsiteY83" fmla="*/ 359661 h 547092"/>
              <a:gd name="connsiteX84" fmla="*/ 131848 w 547089"/>
              <a:gd name="connsiteY84" fmla="*/ 356848 h 547092"/>
              <a:gd name="connsiteX85" fmla="*/ 111749 w 547089"/>
              <a:gd name="connsiteY85" fmla="*/ 285719 h 547092"/>
              <a:gd name="connsiteX86" fmla="*/ 45423 w 547089"/>
              <a:gd name="connsiteY86" fmla="*/ 285719 h 547092"/>
              <a:gd name="connsiteX87" fmla="*/ 127426 w 547089"/>
              <a:gd name="connsiteY87" fmla="*/ 454097 h 547092"/>
              <a:gd name="connsiteX88" fmla="*/ 128632 w 547089"/>
              <a:gd name="connsiteY88" fmla="*/ 464143 h 547092"/>
              <a:gd name="connsiteX89" fmla="*/ 123004 w 547089"/>
              <a:gd name="connsiteY89" fmla="*/ 466555 h 547092"/>
              <a:gd name="connsiteX90" fmla="*/ 118985 w 547089"/>
              <a:gd name="connsiteY90" fmla="*/ 464947 h 547092"/>
              <a:gd name="connsiteX91" fmla="*/ 30952 w 547089"/>
              <a:gd name="connsiteY91" fmla="*/ 285719 h 547092"/>
              <a:gd name="connsiteX92" fmla="*/ 7235 w 547089"/>
              <a:gd name="connsiteY92" fmla="*/ 285719 h 547092"/>
              <a:gd name="connsiteX93" fmla="*/ 0 w 547089"/>
              <a:gd name="connsiteY93" fmla="*/ 278486 h 547092"/>
              <a:gd name="connsiteX94" fmla="*/ 7235 w 547089"/>
              <a:gd name="connsiteY94" fmla="*/ 271252 h 547092"/>
              <a:gd name="connsiteX95" fmla="*/ 30952 w 547089"/>
              <a:gd name="connsiteY95" fmla="*/ 271252 h 547092"/>
              <a:gd name="connsiteX96" fmla="*/ 266510 w 547089"/>
              <a:gd name="connsiteY96" fmla="*/ 35765 h 547092"/>
              <a:gd name="connsiteX97" fmla="*/ 266510 w 547089"/>
              <a:gd name="connsiteY97" fmla="*/ 7233 h 547092"/>
              <a:gd name="connsiteX98" fmla="*/ 273746 w 547089"/>
              <a:gd name="connsiteY98" fmla="*/ 0 h 547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547089" h="547092">
                <a:moveTo>
                  <a:pt x="334679" y="444727"/>
                </a:moveTo>
                <a:cubicBezTo>
                  <a:pt x="338510" y="444727"/>
                  <a:pt x="341575" y="447964"/>
                  <a:pt x="341575" y="452010"/>
                </a:cubicBezTo>
                <a:lnTo>
                  <a:pt x="341575" y="540211"/>
                </a:lnTo>
                <a:cubicBezTo>
                  <a:pt x="341575" y="544257"/>
                  <a:pt x="338510" y="547090"/>
                  <a:pt x="334679" y="547090"/>
                </a:cubicBezTo>
                <a:cubicBezTo>
                  <a:pt x="330848" y="547090"/>
                  <a:pt x="327783" y="544257"/>
                  <a:pt x="327783" y="540211"/>
                </a:cubicBezTo>
                <a:lnTo>
                  <a:pt x="327783" y="452010"/>
                </a:lnTo>
                <a:cubicBezTo>
                  <a:pt x="327783" y="447964"/>
                  <a:pt x="330848" y="444727"/>
                  <a:pt x="334679" y="444727"/>
                </a:cubicBezTo>
                <a:close/>
                <a:moveTo>
                  <a:pt x="212413" y="444727"/>
                </a:moveTo>
                <a:cubicBezTo>
                  <a:pt x="216463" y="444727"/>
                  <a:pt x="219298" y="447964"/>
                  <a:pt x="219298" y="452010"/>
                </a:cubicBezTo>
                <a:lnTo>
                  <a:pt x="219298" y="540211"/>
                </a:lnTo>
                <a:cubicBezTo>
                  <a:pt x="219298" y="544257"/>
                  <a:pt x="216463" y="547090"/>
                  <a:pt x="212413" y="547090"/>
                </a:cubicBezTo>
                <a:cubicBezTo>
                  <a:pt x="208363" y="547090"/>
                  <a:pt x="205528" y="544257"/>
                  <a:pt x="205528" y="540211"/>
                </a:cubicBezTo>
                <a:lnTo>
                  <a:pt x="205528" y="452010"/>
                </a:lnTo>
                <a:cubicBezTo>
                  <a:pt x="205528" y="447964"/>
                  <a:pt x="208363" y="444727"/>
                  <a:pt x="212413" y="444727"/>
                </a:cubicBezTo>
                <a:close/>
                <a:moveTo>
                  <a:pt x="204630" y="363225"/>
                </a:moveTo>
                <a:lnTo>
                  <a:pt x="342458" y="363225"/>
                </a:lnTo>
                <a:cubicBezTo>
                  <a:pt x="370504" y="363225"/>
                  <a:pt x="392941" y="386158"/>
                  <a:pt x="392941" y="414322"/>
                </a:cubicBezTo>
                <a:lnTo>
                  <a:pt x="392941" y="540252"/>
                </a:lnTo>
                <a:cubicBezTo>
                  <a:pt x="392941" y="544275"/>
                  <a:pt x="389736" y="547092"/>
                  <a:pt x="385730" y="547092"/>
                </a:cubicBezTo>
                <a:cubicBezTo>
                  <a:pt x="381723" y="547092"/>
                  <a:pt x="378918" y="544275"/>
                  <a:pt x="378918" y="540252"/>
                </a:cubicBezTo>
                <a:lnTo>
                  <a:pt x="378918" y="414322"/>
                </a:lnTo>
                <a:cubicBezTo>
                  <a:pt x="378918" y="394205"/>
                  <a:pt x="362491" y="377307"/>
                  <a:pt x="342458" y="377307"/>
                </a:cubicBezTo>
                <a:lnTo>
                  <a:pt x="204630" y="377307"/>
                </a:lnTo>
                <a:cubicBezTo>
                  <a:pt x="184597" y="377307"/>
                  <a:pt x="168570" y="394205"/>
                  <a:pt x="168570" y="414322"/>
                </a:cubicBezTo>
                <a:lnTo>
                  <a:pt x="168570" y="540252"/>
                </a:lnTo>
                <a:cubicBezTo>
                  <a:pt x="168570" y="544275"/>
                  <a:pt x="164964" y="547092"/>
                  <a:pt x="160957" y="547092"/>
                </a:cubicBezTo>
                <a:cubicBezTo>
                  <a:pt x="157351" y="547092"/>
                  <a:pt x="154146" y="544275"/>
                  <a:pt x="154146" y="540252"/>
                </a:cubicBezTo>
                <a:lnTo>
                  <a:pt x="154146" y="414322"/>
                </a:lnTo>
                <a:cubicBezTo>
                  <a:pt x="154146" y="386158"/>
                  <a:pt x="176984" y="363225"/>
                  <a:pt x="204630" y="363225"/>
                </a:cubicBezTo>
                <a:close/>
                <a:moveTo>
                  <a:pt x="274428" y="232744"/>
                </a:moveTo>
                <a:cubicBezTo>
                  <a:pt x="249210" y="232744"/>
                  <a:pt x="228796" y="252758"/>
                  <a:pt x="228796" y="278376"/>
                </a:cubicBezTo>
                <a:cubicBezTo>
                  <a:pt x="228796" y="303193"/>
                  <a:pt x="249210" y="323608"/>
                  <a:pt x="274428" y="323608"/>
                </a:cubicBezTo>
                <a:cubicBezTo>
                  <a:pt x="299646" y="323608"/>
                  <a:pt x="320060" y="303193"/>
                  <a:pt x="320060" y="278376"/>
                </a:cubicBezTo>
                <a:cubicBezTo>
                  <a:pt x="320060" y="260764"/>
                  <a:pt x="310453" y="245153"/>
                  <a:pt x="295243" y="237548"/>
                </a:cubicBezTo>
                <a:cubicBezTo>
                  <a:pt x="288838" y="233945"/>
                  <a:pt x="281633" y="232744"/>
                  <a:pt x="274428" y="232744"/>
                </a:cubicBezTo>
                <a:close/>
                <a:moveTo>
                  <a:pt x="274428" y="217934"/>
                </a:moveTo>
                <a:cubicBezTo>
                  <a:pt x="284035" y="217934"/>
                  <a:pt x="293641" y="220336"/>
                  <a:pt x="301647" y="225139"/>
                </a:cubicBezTo>
                <a:cubicBezTo>
                  <a:pt x="321661" y="235146"/>
                  <a:pt x="334470" y="255560"/>
                  <a:pt x="334470" y="278376"/>
                </a:cubicBezTo>
                <a:cubicBezTo>
                  <a:pt x="334470" y="311199"/>
                  <a:pt x="307651" y="338018"/>
                  <a:pt x="274428" y="338018"/>
                </a:cubicBezTo>
                <a:cubicBezTo>
                  <a:pt x="241205" y="338018"/>
                  <a:pt x="214386" y="311199"/>
                  <a:pt x="214386" y="278376"/>
                </a:cubicBezTo>
                <a:cubicBezTo>
                  <a:pt x="214386" y="244753"/>
                  <a:pt x="241205" y="217934"/>
                  <a:pt x="274428" y="217934"/>
                </a:cubicBezTo>
                <a:close/>
                <a:moveTo>
                  <a:pt x="280981" y="49830"/>
                </a:moveTo>
                <a:lnTo>
                  <a:pt x="280981" y="116136"/>
                </a:lnTo>
                <a:cubicBezTo>
                  <a:pt x="364994" y="120155"/>
                  <a:pt x="432124" y="187667"/>
                  <a:pt x="435742" y="271252"/>
                </a:cubicBezTo>
                <a:lnTo>
                  <a:pt x="502470" y="271252"/>
                </a:lnTo>
                <a:cubicBezTo>
                  <a:pt x="498852" y="150696"/>
                  <a:pt x="401172" y="53447"/>
                  <a:pt x="280981" y="49830"/>
                </a:cubicBezTo>
                <a:close/>
                <a:moveTo>
                  <a:pt x="266510" y="49830"/>
                </a:moveTo>
                <a:cubicBezTo>
                  <a:pt x="145917" y="53447"/>
                  <a:pt x="49041" y="150696"/>
                  <a:pt x="45423" y="271252"/>
                </a:cubicBezTo>
                <a:lnTo>
                  <a:pt x="111749" y="271252"/>
                </a:lnTo>
                <a:cubicBezTo>
                  <a:pt x="114965" y="187667"/>
                  <a:pt x="182899" y="120155"/>
                  <a:pt x="266510" y="116136"/>
                </a:cubicBezTo>
                <a:close/>
                <a:moveTo>
                  <a:pt x="273746" y="0"/>
                </a:moveTo>
                <a:cubicBezTo>
                  <a:pt x="277765" y="0"/>
                  <a:pt x="280981" y="3215"/>
                  <a:pt x="280981" y="7233"/>
                </a:cubicBezTo>
                <a:lnTo>
                  <a:pt x="280981" y="35765"/>
                </a:lnTo>
                <a:cubicBezTo>
                  <a:pt x="409211" y="39382"/>
                  <a:pt x="512921" y="143061"/>
                  <a:pt x="516137" y="271252"/>
                </a:cubicBezTo>
                <a:lnTo>
                  <a:pt x="540256" y="271252"/>
                </a:lnTo>
                <a:cubicBezTo>
                  <a:pt x="544275" y="271252"/>
                  <a:pt x="547089" y="274467"/>
                  <a:pt x="547089" y="278486"/>
                </a:cubicBezTo>
                <a:cubicBezTo>
                  <a:pt x="547089" y="282504"/>
                  <a:pt x="544275" y="285719"/>
                  <a:pt x="540256" y="285719"/>
                </a:cubicBezTo>
                <a:lnTo>
                  <a:pt x="516137" y="285719"/>
                </a:lnTo>
                <a:cubicBezTo>
                  <a:pt x="514127" y="354838"/>
                  <a:pt x="482773" y="419939"/>
                  <a:pt x="429310" y="464545"/>
                </a:cubicBezTo>
                <a:cubicBezTo>
                  <a:pt x="426496" y="467358"/>
                  <a:pt x="422075" y="466555"/>
                  <a:pt x="419663" y="463742"/>
                </a:cubicBezTo>
                <a:cubicBezTo>
                  <a:pt x="417251" y="460527"/>
                  <a:pt x="417251" y="456508"/>
                  <a:pt x="420467" y="453695"/>
                </a:cubicBezTo>
                <a:cubicBezTo>
                  <a:pt x="470312" y="411500"/>
                  <a:pt x="500058" y="350820"/>
                  <a:pt x="502068" y="285719"/>
                </a:cubicBezTo>
                <a:lnTo>
                  <a:pt x="435742" y="285719"/>
                </a:lnTo>
                <a:cubicBezTo>
                  <a:pt x="434536" y="310634"/>
                  <a:pt x="427702" y="335148"/>
                  <a:pt x="415643" y="357250"/>
                </a:cubicBezTo>
                <a:cubicBezTo>
                  <a:pt x="414437" y="359259"/>
                  <a:pt x="412025" y="360866"/>
                  <a:pt x="409613" y="360866"/>
                </a:cubicBezTo>
                <a:cubicBezTo>
                  <a:pt x="408408" y="360866"/>
                  <a:pt x="407202" y="360464"/>
                  <a:pt x="405996" y="360063"/>
                </a:cubicBezTo>
                <a:cubicBezTo>
                  <a:pt x="402378" y="357651"/>
                  <a:pt x="401172" y="353633"/>
                  <a:pt x="403182" y="350016"/>
                </a:cubicBezTo>
                <a:cubicBezTo>
                  <a:pt x="414035" y="330325"/>
                  <a:pt x="420467" y="308223"/>
                  <a:pt x="421673" y="285719"/>
                </a:cubicBezTo>
                <a:lnTo>
                  <a:pt x="372632" y="285719"/>
                </a:lnTo>
                <a:cubicBezTo>
                  <a:pt x="368612" y="285719"/>
                  <a:pt x="365396" y="282504"/>
                  <a:pt x="365396" y="278486"/>
                </a:cubicBezTo>
                <a:cubicBezTo>
                  <a:pt x="365396" y="274467"/>
                  <a:pt x="368612" y="271252"/>
                  <a:pt x="372632" y="271252"/>
                </a:cubicBezTo>
                <a:lnTo>
                  <a:pt x="421673" y="271252"/>
                </a:lnTo>
                <a:cubicBezTo>
                  <a:pt x="418055" y="195302"/>
                  <a:pt x="356955" y="134220"/>
                  <a:pt x="280981" y="130603"/>
                </a:cubicBezTo>
                <a:lnTo>
                  <a:pt x="280981" y="180433"/>
                </a:lnTo>
                <a:cubicBezTo>
                  <a:pt x="280981" y="184452"/>
                  <a:pt x="277765" y="187667"/>
                  <a:pt x="273746" y="187667"/>
                </a:cubicBezTo>
                <a:cubicBezTo>
                  <a:pt x="269726" y="187667"/>
                  <a:pt x="266510" y="184452"/>
                  <a:pt x="266510" y="180433"/>
                </a:cubicBezTo>
                <a:lnTo>
                  <a:pt x="266510" y="130603"/>
                </a:lnTo>
                <a:cubicBezTo>
                  <a:pt x="190537" y="134220"/>
                  <a:pt x="129436" y="195302"/>
                  <a:pt x="126220" y="271252"/>
                </a:cubicBezTo>
                <a:lnTo>
                  <a:pt x="174458" y="271252"/>
                </a:lnTo>
                <a:cubicBezTo>
                  <a:pt x="178477" y="271252"/>
                  <a:pt x="182095" y="274467"/>
                  <a:pt x="182095" y="278486"/>
                </a:cubicBezTo>
                <a:cubicBezTo>
                  <a:pt x="182095" y="282504"/>
                  <a:pt x="178477" y="285719"/>
                  <a:pt x="174458" y="285719"/>
                </a:cubicBezTo>
                <a:lnTo>
                  <a:pt x="126220" y="285719"/>
                </a:lnTo>
                <a:cubicBezTo>
                  <a:pt x="127024" y="308223"/>
                  <a:pt x="133456" y="330325"/>
                  <a:pt x="144309" y="350016"/>
                </a:cubicBezTo>
                <a:cubicBezTo>
                  <a:pt x="145917" y="353633"/>
                  <a:pt x="144711" y="357651"/>
                  <a:pt x="141495" y="359661"/>
                </a:cubicBezTo>
                <a:cubicBezTo>
                  <a:pt x="138280" y="361670"/>
                  <a:pt x="133858" y="360464"/>
                  <a:pt x="131848" y="356848"/>
                </a:cubicBezTo>
                <a:cubicBezTo>
                  <a:pt x="119789" y="335148"/>
                  <a:pt x="112955" y="310634"/>
                  <a:pt x="111749" y="285719"/>
                </a:cubicBezTo>
                <a:lnTo>
                  <a:pt x="45423" y="285719"/>
                </a:lnTo>
                <a:cubicBezTo>
                  <a:pt x="47433" y="351222"/>
                  <a:pt x="77179" y="411902"/>
                  <a:pt x="127426" y="454097"/>
                </a:cubicBezTo>
                <a:cubicBezTo>
                  <a:pt x="130642" y="456508"/>
                  <a:pt x="131044" y="461330"/>
                  <a:pt x="128632" y="464143"/>
                </a:cubicBezTo>
                <a:cubicBezTo>
                  <a:pt x="127426" y="466153"/>
                  <a:pt x="125014" y="466555"/>
                  <a:pt x="123004" y="466555"/>
                </a:cubicBezTo>
                <a:cubicBezTo>
                  <a:pt x="121397" y="466555"/>
                  <a:pt x="120191" y="466153"/>
                  <a:pt x="118985" y="464947"/>
                </a:cubicBezTo>
                <a:cubicBezTo>
                  <a:pt x="64718" y="420341"/>
                  <a:pt x="33364" y="355240"/>
                  <a:pt x="30952" y="285719"/>
                </a:cubicBezTo>
                <a:lnTo>
                  <a:pt x="7235" y="285719"/>
                </a:lnTo>
                <a:cubicBezTo>
                  <a:pt x="3216" y="285719"/>
                  <a:pt x="0" y="282504"/>
                  <a:pt x="0" y="278486"/>
                </a:cubicBezTo>
                <a:cubicBezTo>
                  <a:pt x="0" y="274467"/>
                  <a:pt x="3216" y="271252"/>
                  <a:pt x="7235" y="271252"/>
                </a:cubicBezTo>
                <a:lnTo>
                  <a:pt x="30952" y="271252"/>
                </a:lnTo>
                <a:cubicBezTo>
                  <a:pt x="34570" y="143061"/>
                  <a:pt x="138280" y="39382"/>
                  <a:pt x="266510" y="35765"/>
                </a:cubicBezTo>
                <a:lnTo>
                  <a:pt x="266510" y="7233"/>
                </a:lnTo>
                <a:cubicBezTo>
                  <a:pt x="266510" y="3215"/>
                  <a:pt x="269726" y="0"/>
                  <a:pt x="273746" y="0"/>
                </a:cubicBezTo>
                <a:close/>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sz="725"/>
          </a:p>
        </p:txBody>
      </p:sp>
      <p:sp>
        <p:nvSpPr>
          <p:cNvPr id="24" name="TextBox 23">
            <a:extLst>
              <a:ext uri="{FF2B5EF4-FFF2-40B4-BE49-F238E27FC236}">
                <a16:creationId xmlns:a16="http://schemas.microsoft.com/office/drawing/2014/main" id="{CDB86337-4B9D-B043-A9B5-DCFDC0D2EDA8}"/>
              </a:ext>
            </a:extLst>
          </p:cNvPr>
          <p:cNvSpPr txBox="1"/>
          <p:nvPr/>
        </p:nvSpPr>
        <p:spPr>
          <a:xfrm>
            <a:off x="513002" y="1940833"/>
            <a:ext cx="4190457" cy="914400"/>
          </a:xfrm>
          <a:prstGeom prst="rect">
            <a:avLst/>
          </a:prstGeom>
          <a:noFill/>
        </p:spPr>
        <p:txBody>
          <a:bodyPr wrap="square" rtlCol="0">
            <a:spAutoFit/>
          </a:bodyPr>
          <a:lstStyle/>
          <a:p>
            <a:pPr algn="ctr"/>
            <a:r>
              <a:rPr lang="es" sz="1800" b="0" i="0" strike="noStrike" cap="none" spc="0" baseline="0">
                <a:solidFill>
                  <a:srgbClr val="FDDFCC"/>
                </a:solidFill>
                <a:effectLst/>
                <a:latin typeface="Gill Sans MT"/>
                <a:ea typeface="Gill Sans MT"/>
                <a:cs typeface="Gill Sans MT"/>
              </a:rPr>
              <a:t>Importante considerar el sistema como un mecanismo de retroalimentación</a:t>
            </a:r>
          </a:p>
          <a:p>
            <a:pPr algn="ctr"/>
            <a:r>
              <a:rPr lang="es" sz="1800" b="0" i="0" strike="noStrike" cap="none" spc="0" baseline="0">
                <a:solidFill>
                  <a:srgbClr val="FDDFCC"/>
                </a:solidFill>
                <a:effectLst/>
                <a:latin typeface="Gill Sans MT"/>
                <a:ea typeface="Gill Sans MT"/>
                <a:cs typeface="Gill Sans MT"/>
              </a:rPr>
              <a:t>Y no solo para resolver quejas</a:t>
            </a:r>
          </a:p>
        </p:txBody>
      </p:sp>
    </p:spTree>
    <p:extLst>
      <p:ext uri="{BB962C8B-B14F-4D97-AF65-F5344CB8AC3E}">
        <p14:creationId xmlns:p14="http://schemas.microsoft.com/office/powerpoint/2010/main" val="1303691416"/>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88222-74F0-DA4A-9B31-0BF4F767B25B}"/>
              </a:ext>
            </a:extLst>
          </p:cNvPr>
          <p:cNvSpPr>
            <a:spLocks noGrp="1"/>
          </p:cNvSpPr>
          <p:nvPr>
            <p:ph type="title"/>
          </p:nvPr>
        </p:nvSpPr>
        <p:spPr/>
        <p:txBody>
          <a:bodyPr/>
          <a:lstStyle/>
          <a:p>
            <a:r>
              <a:rPr lang="es" sz="2800" b="0" i="0" strike="noStrike" cap="none" spc="0" baseline="0" dirty="0">
                <a:solidFill>
                  <a:srgbClr val="FFFFFF"/>
                </a:solidFill>
                <a:effectLst/>
                <a:latin typeface="Gill Sans MT"/>
                <a:ea typeface="Gill Sans MT"/>
                <a:cs typeface="Gill Sans MT"/>
              </a:rPr>
              <a:t>2. Las denuncias son resueltas por la </a:t>
            </a:r>
            <a:r>
              <a:rPr lang="es" dirty="0">
                <a:solidFill>
                  <a:srgbClr val="FFFFFF"/>
                </a:solidFill>
                <a:latin typeface="Gill Sans MT"/>
                <a:ea typeface="Gill Sans MT"/>
                <a:cs typeface="Gill Sans MT"/>
              </a:rPr>
              <a:t>IMF</a:t>
            </a:r>
            <a:endParaRPr lang="es" sz="2800" b="0" i="0" strike="noStrike" cap="none" spc="0" baseline="0" dirty="0">
              <a:solidFill>
                <a:srgbClr val="FFFFFF"/>
              </a:solidFill>
              <a:effectLst/>
              <a:latin typeface="Gill Sans MT"/>
              <a:ea typeface="Gill Sans MT"/>
              <a:cs typeface="Gill Sans MT"/>
            </a:endParaRPr>
          </a:p>
        </p:txBody>
      </p:sp>
      <p:sp>
        <p:nvSpPr>
          <p:cNvPr id="3" name="Slide Number Placeholder 2">
            <a:extLst>
              <a:ext uri="{FF2B5EF4-FFF2-40B4-BE49-F238E27FC236}">
                <a16:creationId xmlns:a16="http://schemas.microsoft.com/office/drawing/2014/main" id="{3976F342-CBD4-D245-A202-7C8E57A21046}"/>
              </a:ext>
            </a:extLst>
          </p:cNvPr>
          <p:cNvSpPr>
            <a:spLocks noGrp="1"/>
          </p:cNvSpPr>
          <p:nvPr>
            <p:ph type="sldNum" sz="quarter" idx="12"/>
          </p:nvPr>
        </p:nvSpPr>
        <p:spPr/>
        <p:txBody>
          <a:bodyPr/>
          <a:lstStyle/>
          <a:p>
            <a:fld id="{D57F1E4F-1CFF-5643-939E-217C01CDF565}" type="slidenum">
              <a:rPr lang="en-US" smtClean="0"/>
              <a:t>14</a:t>
            </a:fld>
            <a:endParaRPr lang="en-US"/>
          </a:p>
        </p:txBody>
      </p:sp>
      <p:sp>
        <p:nvSpPr>
          <p:cNvPr id="4" name="Freeform 67">
            <a:extLst>
              <a:ext uri="{FF2B5EF4-FFF2-40B4-BE49-F238E27FC236}">
                <a16:creationId xmlns:a16="http://schemas.microsoft.com/office/drawing/2014/main" id="{ED48B450-2D75-CA47-8A08-7656968015B0}"/>
              </a:ext>
            </a:extLst>
          </p:cNvPr>
          <p:cNvSpPr>
            <a:spLocks noChangeArrowheads="1"/>
          </p:cNvSpPr>
          <p:nvPr/>
        </p:nvSpPr>
        <p:spPr bwMode="auto">
          <a:xfrm>
            <a:off x="2561281" y="5493514"/>
            <a:ext cx="1087737" cy="942157"/>
          </a:xfrm>
          <a:custGeom>
            <a:avLst/>
            <a:gdLst>
              <a:gd name="T0" fmla="*/ 245555 w 1746"/>
              <a:gd name="T1" fmla="*/ 0 h 1514"/>
              <a:gd name="T2" fmla="*/ 156982 w 1746"/>
              <a:gd name="T3" fmla="*/ 0 h 1514"/>
              <a:gd name="T4" fmla="*/ 0 w 1746"/>
              <a:gd name="T5" fmla="*/ 272257 h 1514"/>
              <a:gd name="T6" fmla="*/ 156982 w 1746"/>
              <a:gd name="T7" fmla="*/ 544153 h 1514"/>
              <a:gd name="T8" fmla="*/ 471307 w 1746"/>
              <a:gd name="T9" fmla="*/ 544153 h 1514"/>
              <a:gd name="T10" fmla="*/ 628290 w 1746"/>
              <a:gd name="T11" fmla="*/ 272257 h 1514"/>
              <a:gd name="T12" fmla="*/ 471307 w 1746"/>
              <a:gd name="T13" fmla="*/ 0 h 1514"/>
              <a:gd name="T14" fmla="*/ 383095 w 1746"/>
              <a:gd name="T15" fmla="*/ 0 h 1514"/>
              <a:gd name="T16" fmla="*/ 383095 w 1746"/>
              <a:gd name="T17" fmla="*/ 0 h 1514"/>
              <a:gd name="T18" fmla="*/ 374454 w 1746"/>
              <a:gd name="T19" fmla="*/ 5754 h 1514"/>
              <a:gd name="T20" fmla="*/ 374454 w 1746"/>
              <a:gd name="T21" fmla="*/ 5754 h 1514"/>
              <a:gd name="T22" fmla="*/ 372653 w 1746"/>
              <a:gd name="T23" fmla="*/ 11149 h 1514"/>
              <a:gd name="T24" fmla="*/ 372653 w 1746"/>
              <a:gd name="T25" fmla="*/ 11149 h 1514"/>
              <a:gd name="T26" fmla="*/ 373734 w 1746"/>
              <a:gd name="T27" fmla="*/ 16544 h 1514"/>
              <a:gd name="T28" fmla="*/ 373734 w 1746"/>
              <a:gd name="T29" fmla="*/ 16544 h 1514"/>
              <a:gd name="T30" fmla="*/ 391016 w 1746"/>
              <a:gd name="T31" fmla="*/ 78404 h 1514"/>
              <a:gd name="T32" fmla="*/ 391016 w 1746"/>
              <a:gd name="T33" fmla="*/ 78404 h 1514"/>
              <a:gd name="T34" fmla="*/ 391016 w 1746"/>
              <a:gd name="T35" fmla="*/ 78404 h 1514"/>
              <a:gd name="T36" fmla="*/ 391016 w 1746"/>
              <a:gd name="T37" fmla="*/ 78404 h 1514"/>
              <a:gd name="T38" fmla="*/ 314325 w 1746"/>
              <a:gd name="T39" fmla="*/ 146738 h 1514"/>
              <a:gd name="T40" fmla="*/ 314325 w 1746"/>
              <a:gd name="T41" fmla="*/ 146738 h 1514"/>
              <a:gd name="T42" fmla="*/ 236554 w 1746"/>
              <a:gd name="T43" fmla="*/ 78404 h 1514"/>
              <a:gd name="T44" fmla="*/ 236554 w 1746"/>
              <a:gd name="T45" fmla="*/ 78404 h 1514"/>
              <a:gd name="T46" fmla="*/ 236554 w 1746"/>
              <a:gd name="T47" fmla="*/ 78404 h 1514"/>
              <a:gd name="T48" fmla="*/ 236554 w 1746"/>
              <a:gd name="T49" fmla="*/ 78404 h 1514"/>
              <a:gd name="T50" fmla="*/ 254916 w 1746"/>
              <a:gd name="T51" fmla="*/ 16544 h 1514"/>
              <a:gd name="T52" fmla="*/ 254916 w 1746"/>
              <a:gd name="T53" fmla="*/ 16544 h 1514"/>
              <a:gd name="T54" fmla="*/ 256357 w 1746"/>
              <a:gd name="T55" fmla="*/ 11149 h 1514"/>
              <a:gd name="T56" fmla="*/ 256357 w 1746"/>
              <a:gd name="T57" fmla="*/ 11149 h 1514"/>
              <a:gd name="T58" fmla="*/ 254556 w 1746"/>
              <a:gd name="T59" fmla="*/ 5754 h 1514"/>
              <a:gd name="T60" fmla="*/ 254556 w 1746"/>
              <a:gd name="T61" fmla="*/ 5754 h 1514"/>
              <a:gd name="T62" fmla="*/ 245555 w 1746"/>
              <a:gd name="T63" fmla="*/ 0 h 151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746" h="1514">
                <a:moveTo>
                  <a:pt x="682" y="0"/>
                </a:moveTo>
                <a:lnTo>
                  <a:pt x="436" y="0"/>
                </a:lnTo>
                <a:lnTo>
                  <a:pt x="0" y="757"/>
                </a:lnTo>
                <a:lnTo>
                  <a:pt x="436" y="1513"/>
                </a:lnTo>
                <a:lnTo>
                  <a:pt x="1309" y="1513"/>
                </a:lnTo>
                <a:lnTo>
                  <a:pt x="1745" y="757"/>
                </a:lnTo>
                <a:lnTo>
                  <a:pt x="1309" y="0"/>
                </a:lnTo>
                <a:lnTo>
                  <a:pt x="1064" y="0"/>
                </a:lnTo>
                <a:cubicBezTo>
                  <a:pt x="1054" y="1"/>
                  <a:pt x="1045" y="7"/>
                  <a:pt x="1040" y="16"/>
                </a:cubicBezTo>
                <a:cubicBezTo>
                  <a:pt x="1037" y="21"/>
                  <a:pt x="1035" y="25"/>
                  <a:pt x="1035" y="31"/>
                </a:cubicBezTo>
                <a:cubicBezTo>
                  <a:pt x="1035" y="36"/>
                  <a:pt x="1036" y="41"/>
                  <a:pt x="1038" y="46"/>
                </a:cubicBezTo>
                <a:cubicBezTo>
                  <a:pt x="1069" y="109"/>
                  <a:pt x="1086" y="171"/>
                  <a:pt x="1086" y="218"/>
                </a:cubicBezTo>
                <a:cubicBezTo>
                  <a:pt x="1086" y="332"/>
                  <a:pt x="1000" y="408"/>
                  <a:pt x="873" y="408"/>
                </a:cubicBezTo>
                <a:cubicBezTo>
                  <a:pt x="743" y="408"/>
                  <a:pt x="657" y="332"/>
                  <a:pt x="657" y="218"/>
                </a:cubicBezTo>
                <a:cubicBezTo>
                  <a:pt x="657" y="172"/>
                  <a:pt x="676" y="109"/>
                  <a:pt x="708" y="46"/>
                </a:cubicBezTo>
                <a:cubicBezTo>
                  <a:pt x="711" y="41"/>
                  <a:pt x="712" y="36"/>
                  <a:pt x="712" y="31"/>
                </a:cubicBezTo>
                <a:cubicBezTo>
                  <a:pt x="711" y="26"/>
                  <a:pt x="710" y="21"/>
                  <a:pt x="707" y="16"/>
                </a:cubicBezTo>
                <a:cubicBezTo>
                  <a:pt x="702" y="7"/>
                  <a:pt x="692" y="1"/>
                  <a:pt x="682" y="0"/>
                </a:cubicBezTo>
              </a:path>
            </a:pathLst>
          </a:custGeom>
          <a:solidFill>
            <a:schemeClr val="accent5"/>
          </a:solidFill>
          <a:ln>
            <a:noFill/>
          </a:ln>
          <a:effectLst/>
        </p:spPr>
        <p:txBody>
          <a:bodyPr wrap="none" anchor="ctr"/>
          <a:lstStyle/>
          <a:p>
            <a:endParaRPr lang="en-US" sz="3265">
              <a:latin typeface="DM Sans" pitchFamily="2" charset="77"/>
            </a:endParaRPr>
          </a:p>
        </p:txBody>
      </p:sp>
      <p:sp>
        <p:nvSpPr>
          <p:cNvPr id="5" name="Freeform 68">
            <a:extLst>
              <a:ext uri="{FF2B5EF4-FFF2-40B4-BE49-F238E27FC236}">
                <a16:creationId xmlns:a16="http://schemas.microsoft.com/office/drawing/2014/main" id="{70403930-0DA2-A249-B36D-08ED5BBA29C4}"/>
              </a:ext>
            </a:extLst>
          </p:cNvPr>
          <p:cNvSpPr>
            <a:spLocks noChangeArrowheads="1"/>
          </p:cNvSpPr>
          <p:nvPr/>
        </p:nvSpPr>
        <p:spPr bwMode="auto">
          <a:xfrm>
            <a:off x="2561281" y="1598539"/>
            <a:ext cx="1087737" cy="1197609"/>
          </a:xfrm>
          <a:custGeom>
            <a:avLst/>
            <a:gdLst>
              <a:gd name="T0" fmla="*/ 471307 w 1746"/>
              <a:gd name="T1" fmla="*/ 0 h 1922"/>
              <a:gd name="T2" fmla="*/ 156982 w 1746"/>
              <a:gd name="T3" fmla="*/ 0 h 1922"/>
              <a:gd name="T4" fmla="*/ 0 w 1746"/>
              <a:gd name="T5" fmla="*/ 272250 h 1922"/>
              <a:gd name="T6" fmla="*/ 156982 w 1746"/>
              <a:gd name="T7" fmla="*/ 544861 h 1922"/>
              <a:gd name="T8" fmla="*/ 246275 w 1746"/>
              <a:gd name="T9" fmla="*/ 544861 h 1922"/>
              <a:gd name="T10" fmla="*/ 246275 w 1746"/>
              <a:gd name="T11" fmla="*/ 544861 h 1922"/>
              <a:gd name="T12" fmla="*/ 270759 w 1746"/>
              <a:gd name="T13" fmla="*/ 559986 h 1922"/>
              <a:gd name="T14" fmla="*/ 270759 w 1746"/>
              <a:gd name="T15" fmla="*/ 559986 h 1922"/>
              <a:gd name="T16" fmla="*/ 271479 w 1746"/>
              <a:gd name="T17" fmla="*/ 588075 h 1922"/>
              <a:gd name="T18" fmla="*/ 271479 w 1746"/>
              <a:gd name="T19" fmla="*/ 588075 h 1922"/>
              <a:gd name="T20" fmla="*/ 254916 w 1746"/>
              <a:gd name="T21" fmla="*/ 641373 h 1922"/>
              <a:gd name="T22" fmla="*/ 254916 w 1746"/>
              <a:gd name="T23" fmla="*/ 641373 h 1922"/>
              <a:gd name="T24" fmla="*/ 314325 w 1746"/>
              <a:gd name="T25" fmla="*/ 691790 h 1922"/>
              <a:gd name="T26" fmla="*/ 314325 w 1746"/>
              <a:gd name="T27" fmla="*/ 691790 h 1922"/>
              <a:gd name="T28" fmla="*/ 372653 w 1746"/>
              <a:gd name="T29" fmla="*/ 641373 h 1922"/>
              <a:gd name="T30" fmla="*/ 372653 w 1746"/>
              <a:gd name="T31" fmla="*/ 641373 h 1922"/>
              <a:gd name="T32" fmla="*/ 357171 w 1746"/>
              <a:gd name="T33" fmla="*/ 587715 h 1922"/>
              <a:gd name="T34" fmla="*/ 357171 w 1746"/>
              <a:gd name="T35" fmla="*/ 587715 h 1922"/>
              <a:gd name="T36" fmla="*/ 358251 w 1746"/>
              <a:gd name="T37" fmla="*/ 559266 h 1922"/>
              <a:gd name="T38" fmla="*/ 358251 w 1746"/>
              <a:gd name="T39" fmla="*/ 559266 h 1922"/>
              <a:gd name="T40" fmla="*/ 382375 w 1746"/>
              <a:gd name="T41" fmla="*/ 544861 h 1922"/>
              <a:gd name="T42" fmla="*/ 382735 w 1746"/>
              <a:gd name="T43" fmla="*/ 544861 h 1922"/>
              <a:gd name="T44" fmla="*/ 471307 w 1746"/>
              <a:gd name="T45" fmla="*/ 544861 h 1922"/>
              <a:gd name="T46" fmla="*/ 628290 w 1746"/>
              <a:gd name="T47" fmla="*/ 272250 h 1922"/>
              <a:gd name="T48" fmla="*/ 471307 w 1746"/>
              <a:gd name="T49" fmla="*/ 0 h 192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746" h="1922">
                <a:moveTo>
                  <a:pt x="1309" y="0"/>
                </a:moveTo>
                <a:lnTo>
                  <a:pt x="436" y="0"/>
                </a:lnTo>
                <a:lnTo>
                  <a:pt x="0" y="756"/>
                </a:lnTo>
                <a:lnTo>
                  <a:pt x="436" y="1513"/>
                </a:lnTo>
                <a:lnTo>
                  <a:pt x="684" y="1513"/>
                </a:lnTo>
                <a:cubicBezTo>
                  <a:pt x="712" y="1514"/>
                  <a:pt x="737" y="1530"/>
                  <a:pt x="752" y="1555"/>
                </a:cubicBezTo>
                <a:cubicBezTo>
                  <a:pt x="765" y="1579"/>
                  <a:pt x="766" y="1608"/>
                  <a:pt x="754" y="1633"/>
                </a:cubicBezTo>
                <a:cubicBezTo>
                  <a:pt x="725" y="1689"/>
                  <a:pt x="708" y="1744"/>
                  <a:pt x="708" y="1781"/>
                </a:cubicBezTo>
                <a:cubicBezTo>
                  <a:pt x="708" y="1884"/>
                  <a:pt x="797" y="1921"/>
                  <a:pt x="873" y="1921"/>
                </a:cubicBezTo>
                <a:cubicBezTo>
                  <a:pt x="947" y="1921"/>
                  <a:pt x="1035" y="1884"/>
                  <a:pt x="1035" y="1781"/>
                </a:cubicBezTo>
                <a:cubicBezTo>
                  <a:pt x="1035" y="1744"/>
                  <a:pt x="1019" y="1688"/>
                  <a:pt x="992" y="1632"/>
                </a:cubicBezTo>
                <a:cubicBezTo>
                  <a:pt x="980" y="1607"/>
                  <a:pt x="981" y="1578"/>
                  <a:pt x="995" y="1553"/>
                </a:cubicBezTo>
                <a:cubicBezTo>
                  <a:pt x="1009" y="1529"/>
                  <a:pt x="1034" y="1514"/>
                  <a:pt x="1062" y="1513"/>
                </a:cubicBezTo>
                <a:lnTo>
                  <a:pt x="1063" y="1513"/>
                </a:lnTo>
                <a:lnTo>
                  <a:pt x="1309" y="1513"/>
                </a:lnTo>
                <a:lnTo>
                  <a:pt x="1745" y="756"/>
                </a:lnTo>
                <a:lnTo>
                  <a:pt x="1309" y="0"/>
                </a:lnTo>
              </a:path>
            </a:pathLst>
          </a:custGeom>
          <a:solidFill>
            <a:schemeClr val="accent1"/>
          </a:solidFill>
          <a:ln>
            <a:noFill/>
          </a:ln>
          <a:effectLst/>
        </p:spPr>
        <p:txBody>
          <a:bodyPr wrap="none" anchor="ctr"/>
          <a:lstStyle/>
          <a:p>
            <a:endParaRPr lang="en-US" sz="3265">
              <a:latin typeface="DM Sans" pitchFamily="2" charset="77"/>
            </a:endParaRPr>
          </a:p>
        </p:txBody>
      </p:sp>
      <p:sp>
        <p:nvSpPr>
          <p:cNvPr id="6" name="Freeform 69">
            <a:extLst>
              <a:ext uri="{FF2B5EF4-FFF2-40B4-BE49-F238E27FC236}">
                <a16:creationId xmlns:a16="http://schemas.microsoft.com/office/drawing/2014/main" id="{0CE93BF0-E779-E14C-A7FF-B02869618BD9}"/>
              </a:ext>
            </a:extLst>
          </p:cNvPr>
          <p:cNvSpPr>
            <a:spLocks noChangeArrowheads="1"/>
          </p:cNvSpPr>
          <p:nvPr/>
        </p:nvSpPr>
        <p:spPr bwMode="auto">
          <a:xfrm>
            <a:off x="2561281" y="2573657"/>
            <a:ext cx="1087737" cy="1197609"/>
          </a:xfrm>
          <a:custGeom>
            <a:avLst/>
            <a:gdLst>
              <a:gd name="T0" fmla="*/ 156982 w 1746"/>
              <a:gd name="T1" fmla="*/ 544784 h 1921"/>
              <a:gd name="T2" fmla="*/ 246275 w 1746"/>
              <a:gd name="T3" fmla="*/ 544784 h 1921"/>
              <a:gd name="T4" fmla="*/ 246275 w 1746"/>
              <a:gd name="T5" fmla="*/ 544784 h 1921"/>
              <a:gd name="T6" fmla="*/ 270759 w 1746"/>
              <a:gd name="T7" fmla="*/ 559557 h 1921"/>
              <a:gd name="T8" fmla="*/ 270759 w 1746"/>
              <a:gd name="T9" fmla="*/ 559557 h 1921"/>
              <a:gd name="T10" fmla="*/ 271479 w 1746"/>
              <a:gd name="T11" fmla="*/ 588021 h 1921"/>
              <a:gd name="T12" fmla="*/ 271479 w 1746"/>
              <a:gd name="T13" fmla="*/ 588021 h 1921"/>
              <a:gd name="T14" fmla="*/ 254916 w 1746"/>
              <a:gd name="T15" fmla="*/ 641347 h 1921"/>
              <a:gd name="T16" fmla="*/ 254916 w 1746"/>
              <a:gd name="T17" fmla="*/ 641347 h 1921"/>
              <a:gd name="T18" fmla="*/ 314325 w 1746"/>
              <a:gd name="T19" fmla="*/ 691790 h 1921"/>
              <a:gd name="T20" fmla="*/ 314325 w 1746"/>
              <a:gd name="T21" fmla="*/ 691790 h 1921"/>
              <a:gd name="T22" fmla="*/ 372653 w 1746"/>
              <a:gd name="T23" fmla="*/ 641347 h 1921"/>
              <a:gd name="T24" fmla="*/ 372653 w 1746"/>
              <a:gd name="T25" fmla="*/ 641347 h 1921"/>
              <a:gd name="T26" fmla="*/ 357171 w 1746"/>
              <a:gd name="T27" fmla="*/ 588021 h 1921"/>
              <a:gd name="T28" fmla="*/ 357171 w 1746"/>
              <a:gd name="T29" fmla="*/ 588021 h 1921"/>
              <a:gd name="T30" fmla="*/ 358251 w 1746"/>
              <a:gd name="T31" fmla="*/ 559197 h 1921"/>
              <a:gd name="T32" fmla="*/ 358251 w 1746"/>
              <a:gd name="T33" fmla="*/ 559197 h 1921"/>
              <a:gd name="T34" fmla="*/ 382375 w 1746"/>
              <a:gd name="T35" fmla="*/ 544784 h 1921"/>
              <a:gd name="T36" fmla="*/ 382735 w 1746"/>
              <a:gd name="T37" fmla="*/ 544784 h 1921"/>
              <a:gd name="T38" fmla="*/ 471307 w 1746"/>
              <a:gd name="T39" fmla="*/ 544784 h 1921"/>
              <a:gd name="T40" fmla="*/ 628290 w 1746"/>
              <a:gd name="T41" fmla="*/ 272752 h 1921"/>
              <a:gd name="T42" fmla="*/ 471307 w 1746"/>
              <a:gd name="T43" fmla="*/ 0 h 1921"/>
              <a:gd name="T44" fmla="*/ 383095 w 1746"/>
              <a:gd name="T45" fmla="*/ 0 h 1921"/>
              <a:gd name="T46" fmla="*/ 383095 w 1746"/>
              <a:gd name="T47" fmla="*/ 0 h 1921"/>
              <a:gd name="T48" fmla="*/ 374454 w 1746"/>
              <a:gd name="T49" fmla="*/ 5405 h 1921"/>
              <a:gd name="T50" fmla="*/ 374454 w 1746"/>
              <a:gd name="T51" fmla="*/ 5405 h 1921"/>
              <a:gd name="T52" fmla="*/ 373734 w 1746"/>
              <a:gd name="T53" fmla="*/ 16574 h 1921"/>
              <a:gd name="T54" fmla="*/ 373734 w 1746"/>
              <a:gd name="T55" fmla="*/ 16574 h 1921"/>
              <a:gd name="T56" fmla="*/ 391016 w 1746"/>
              <a:gd name="T57" fmla="*/ 78187 h 1921"/>
              <a:gd name="T58" fmla="*/ 391016 w 1746"/>
              <a:gd name="T59" fmla="*/ 78187 h 1921"/>
              <a:gd name="T60" fmla="*/ 314325 w 1746"/>
              <a:gd name="T61" fmla="*/ 147005 h 1921"/>
              <a:gd name="T62" fmla="*/ 314325 w 1746"/>
              <a:gd name="T63" fmla="*/ 147005 h 1921"/>
              <a:gd name="T64" fmla="*/ 236554 w 1746"/>
              <a:gd name="T65" fmla="*/ 78187 h 1921"/>
              <a:gd name="T66" fmla="*/ 236554 w 1746"/>
              <a:gd name="T67" fmla="*/ 78187 h 1921"/>
              <a:gd name="T68" fmla="*/ 254916 w 1746"/>
              <a:gd name="T69" fmla="*/ 16214 h 1921"/>
              <a:gd name="T70" fmla="*/ 254916 w 1746"/>
              <a:gd name="T71" fmla="*/ 16214 h 1921"/>
              <a:gd name="T72" fmla="*/ 254556 w 1746"/>
              <a:gd name="T73" fmla="*/ 5765 h 1921"/>
              <a:gd name="T74" fmla="*/ 254556 w 1746"/>
              <a:gd name="T75" fmla="*/ 5765 h 1921"/>
              <a:gd name="T76" fmla="*/ 245555 w 1746"/>
              <a:gd name="T77" fmla="*/ 0 h 1921"/>
              <a:gd name="T78" fmla="*/ 156982 w 1746"/>
              <a:gd name="T79" fmla="*/ 0 h 1921"/>
              <a:gd name="T80" fmla="*/ 0 w 1746"/>
              <a:gd name="T81" fmla="*/ 272752 h 1921"/>
              <a:gd name="T82" fmla="*/ 156982 w 1746"/>
              <a:gd name="T83" fmla="*/ 544784 h 19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746" h="1921">
                <a:moveTo>
                  <a:pt x="436" y="1512"/>
                </a:moveTo>
                <a:lnTo>
                  <a:pt x="684" y="1512"/>
                </a:lnTo>
                <a:cubicBezTo>
                  <a:pt x="712" y="1513"/>
                  <a:pt x="737" y="1529"/>
                  <a:pt x="752" y="1553"/>
                </a:cubicBezTo>
                <a:cubicBezTo>
                  <a:pt x="765" y="1578"/>
                  <a:pt x="766" y="1607"/>
                  <a:pt x="754" y="1632"/>
                </a:cubicBezTo>
                <a:cubicBezTo>
                  <a:pt x="725" y="1688"/>
                  <a:pt x="708" y="1743"/>
                  <a:pt x="708" y="1780"/>
                </a:cubicBezTo>
                <a:cubicBezTo>
                  <a:pt x="708" y="1883"/>
                  <a:pt x="797" y="1920"/>
                  <a:pt x="873" y="1920"/>
                </a:cubicBezTo>
                <a:cubicBezTo>
                  <a:pt x="947" y="1920"/>
                  <a:pt x="1035" y="1883"/>
                  <a:pt x="1035" y="1780"/>
                </a:cubicBezTo>
                <a:cubicBezTo>
                  <a:pt x="1035" y="1742"/>
                  <a:pt x="1019" y="1686"/>
                  <a:pt x="992" y="1632"/>
                </a:cubicBezTo>
                <a:cubicBezTo>
                  <a:pt x="980" y="1606"/>
                  <a:pt x="981" y="1576"/>
                  <a:pt x="995" y="1552"/>
                </a:cubicBezTo>
                <a:cubicBezTo>
                  <a:pt x="1010" y="1528"/>
                  <a:pt x="1034" y="1513"/>
                  <a:pt x="1062" y="1512"/>
                </a:cubicBezTo>
                <a:lnTo>
                  <a:pt x="1063" y="1512"/>
                </a:lnTo>
                <a:lnTo>
                  <a:pt x="1309" y="1512"/>
                </a:lnTo>
                <a:lnTo>
                  <a:pt x="1745" y="757"/>
                </a:lnTo>
                <a:lnTo>
                  <a:pt x="1309" y="0"/>
                </a:lnTo>
                <a:lnTo>
                  <a:pt x="1064" y="0"/>
                </a:lnTo>
                <a:cubicBezTo>
                  <a:pt x="1054" y="1"/>
                  <a:pt x="1045" y="6"/>
                  <a:pt x="1040" y="15"/>
                </a:cubicBezTo>
                <a:cubicBezTo>
                  <a:pt x="1034" y="25"/>
                  <a:pt x="1034" y="36"/>
                  <a:pt x="1038" y="46"/>
                </a:cubicBezTo>
                <a:cubicBezTo>
                  <a:pt x="1069" y="108"/>
                  <a:pt x="1086" y="171"/>
                  <a:pt x="1086" y="217"/>
                </a:cubicBezTo>
                <a:cubicBezTo>
                  <a:pt x="1086" y="331"/>
                  <a:pt x="1000" y="408"/>
                  <a:pt x="873" y="408"/>
                </a:cubicBezTo>
                <a:cubicBezTo>
                  <a:pt x="743" y="408"/>
                  <a:pt x="657" y="331"/>
                  <a:pt x="657" y="217"/>
                </a:cubicBezTo>
                <a:cubicBezTo>
                  <a:pt x="657" y="172"/>
                  <a:pt x="676" y="109"/>
                  <a:pt x="708" y="45"/>
                </a:cubicBezTo>
                <a:cubicBezTo>
                  <a:pt x="713" y="36"/>
                  <a:pt x="712" y="25"/>
                  <a:pt x="707" y="16"/>
                </a:cubicBezTo>
                <a:cubicBezTo>
                  <a:pt x="702" y="7"/>
                  <a:pt x="692" y="1"/>
                  <a:pt x="682" y="0"/>
                </a:cubicBezTo>
                <a:lnTo>
                  <a:pt x="436" y="0"/>
                </a:lnTo>
                <a:lnTo>
                  <a:pt x="0" y="757"/>
                </a:lnTo>
                <a:lnTo>
                  <a:pt x="436" y="1512"/>
                </a:lnTo>
              </a:path>
            </a:pathLst>
          </a:custGeom>
          <a:solidFill>
            <a:schemeClr val="accent2"/>
          </a:solidFill>
          <a:ln>
            <a:noFill/>
          </a:ln>
          <a:effectLst/>
        </p:spPr>
        <p:txBody>
          <a:bodyPr wrap="none" anchor="ctr"/>
          <a:lstStyle/>
          <a:p>
            <a:endParaRPr lang="en-US" sz="3265">
              <a:latin typeface="DM Sans" pitchFamily="2" charset="77"/>
            </a:endParaRPr>
          </a:p>
        </p:txBody>
      </p:sp>
      <p:sp>
        <p:nvSpPr>
          <p:cNvPr id="7" name="Freeform 70">
            <a:extLst>
              <a:ext uri="{FF2B5EF4-FFF2-40B4-BE49-F238E27FC236}">
                <a16:creationId xmlns:a16="http://schemas.microsoft.com/office/drawing/2014/main" id="{26C885F3-03C4-B64B-BA77-7D97B8F84F7E}"/>
              </a:ext>
            </a:extLst>
          </p:cNvPr>
          <p:cNvSpPr>
            <a:spLocks noChangeArrowheads="1"/>
          </p:cNvSpPr>
          <p:nvPr/>
        </p:nvSpPr>
        <p:spPr bwMode="auto">
          <a:xfrm>
            <a:off x="2561281" y="3546027"/>
            <a:ext cx="1087737" cy="1197609"/>
          </a:xfrm>
          <a:custGeom>
            <a:avLst/>
            <a:gdLst>
              <a:gd name="T0" fmla="*/ 156982 w 1746"/>
              <a:gd name="T1" fmla="*/ 544784 h 1921"/>
              <a:gd name="T2" fmla="*/ 246275 w 1746"/>
              <a:gd name="T3" fmla="*/ 544784 h 1921"/>
              <a:gd name="T4" fmla="*/ 246275 w 1746"/>
              <a:gd name="T5" fmla="*/ 544784 h 1921"/>
              <a:gd name="T6" fmla="*/ 270759 w 1746"/>
              <a:gd name="T7" fmla="*/ 559917 h 1921"/>
              <a:gd name="T8" fmla="*/ 270759 w 1746"/>
              <a:gd name="T9" fmla="*/ 559917 h 1921"/>
              <a:gd name="T10" fmla="*/ 274719 w 1746"/>
              <a:gd name="T11" fmla="*/ 573969 h 1921"/>
              <a:gd name="T12" fmla="*/ 274719 w 1746"/>
              <a:gd name="T13" fmla="*/ 573969 h 1921"/>
              <a:gd name="T14" fmla="*/ 271479 w 1746"/>
              <a:gd name="T15" fmla="*/ 588021 h 1921"/>
              <a:gd name="T16" fmla="*/ 271479 w 1746"/>
              <a:gd name="T17" fmla="*/ 588021 h 1921"/>
              <a:gd name="T18" fmla="*/ 254916 w 1746"/>
              <a:gd name="T19" fmla="*/ 641707 h 1921"/>
              <a:gd name="T20" fmla="*/ 254916 w 1746"/>
              <a:gd name="T21" fmla="*/ 641707 h 1921"/>
              <a:gd name="T22" fmla="*/ 314325 w 1746"/>
              <a:gd name="T23" fmla="*/ 691790 h 1921"/>
              <a:gd name="T24" fmla="*/ 314325 w 1746"/>
              <a:gd name="T25" fmla="*/ 691790 h 1921"/>
              <a:gd name="T26" fmla="*/ 372653 w 1746"/>
              <a:gd name="T27" fmla="*/ 641707 h 1921"/>
              <a:gd name="T28" fmla="*/ 372653 w 1746"/>
              <a:gd name="T29" fmla="*/ 641707 h 1921"/>
              <a:gd name="T30" fmla="*/ 357171 w 1746"/>
              <a:gd name="T31" fmla="*/ 588021 h 1921"/>
              <a:gd name="T32" fmla="*/ 357171 w 1746"/>
              <a:gd name="T33" fmla="*/ 588021 h 1921"/>
              <a:gd name="T34" fmla="*/ 354291 w 1746"/>
              <a:gd name="T35" fmla="*/ 577212 h 1921"/>
              <a:gd name="T36" fmla="*/ 354291 w 1746"/>
              <a:gd name="T37" fmla="*/ 577212 h 1921"/>
              <a:gd name="T38" fmla="*/ 358251 w 1746"/>
              <a:gd name="T39" fmla="*/ 559557 h 1921"/>
              <a:gd name="T40" fmla="*/ 358251 w 1746"/>
              <a:gd name="T41" fmla="*/ 559557 h 1921"/>
              <a:gd name="T42" fmla="*/ 382375 w 1746"/>
              <a:gd name="T43" fmla="*/ 544784 h 1921"/>
              <a:gd name="T44" fmla="*/ 382735 w 1746"/>
              <a:gd name="T45" fmla="*/ 544784 h 1921"/>
              <a:gd name="T46" fmla="*/ 471307 w 1746"/>
              <a:gd name="T47" fmla="*/ 544784 h 1921"/>
              <a:gd name="T48" fmla="*/ 628290 w 1746"/>
              <a:gd name="T49" fmla="*/ 272392 h 1921"/>
              <a:gd name="T50" fmla="*/ 471307 w 1746"/>
              <a:gd name="T51" fmla="*/ 0 h 1921"/>
              <a:gd name="T52" fmla="*/ 383095 w 1746"/>
              <a:gd name="T53" fmla="*/ 0 h 1921"/>
              <a:gd name="T54" fmla="*/ 383095 w 1746"/>
              <a:gd name="T55" fmla="*/ 0 h 1921"/>
              <a:gd name="T56" fmla="*/ 382375 w 1746"/>
              <a:gd name="T57" fmla="*/ 360 h 1921"/>
              <a:gd name="T58" fmla="*/ 382375 w 1746"/>
              <a:gd name="T59" fmla="*/ 360 h 1921"/>
              <a:gd name="T60" fmla="*/ 374454 w 1746"/>
              <a:gd name="T61" fmla="*/ 5405 h 1921"/>
              <a:gd name="T62" fmla="*/ 374454 w 1746"/>
              <a:gd name="T63" fmla="*/ 5405 h 1921"/>
              <a:gd name="T64" fmla="*/ 373734 w 1746"/>
              <a:gd name="T65" fmla="*/ 16574 h 1921"/>
              <a:gd name="T66" fmla="*/ 373734 w 1746"/>
              <a:gd name="T67" fmla="*/ 16574 h 1921"/>
              <a:gd name="T68" fmla="*/ 391016 w 1746"/>
              <a:gd name="T69" fmla="*/ 78187 h 1921"/>
              <a:gd name="T70" fmla="*/ 391016 w 1746"/>
              <a:gd name="T71" fmla="*/ 78187 h 1921"/>
              <a:gd name="T72" fmla="*/ 314325 w 1746"/>
              <a:gd name="T73" fmla="*/ 147005 h 1921"/>
              <a:gd name="T74" fmla="*/ 314325 w 1746"/>
              <a:gd name="T75" fmla="*/ 147005 h 1921"/>
              <a:gd name="T76" fmla="*/ 236554 w 1746"/>
              <a:gd name="T77" fmla="*/ 78187 h 1921"/>
              <a:gd name="T78" fmla="*/ 236554 w 1746"/>
              <a:gd name="T79" fmla="*/ 78187 h 1921"/>
              <a:gd name="T80" fmla="*/ 254916 w 1746"/>
              <a:gd name="T81" fmla="*/ 16214 h 1921"/>
              <a:gd name="T82" fmla="*/ 254916 w 1746"/>
              <a:gd name="T83" fmla="*/ 16214 h 1921"/>
              <a:gd name="T84" fmla="*/ 254556 w 1746"/>
              <a:gd name="T85" fmla="*/ 5765 h 1921"/>
              <a:gd name="T86" fmla="*/ 254556 w 1746"/>
              <a:gd name="T87" fmla="*/ 5765 h 1921"/>
              <a:gd name="T88" fmla="*/ 248796 w 1746"/>
              <a:gd name="T89" fmla="*/ 721 h 1921"/>
              <a:gd name="T90" fmla="*/ 248796 w 1746"/>
              <a:gd name="T91" fmla="*/ 721 h 1921"/>
              <a:gd name="T92" fmla="*/ 248076 w 1746"/>
              <a:gd name="T93" fmla="*/ 360 h 1921"/>
              <a:gd name="T94" fmla="*/ 248076 w 1746"/>
              <a:gd name="T95" fmla="*/ 360 h 1921"/>
              <a:gd name="T96" fmla="*/ 247355 w 1746"/>
              <a:gd name="T97" fmla="*/ 360 h 1921"/>
              <a:gd name="T98" fmla="*/ 247355 w 1746"/>
              <a:gd name="T99" fmla="*/ 360 h 1921"/>
              <a:gd name="T100" fmla="*/ 245555 w 1746"/>
              <a:gd name="T101" fmla="*/ 0 h 1921"/>
              <a:gd name="T102" fmla="*/ 156982 w 1746"/>
              <a:gd name="T103" fmla="*/ 0 h 1921"/>
              <a:gd name="T104" fmla="*/ 0 w 1746"/>
              <a:gd name="T105" fmla="*/ 272392 h 1921"/>
              <a:gd name="T106" fmla="*/ 156982 w 1746"/>
              <a:gd name="T107" fmla="*/ 544784 h 192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746" h="1921">
                <a:moveTo>
                  <a:pt x="436" y="1512"/>
                </a:moveTo>
                <a:lnTo>
                  <a:pt x="684" y="1512"/>
                </a:lnTo>
                <a:cubicBezTo>
                  <a:pt x="712" y="1514"/>
                  <a:pt x="737" y="1530"/>
                  <a:pt x="752" y="1554"/>
                </a:cubicBezTo>
                <a:cubicBezTo>
                  <a:pt x="759" y="1566"/>
                  <a:pt x="763" y="1580"/>
                  <a:pt x="763" y="1593"/>
                </a:cubicBezTo>
                <a:cubicBezTo>
                  <a:pt x="763" y="1606"/>
                  <a:pt x="760" y="1620"/>
                  <a:pt x="754" y="1632"/>
                </a:cubicBezTo>
                <a:cubicBezTo>
                  <a:pt x="725" y="1689"/>
                  <a:pt x="708" y="1743"/>
                  <a:pt x="708" y="1781"/>
                </a:cubicBezTo>
                <a:cubicBezTo>
                  <a:pt x="708" y="1884"/>
                  <a:pt x="797" y="1920"/>
                  <a:pt x="873" y="1920"/>
                </a:cubicBezTo>
                <a:cubicBezTo>
                  <a:pt x="947" y="1920"/>
                  <a:pt x="1035" y="1884"/>
                  <a:pt x="1035" y="1781"/>
                </a:cubicBezTo>
                <a:cubicBezTo>
                  <a:pt x="1035" y="1743"/>
                  <a:pt x="1019" y="1687"/>
                  <a:pt x="992" y="1632"/>
                </a:cubicBezTo>
                <a:cubicBezTo>
                  <a:pt x="988" y="1622"/>
                  <a:pt x="985" y="1612"/>
                  <a:pt x="984" y="1602"/>
                </a:cubicBezTo>
                <a:cubicBezTo>
                  <a:pt x="983" y="1585"/>
                  <a:pt x="987" y="1568"/>
                  <a:pt x="995" y="1553"/>
                </a:cubicBezTo>
                <a:cubicBezTo>
                  <a:pt x="1009" y="1529"/>
                  <a:pt x="1034" y="1514"/>
                  <a:pt x="1062" y="1512"/>
                </a:cubicBezTo>
                <a:lnTo>
                  <a:pt x="1063" y="1512"/>
                </a:lnTo>
                <a:lnTo>
                  <a:pt x="1309" y="1512"/>
                </a:lnTo>
                <a:lnTo>
                  <a:pt x="1745" y="756"/>
                </a:lnTo>
                <a:lnTo>
                  <a:pt x="1309" y="0"/>
                </a:lnTo>
                <a:lnTo>
                  <a:pt x="1064" y="0"/>
                </a:lnTo>
                <a:cubicBezTo>
                  <a:pt x="1063" y="0"/>
                  <a:pt x="1062" y="1"/>
                  <a:pt x="1062" y="1"/>
                </a:cubicBezTo>
                <a:cubicBezTo>
                  <a:pt x="1052" y="2"/>
                  <a:pt x="1045" y="7"/>
                  <a:pt x="1040" y="15"/>
                </a:cubicBezTo>
                <a:cubicBezTo>
                  <a:pt x="1034" y="24"/>
                  <a:pt x="1034" y="36"/>
                  <a:pt x="1038" y="46"/>
                </a:cubicBezTo>
                <a:cubicBezTo>
                  <a:pt x="1069" y="108"/>
                  <a:pt x="1086" y="170"/>
                  <a:pt x="1086" y="217"/>
                </a:cubicBezTo>
                <a:cubicBezTo>
                  <a:pt x="1086" y="331"/>
                  <a:pt x="1000" y="408"/>
                  <a:pt x="873" y="408"/>
                </a:cubicBezTo>
                <a:cubicBezTo>
                  <a:pt x="743" y="408"/>
                  <a:pt x="657" y="331"/>
                  <a:pt x="657" y="217"/>
                </a:cubicBezTo>
                <a:cubicBezTo>
                  <a:pt x="657" y="172"/>
                  <a:pt x="676" y="109"/>
                  <a:pt x="708" y="45"/>
                </a:cubicBezTo>
                <a:cubicBezTo>
                  <a:pt x="713" y="36"/>
                  <a:pt x="712" y="25"/>
                  <a:pt x="707" y="16"/>
                </a:cubicBezTo>
                <a:cubicBezTo>
                  <a:pt x="703" y="10"/>
                  <a:pt x="698" y="5"/>
                  <a:pt x="691" y="2"/>
                </a:cubicBezTo>
                <a:cubicBezTo>
                  <a:pt x="690" y="2"/>
                  <a:pt x="690" y="2"/>
                  <a:pt x="689" y="1"/>
                </a:cubicBezTo>
                <a:cubicBezTo>
                  <a:pt x="689" y="1"/>
                  <a:pt x="688" y="1"/>
                  <a:pt x="687" y="1"/>
                </a:cubicBezTo>
                <a:cubicBezTo>
                  <a:pt x="685" y="1"/>
                  <a:pt x="684" y="0"/>
                  <a:pt x="682" y="0"/>
                </a:cubicBezTo>
                <a:lnTo>
                  <a:pt x="436" y="0"/>
                </a:lnTo>
                <a:lnTo>
                  <a:pt x="0" y="756"/>
                </a:lnTo>
                <a:lnTo>
                  <a:pt x="436" y="1512"/>
                </a:lnTo>
              </a:path>
            </a:pathLst>
          </a:custGeom>
          <a:solidFill>
            <a:schemeClr val="accent3"/>
          </a:solidFill>
          <a:ln>
            <a:noFill/>
          </a:ln>
          <a:effectLst/>
        </p:spPr>
        <p:txBody>
          <a:bodyPr wrap="none" anchor="ctr"/>
          <a:lstStyle/>
          <a:p>
            <a:endParaRPr lang="en-US" sz="3265">
              <a:latin typeface="DM Sans" pitchFamily="2" charset="77"/>
            </a:endParaRPr>
          </a:p>
        </p:txBody>
      </p:sp>
      <p:sp>
        <p:nvSpPr>
          <p:cNvPr id="8" name="Freeform 71">
            <a:extLst>
              <a:ext uri="{FF2B5EF4-FFF2-40B4-BE49-F238E27FC236}">
                <a16:creationId xmlns:a16="http://schemas.microsoft.com/office/drawing/2014/main" id="{0677414F-8A83-954D-B448-D1EE704C0F28}"/>
              </a:ext>
            </a:extLst>
          </p:cNvPr>
          <p:cNvSpPr>
            <a:spLocks noChangeArrowheads="1"/>
          </p:cNvSpPr>
          <p:nvPr/>
        </p:nvSpPr>
        <p:spPr bwMode="auto">
          <a:xfrm>
            <a:off x="2561281" y="4521144"/>
            <a:ext cx="1087737" cy="1197609"/>
          </a:xfrm>
          <a:custGeom>
            <a:avLst/>
            <a:gdLst>
              <a:gd name="T0" fmla="*/ 156982 w 1746"/>
              <a:gd name="T1" fmla="*/ 544784 h 1921"/>
              <a:gd name="T2" fmla="*/ 246275 w 1746"/>
              <a:gd name="T3" fmla="*/ 544784 h 1921"/>
              <a:gd name="T4" fmla="*/ 246275 w 1746"/>
              <a:gd name="T5" fmla="*/ 544784 h 1921"/>
              <a:gd name="T6" fmla="*/ 270759 w 1746"/>
              <a:gd name="T7" fmla="*/ 559917 h 1921"/>
              <a:gd name="T8" fmla="*/ 270759 w 1746"/>
              <a:gd name="T9" fmla="*/ 559917 h 1921"/>
              <a:gd name="T10" fmla="*/ 274719 w 1746"/>
              <a:gd name="T11" fmla="*/ 573969 h 1921"/>
              <a:gd name="T12" fmla="*/ 274719 w 1746"/>
              <a:gd name="T13" fmla="*/ 573969 h 1921"/>
              <a:gd name="T14" fmla="*/ 271479 w 1746"/>
              <a:gd name="T15" fmla="*/ 588021 h 1921"/>
              <a:gd name="T16" fmla="*/ 271479 w 1746"/>
              <a:gd name="T17" fmla="*/ 588021 h 1921"/>
              <a:gd name="T18" fmla="*/ 254916 w 1746"/>
              <a:gd name="T19" fmla="*/ 641707 h 1921"/>
              <a:gd name="T20" fmla="*/ 254916 w 1746"/>
              <a:gd name="T21" fmla="*/ 641707 h 1921"/>
              <a:gd name="T22" fmla="*/ 314325 w 1746"/>
              <a:gd name="T23" fmla="*/ 691790 h 1921"/>
              <a:gd name="T24" fmla="*/ 314325 w 1746"/>
              <a:gd name="T25" fmla="*/ 691790 h 1921"/>
              <a:gd name="T26" fmla="*/ 372653 w 1746"/>
              <a:gd name="T27" fmla="*/ 641707 h 1921"/>
              <a:gd name="T28" fmla="*/ 372653 w 1746"/>
              <a:gd name="T29" fmla="*/ 641707 h 1921"/>
              <a:gd name="T30" fmla="*/ 357171 w 1746"/>
              <a:gd name="T31" fmla="*/ 588021 h 1921"/>
              <a:gd name="T32" fmla="*/ 357171 w 1746"/>
              <a:gd name="T33" fmla="*/ 588021 h 1921"/>
              <a:gd name="T34" fmla="*/ 354291 w 1746"/>
              <a:gd name="T35" fmla="*/ 573609 h 1921"/>
              <a:gd name="T36" fmla="*/ 354291 w 1746"/>
              <a:gd name="T37" fmla="*/ 573609 h 1921"/>
              <a:gd name="T38" fmla="*/ 358251 w 1746"/>
              <a:gd name="T39" fmla="*/ 559197 h 1921"/>
              <a:gd name="T40" fmla="*/ 358251 w 1746"/>
              <a:gd name="T41" fmla="*/ 559197 h 1921"/>
              <a:gd name="T42" fmla="*/ 382375 w 1746"/>
              <a:gd name="T43" fmla="*/ 544784 h 1921"/>
              <a:gd name="T44" fmla="*/ 382735 w 1746"/>
              <a:gd name="T45" fmla="*/ 544784 h 1921"/>
              <a:gd name="T46" fmla="*/ 471307 w 1746"/>
              <a:gd name="T47" fmla="*/ 544784 h 1921"/>
              <a:gd name="T48" fmla="*/ 628290 w 1746"/>
              <a:gd name="T49" fmla="*/ 272392 h 1921"/>
              <a:gd name="T50" fmla="*/ 471307 w 1746"/>
              <a:gd name="T51" fmla="*/ 0 h 1921"/>
              <a:gd name="T52" fmla="*/ 383095 w 1746"/>
              <a:gd name="T53" fmla="*/ 0 h 1921"/>
              <a:gd name="T54" fmla="*/ 383095 w 1746"/>
              <a:gd name="T55" fmla="*/ 0 h 1921"/>
              <a:gd name="T56" fmla="*/ 374454 w 1746"/>
              <a:gd name="T57" fmla="*/ 5405 h 1921"/>
              <a:gd name="T58" fmla="*/ 374454 w 1746"/>
              <a:gd name="T59" fmla="*/ 5405 h 1921"/>
              <a:gd name="T60" fmla="*/ 372653 w 1746"/>
              <a:gd name="T61" fmla="*/ 10809 h 1921"/>
              <a:gd name="T62" fmla="*/ 372653 w 1746"/>
              <a:gd name="T63" fmla="*/ 10809 h 1921"/>
              <a:gd name="T64" fmla="*/ 373734 w 1746"/>
              <a:gd name="T65" fmla="*/ 16574 h 1921"/>
              <a:gd name="T66" fmla="*/ 373734 w 1746"/>
              <a:gd name="T67" fmla="*/ 16574 h 1921"/>
              <a:gd name="T68" fmla="*/ 391016 w 1746"/>
              <a:gd name="T69" fmla="*/ 78187 h 1921"/>
              <a:gd name="T70" fmla="*/ 391016 w 1746"/>
              <a:gd name="T71" fmla="*/ 78187 h 1921"/>
              <a:gd name="T72" fmla="*/ 391016 w 1746"/>
              <a:gd name="T73" fmla="*/ 78187 h 1921"/>
              <a:gd name="T74" fmla="*/ 391016 w 1746"/>
              <a:gd name="T75" fmla="*/ 78187 h 1921"/>
              <a:gd name="T76" fmla="*/ 314325 w 1746"/>
              <a:gd name="T77" fmla="*/ 147005 h 1921"/>
              <a:gd name="T78" fmla="*/ 314325 w 1746"/>
              <a:gd name="T79" fmla="*/ 147005 h 1921"/>
              <a:gd name="T80" fmla="*/ 236554 w 1746"/>
              <a:gd name="T81" fmla="*/ 78187 h 1921"/>
              <a:gd name="T82" fmla="*/ 236554 w 1746"/>
              <a:gd name="T83" fmla="*/ 78187 h 1921"/>
              <a:gd name="T84" fmla="*/ 236554 w 1746"/>
              <a:gd name="T85" fmla="*/ 78187 h 1921"/>
              <a:gd name="T86" fmla="*/ 236554 w 1746"/>
              <a:gd name="T87" fmla="*/ 78187 h 1921"/>
              <a:gd name="T88" fmla="*/ 254916 w 1746"/>
              <a:gd name="T89" fmla="*/ 16214 h 1921"/>
              <a:gd name="T90" fmla="*/ 254916 w 1746"/>
              <a:gd name="T91" fmla="*/ 16214 h 1921"/>
              <a:gd name="T92" fmla="*/ 256357 w 1746"/>
              <a:gd name="T93" fmla="*/ 10809 h 1921"/>
              <a:gd name="T94" fmla="*/ 256357 w 1746"/>
              <a:gd name="T95" fmla="*/ 10809 h 1921"/>
              <a:gd name="T96" fmla="*/ 254556 w 1746"/>
              <a:gd name="T97" fmla="*/ 5765 h 1921"/>
              <a:gd name="T98" fmla="*/ 254556 w 1746"/>
              <a:gd name="T99" fmla="*/ 5765 h 1921"/>
              <a:gd name="T100" fmla="*/ 245555 w 1746"/>
              <a:gd name="T101" fmla="*/ 0 h 1921"/>
              <a:gd name="T102" fmla="*/ 156982 w 1746"/>
              <a:gd name="T103" fmla="*/ 0 h 1921"/>
              <a:gd name="T104" fmla="*/ 0 w 1746"/>
              <a:gd name="T105" fmla="*/ 272392 h 1921"/>
              <a:gd name="T106" fmla="*/ 156982 w 1746"/>
              <a:gd name="T107" fmla="*/ 544784 h 192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746" h="1921">
                <a:moveTo>
                  <a:pt x="436" y="1512"/>
                </a:moveTo>
                <a:lnTo>
                  <a:pt x="684" y="1512"/>
                </a:lnTo>
                <a:cubicBezTo>
                  <a:pt x="712" y="1513"/>
                  <a:pt x="737" y="1529"/>
                  <a:pt x="752" y="1554"/>
                </a:cubicBezTo>
                <a:cubicBezTo>
                  <a:pt x="759" y="1566"/>
                  <a:pt x="763" y="1579"/>
                  <a:pt x="763" y="1593"/>
                </a:cubicBezTo>
                <a:cubicBezTo>
                  <a:pt x="763" y="1606"/>
                  <a:pt x="760" y="1620"/>
                  <a:pt x="754" y="1632"/>
                </a:cubicBezTo>
                <a:cubicBezTo>
                  <a:pt x="725" y="1688"/>
                  <a:pt x="708" y="1743"/>
                  <a:pt x="708" y="1781"/>
                </a:cubicBezTo>
                <a:cubicBezTo>
                  <a:pt x="708" y="1883"/>
                  <a:pt x="797" y="1920"/>
                  <a:pt x="873" y="1920"/>
                </a:cubicBezTo>
                <a:cubicBezTo>
                  <a:pt x="947" y="1920"/>
                  <a:pt x="1035" y="1883"/>
                  <a:pt x="1035" y="1781"/>
                </a:cubicBezTo>
                <a:cubicBezTo>
                  <a:pt x="1035" y="1743"/>
                  <a:pt x="1019" y="1687"/>
                  <a:pt x="992" y="1632"/>
                </a:cubicBezTo>
                <a:cubicBezTo>
                  <a:pt x="986" y="1619"/>
                  <a:pt x="983" y="1605"/>
                  <a:pt x="984" y="1592"/>
                </a:cubicBezTo>
                <a:cubicBezTo>
                  <a:pt x="984" y="1578"/>
                  <a:pt x="988" y="1565"/>
                  <a:pt x="995" y="1552"/>
                </a:cubicBezTo>
                <a:cubicBezTo>
                  <a:pt x="1009" y="1529"/>
                  <a:pt x="1034" y="1513"/>
                  <a:pt x="1062" y="1512"/>
                </a:cubicBezTo>
                <a:lnTo>
                  <a:pt x="1063" y="1512"/>
                </a:lnTo>
                <a:lnTo>
                  <a:pt x="1309" y="1512"/>
                </a:lnTo>
                <a:lnTo>
                  <a:pt x="1745" y="756"/>
                </a:lnTo>
                <a:lnTo>
                  <a:pt x="1309" y="0"/>
                </a:lnTo>
                <a:lnTo>
                  <a:pt x="1064" y="0"/>
                </a:lnTo>
                <a:cubicBezTo>
                  <a:pt x="1054" y="0"/>
                  <a:pt x="1045" y="6"/>
                  <a:pt x="1040" y="15"/>
                </a:cubicBezTo>
                <a:cubicBezTo>
                  <a:pt x="1037" y="20"/>
                  <a:pt x="1035" y="25"/>
                  <a:pt x="1035" y="30"/>
                </a:cubicBezTo>
                <a:cubicBezTo>
                  <a:pt x="1035" y="35"/>
                  <a:pt x="1036" y="41"/>
                  <a:pt x="1038" y="46"/>
                </a:cubicBezTo>
                <a:cubicBezTo>
                  <a:pt x="1069" y="108"/>
                  <a:pt x="1086" y="170"/>
                  <a:pt x="1086" y="217"/>
                </a:cubicBezTo>
                <a:cubicBezTo>
                  <a:pt x="1086" y="331"/>
                  <a:pt x="1000" y="408"/>
                  <a:pt x="873" y="408"/>
                </a:cubicBezTo>
                <a:cubicBezTo>
                  <a:pt x="743" y="408"/>
                  <a:pt x="657" y="331"/>
                  <a:pt x="657" y="217"/>
                </a:cubicBezTo>
                <a:cubicBezTo>
                  <a:pt x="657" y="171"/>
                  <a:pt x="676" y="109"/>
                  <a:pt x="708" y="45"/>
                </a:cubicBezTo>
                <a:cubicBezTo>
                  <a:pt x="711" y="40"/>
                  <a:pt x="712" y="35"/>
                  <a:pt x="712" y="30"/>
                </a:cubicBezTo>
                <a:cubicBezTo>
                  <a:pt x="711" y="25"/>
                  <a:pt x="710" y="20"/>
                  <a:pt x="707" y="16"/>
                </a:cubicBezTo>
                <a:cubicBezTo>
                  <a:pt x="702" y="6"/>
                  <a:pt x="692" y="0"/>
                  <a:pt x="682" y="0"/>
                </a:cubicBezTo>
                <a:lnTo>
                  <a:pt x="436" y="0"/>
                </a:lnTo>
                <a:lnTo>
                  <a:pt x="0" y="756"/>
                </a:lnTo>
                <a:lnTo>
                  <a:pt x="436" y="1512"/>
                </a:lnTo>
              </a:path>
            </a:pathLst>
          </a:custGeom>
          <a:solidFill>
            <a:schemeClr val="accent4"/>
          </a:solidFill>
          <a:ln>
            <a:noFill/>
          </a:ln>
          <a:effectLst/>
        </p:spPr>
        <p:txBody>
          <a:bodyPr wrap="none" anchor="ctr"/>
          <a:lstStyle/>
          <a:p>
            <a:endParaRPr lang="en-US" sz="3265">
              <a:latin typeface="DM Sans" pitchFamily="2" charset="77"/>
            </a:endParaRPr>
          </a:p>
        </p:txBody>
      </p:sp>
      <p:sp>
        <p:nvSpPr>
          <p:cNvPr id="14" name="Freeform 438">
            <a:extLst>
              <a:ext uri="{FF2B5EF4-FFF2-40B4-BE49-F238E27FC236}">
                <a16:creationId xmlns:a16="http://schemas.microsoft.com/office/drawing/2014/main" id="{E29A82E0-5F64-1645-A62E-36F3EAABFC2E}"/>
              </a:ext>
            </a:extLst>
          </p:cNvPr>
          <p:cNvSpPr>
            <a:spLocks noChangeArrowheads="1"/>
          </p:cNvSpPr>
          <p:nvPr/>
        </p:nvSpPr>
        <p:spPr bwMode="auto">
          <a:xfrm>
            <a:off x="3666898" y="2070990"/>
            <a:ext cx="686703" cy="21975"/>
          </a:xfrm>
          <a:custGeom>
            <a:avLst/>
            <a:gdLst>
              <a:gd name="T0" fmla="*/ 43937 w 1102"/>
              <a:gd name="T1" fmla="*/ 11289 h 36"/>
              <a:gd name="T2" fmla="*/ 0 w 1102"/>
              <a:gd name="T3" fmla="*/ 10936 h 36"/>
              <a:gd name="T4" fmla="*/ 0 w 1102"/>
              <a:gd name="T5" fmla="*/ 0 h 36"/>
              <a:gd name="T6" fmla="*/ 43937 w 1102"/>
              <a:gd name="T7" fmla="*/ 353 h 36"/>
              <a:gd name="T8" fmla="*/ 43937 w 1102"/>
              <a:gd name="T9" fmla="*/ 11289 h 36"/>
              <a:gd name="T10" fmla="*/ 132172 w 1102"/>
              <a:gd name="T11" fmla="*/ 11289 h 36"/>
              <a:gd name="T12" fmla="*/ 88234 w 1102"/>
              <a:gd name="T13" fmla="*/ 11289 h 36"/>
              <a:gd name="T14" fmla="*/ 88234 w 1102"/>
              <a:gd name="T15" fmla="*/ 706 h 36"/>
              <a:gd name="T16" fmla="*/ 132172 w 1102"/>
              <a:gd name="T17" fmla="*/ 706 h 36"/>
              <a:gd name="T18" fmla="*/ 132172 w 1102"/>
              <a:gd name="T19" fmla="*/ 11289 h 36"/>
              <a:gd name="T20" fmla="*/ 220406 w 1102"/>
              <a:gd name="T21" fmla="*/ 11642 h 36"/>
              <a:gd name="T22" fmla="*/ 176109 w 1102"/>
              <a:gd name="T23" fmla="*/ 11642 h 36"/>
              <a:gd name="T24" fmla="*/ 176109 w 1102"/>
              <a:gd name="T25" fmla="*/ 706 h 36"/>
              <a:gd name="T26" fmla="*/ 220406 w 1102"/>
              <a:gd name="T27" fmla="*/ 1058 h 36"/>
              <a:gd name="T28" fmla="*/ 220406 w 1102"/>
              <a:gd name="T29" fmla="*/ 11642 h 36"/>
              <a:gd name="T30" fmla="*/ 308280 w 1102"/>
              <a:gd name="T31" fmla="*/ 11994 h 36"/>
              <a:gd name="T32" fmla="*/ 264343 w 1102"/>
              <a:gd name="T33" fmla="*/ 11642 h 36"/>
              <a:gd name="T34" fmla="*/ 264343 w 1102"/>
              <a:gd name="T35" fmla="*/ 1058 h 36"/>
              <a:gd name="T36" fmla="*/ 308280 w 1102"/>
              <a:gd name="T37" fmla="*/ 1058 h 36"/>
              <a:gd name="T38" fmla="*/ 308280 w 1102"/>
              <a:gd name="T39" fmla="*/ 11994 h 36"/>
              <a:gd name="T40" fmla="*/ 396515 w 1102"/>
              <a:gd name="T41" fmla="*/ 12347 h 36"/>
              <a:gd name="T42" fmla="*/ 352218 w 1102"/>
              <a:gd name="T43" fmla="*/ 12347 h 36"/>
              <a:gd name="T44" fmla="*/ 352218 w 1102"/>
              <a:gd name="T45" fmla="*/ 1411 h 36"/>
              <a:gd name="T46" fmla="*/ 396515 w 1102"/>
              <a:gd name="T47" fmla="*/ 1764 h 36"/>
              <a:gd name="T48" fmla="*/ 396515 w 1102"/>
              <a:gd name="T49" fmla="*/ 12347 h 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102" h="36">
                <a:moveTo>
                  <a:pt x="122" y="32"/>
                </a:moveTo>
                <a:lnTo>
                  <a:pt x="0" y="31"/>
                </a:lnTo>
                <a:lnTo>
                  <a:pt x="0" y="0"/>
                </a:lnTo>
                <a:lnTo>
                  <a:pt x="122" y="1"/>
                </a:lnTo>
                <a:lnTo>
                  <a:pt x="122" y="32"/>
                </a:lnTo>
                <a:close/>
                <a:moveTo>
                  <a:pt x="367" y="32"/>
                </a:moveTo>
                <a:lnTo>
                  <a:pt x="245" y="32"/>
                </a:lnTo>
                <a:lnTo>
                  <a:pt x="245" y="2"/>
                </a:lnTo>
                <a:lnTo>
                  <a:pt x="367" y="2"/>
                </a:lnTo>
                <a:lnTo>
                  <a:pt x="367" y="32"/>
                </a:lnTo>
                <a:close/>
                <a:moveTo>
                  <a:pt x="612" y="33"/>
                </a:moveTo>
                <a:lnTo>
                  <a:pt x="489" y="33"/>
                </a:lnTo>
                <a:lnTo>
                  <a:pt x="489" y="2"/>
                </a:lnTo>
                <a:lnTo>
                  <a:pt x="612" y="3"/>
                </a:lnTo>
                <a:lnTo>
                  <a:pt x="612" y="33"/>
                </a:lnTo>
                <a:close/>
                <a:moveTo>
                  <a:pt x="856" y="34"/>
                </a:moveTo>
                <a:lnTo>
                  <a:pt x="734" y="33"/>
                </a:lnTo>
                <a:lnTo>
                  <a:pt x="734" y="3"/>
                </a:lnTo>
                <a:lnTo>
                  <a:pt x="856" y="3"/>
                </a:lnTo>
                <a:lnTo>
                  <a:pt x="856" y="34"/>
                </a:lnTo>
                <a:close/>
                <a:moveTo>
                  <a:pt x="1101" y="35"/>
                </a:moveTo>
                <a:lnTo>
                  <a:pt x="978" y="35"/>
                </a:lnTo>
                <a:lnTo>
                  <a:pt x="978" y="4"/>
                </a:lnTo>
                <a:lnTo>
                  <a:pt x="1101" y="5"/>
                </a:lnTo>
                <a:lnTo>
                  <a:pt x="1101" y="35"/>
                </a:lnTo>
                <a:close/>
              </a:path>
            </a:pathLst>
          </a:custGeom>
          <a:solidFill>
            <a:schemeClr val="accent1"/>
          </a:solidFill>
          <a:ln>
            <a:noFill/>
          </a:ln>
          <a:effectLst/>
        </p:spPr>
        <p:txBody>
          <a:bodyPr wrap="none" anchor="ctr"/>
          <a:lstStyle/>
          <a:p>
            <a:endParaRPr lang="en-US" sz="3265">
              <a:latin typeface="DM Sans" pitchFamily="2" charset="77"/>
            </a:endParaRPr>
          </a:p>
        </p:txBody>
      </p:sp>
      <p:sp>
        <p:nvSpPr>
          <p:cNvPr id="15" name="Freeform 439">
            <a:extLst>
              <a:ext uri="{FF2B5EF4-FFF2-40B4-BE49-F238E27FC236}">
                <a16:creationId xmlns:a16="http://schemas.microsoft.com/office/drawing/2014/main" id="{CD66BCDD-6FBC-6940-8C32-51B505C6CFDA}"/>
              </a:ext>
            </a:extLst>
          </p:cNvPr>
          <p:cNvSpPr>
            <a:spLocks noChangeArrowheads="1"/>
          </p:cNvSpPr>
          <p:nvPr/>
        </p:nvSpPr>
        <p:spPr bwMode="auto">
          <a:xfrm>
            <a:off x="4223100" y="1980346"/>
            <a:ext cx="222493" cy="219745"/>
          </a:xfrm>
          <a:custGeom>
            <a:avLst/>
            <a:gdLst>
              <a:gd name="T0" fmla="*/ 64113 w 355"/>
              <a:gd name="T1" fmla="*/ 126641 h 354"/>
              <a:gd name="T2" fmla="*/ 64113 w 355"/>
              <a:gd name="T3" fmla="*/ 126641 h 354"/>
              <a:gd name="T4" fmla="*/ 0 w 355"/>
              <a:gd name="T5" fmla="*/ 63141 h 354"/>
              <a:gd name="T6" fmla="*/ 0 w 355"/>
              <a:gd name="T7" fmla="*/ 63141 h 354"/>
              <a:gd name="T8" fmla="*/ 64113 w 355"/>
              <a:gd name="T9" fmla="*/ 0 h 354"/>
              <a:gd name="T10" fmla="*/ 64113 w 355"/>
              <a:gd name="T11" fmla="*/ 0 h 354"/>
              <a:gd name="T12" fmla="*/ 128226 w 355"/>
              <a:gd name="T13" fmla="*/ 63141 h 354"/>
              <a:gd name="T14" fmla="*/ 128226 w 355"/>
              <a:gd name="T15" fmla="*/ 63141 h 354"/>
              <a:gd name="T16" fmla="*/ 64113 w 355"/>
              <a:gd name="T17" fmla="*/ 126641 h 3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55" h="354">
                <a:moveTo>
                  <a:pt x="177" y="353"/>
                </a:moveTo>
                <a:lnTo>
                  <a:pt x="177" y="353"/>
                </a:lnTo>
                <a:cubicBezTo>
                  <a:pt x="79" y="353"/>
                  <a:pt x="0" y="274"/>
                  <a:pt x="0" y="176"/>
                </a:cubicBezTo>
                <a:cubicBezTo>
                  <a:pt x="0" y="79"/>
                  <a:pt x="79" y="0"/>
                  <a:pt x="177" y="0"/>
                </a:cubicBezTo>
                <a:cubicBezTo>
                  <a:pt x="275" y="0"/>
                  <a:pt x="354" y="79"/>
                  <a:pt x="354" y="176"/>
                </a:cubicBezTo>
                <a:cubicBezTo>
                  <a:pt x="354" y="274"/>
                  <a:pt x="275" y="353"/>
                  <a:pt x="177" y="353"/>
                </a:cubicBezTo>
              </a:path>
            </a:pathLst>
          </a:custGeom>
          <a:solidFill>
            <a:schemeClr val="accent1"/>
          </a:solidFill>
          <a:ln>
            <a:noFill/>
          </a:ln>
          <a:effectLst/>
        </p:spPr>
        <p:txBody>
          <a:bodyPr wrap="none" anchor="ctr"/>
          <a:lstStyle/>
          <a:p>
            <a:endParaRPr lang="en-US" sz="3265">
              <a:latin typeface="DM Sans" pitchFamily="2" charset="77"/>
            </a:endParaRPr>
          </a:p>
        </p:txBody>
      </p:sp>
      <p:sp>
        <p:nvSpPr>
          <p:cNvPr id="16" name="Freeform 440">
            <a:extLst>
              <a:ext uri="{FF2B5EF4-FFF2-40B4-BE49-F238E27FC236}">
                <a16:creationId xmlns:a16="http://schemas.microsoft.com/office/drawing/2014/main" id="{9E18130C-D451-5A4D-B7E1-4F76EFBBA71F}"/>
              </a:ext>
            </a:extLst>
          </p:cNvPr>
          <p:cNvSpPr>
            <a:spLocks noChangeArrowheads="1"/>
          </p:cNvSpPr>
          <p:nvPr/>
        </p:nvSpPr>
        <p:spPr bwMode="auto">
          <a:xfrm>
            <a:off x="3632386" y="4015730"/>
            <a:ext cx="686703" cy="21975"/>
          </a:xfrm>
          <a:custGeom>
            <a:avLst/>
            <a:gdLst>
              <a:gd name="T0" fmla="*/ 43937 w 1102"/>
              <a:gd name="T1" fmla="*/ 10936 h 36"/>
              <a:gd name="T2" fmla="*/ 0 w 1102"/>
              <a:gd name="T3" fmla="*/ 10583 h 36"/>
              <a:gd name="T4" fmla="*/ 0 w 1102"/>
              <a:gd name="T5" fmla="*/ 0 h 36"/>
              <a:gd name="T6" fmla="*/ 43937 w 1102"/>
              <a:gd name="T7" fmla="*/ 0 h 36"/>
              <a:gd name="T8" fmla="*/ 43937 w 1102"/>
              <a:gd name="T9" fmla="*/ 10936 h 36"/>
              <a:gd name="T10" fmla="*/ 132172 w 1102"/>
              <a:gd name="T11" fmla="*/ 11289 h 36"/>
              <a:gd name="T12" fmla="*/ 88234 w 1102"/>
              <a:gd name="T13" fmla="*/ 11289 h 36"/>
              <a:gd name="T14" fmla="*/ 88234 w 1102"/>
              <a:gd name="T15" fmla="*/ 353 h 36"/>
              <a:gd name="T16" fmla="*/ 132172 w 1102"/>
              <a:gd name="T17" fmla="*/ 706 h 36"/>
              <a:gd name="T18" fmla="*/ 132172 w 1102"/>
              <a:gd name="T19" fmla="*/ 11289 h 36"/>
              <a:gd name="T20" fmla="*/ 220406 w 1102"/>
              <a:gd name="T21" fmla="*/ 11642 h 36"/>
              <a:gd name="T22" fmla="*/ 176109 w 1102"/>
              <a:gd name="T23" fmla="*/ 11289 h 36"/>
              <a:gd name="T24" fmla="*/ 176109 w 1102"/>
              <a:gd name="T25" fmla="*/ 706 h 36"/>
              <a:gd name="T26" fmla="*/ 220406 w 1102"/>
              <a:gd name="T27" fmla="*/ 706 h 36"/>
              <a:gd name="T28" fmla="*/ 220406 w 1102"/>
              <a:gd name="T29" fmla="*/ 11642 h 36"/>
              <a:gd name="T30" fmla="*/ 308280 w 1102"/>
              <a:gd name="T31" fmla="*/ 11994 h 36"/>
              <a:gd name="T32" fmla="*/ 264343 w 1102"/>
              <a:gd name="T33" fmla="*/ 11994 h 36"/>
              <a:gd name="T34" fmla="*/ 264343 w 1102"/>
              <a:gd name="T35" fmla="*/ 1058 h 36"/>
              <a:gd name="T36" fmla="*/ 308280 w 1102"/>
              <a:gd name="T37" fmla="*/ 1058 h 36"/>
              <a:gd name="T38" fmla="*/ 308280 w 1102"/>
              <a:gd name="T39" fmla="*/ 11994 h 36"/>
              <a:gd name="T40" fmla="*/ 396515 w 1102"/>
              <a:gd name="T41" fmla="*/ 12347 h 36"/>
              <a:gd name="T42" fmla="*/ 352218 w 1102"/>
              <a:gd name="T43" fmla="*/ 11994 h 36"/>
              <a:gd name="T44" fmla="*/ 352218 w 1102"/>
              <a:gd name="T45" fmla="*/ 1411 h 36"/>
              <a:gd name="T46" fmla="*/ 396515 w 1102"/>
              <a:gd name="T47" fmla="*/ 1411 h 36"/>
              <a:gd name="T48" fmla="*/ 396515 w 1102"/>
              <a:gd name="T49" fmla="*/ 12347 h 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102" h="36">
                <a:moveTo>
                  <a:pt x="122" y="31"/>
                </a:moveTo>
                <a:lnTo>
                  <a:pt x="0" y="30"/>
                </a:lnTo>
                <a:lnTo>
                  <a:pt x="0" y="0"/>
                </a:lnTo>
                <a:lnTo>
                  <a:pt x="122" y="0"/>
                </a:lnTo>
                <a:lnTo>
                  <a:pt x="122" y="31"/>
                </a:lnTo>
                <a:close/>
                <a:moveTo>
                  <a:pt x="367" y="32"/>
                </a:moveTo>
                <a:lnTo>
                  <a:pt x="245" y="32"/>
                </a:lnTo>
                <a:lnTo>
                  <a:pt x="245" y="1"/>
                </a:lnTo>
                <a:lnTo>
                  <a:pt x="367" y="2"/>
                </a:lnTo>
                <a:lnTo>
                  <a:pt x="367" y="32"/>
                </a:lnTo>
                <a:close/>
                <a:moveTo>
                  <a:pt x="612" y="33"/>
                </a:moveTo>
                <a:lnTo>
                  <a:pt x="489" y="32"/>
                </a:lnTo>
                <a:lnTo>
                  <a:pt x="489" y="2"/>
                </a:lnTo>
                <a:lnTo>
                  <a:pt x="612" y="2"/>
                </a:lnTo>
                <a:lnTo>
                  <a:pt x="612" y="33"/>
                </a:lnTo>
                <a:close/>
                <a:moveTo>
                  <a:pt x="856" y="34"/>
                </a:moveTo>
                <a:lnTo>
                  <a:pt x="734" y="34"/>
                </a:lnTo>
                <a:lnTo>
                  <a:pt x="734" y="3"/>
                </a:lnTo>
                <a:lnTo>
                  <a:pt x="856" y="3"/>
                </a:lnTo>
                <a:lnTo>
                  <a:pt x="856" y="34"/>
                </a:lnTo>
                <a:close/>
                <a:moveTo>
                  <a:pt x="1101" y="35"/>
                </a:moveTo>
                <a:lnTo>
                  <a:pt x="978" y="34"/>
                </a:lnTo>
                <a:lnTo>
                  <a:pt x="978" y="4"/>
                </a:lnTo>
                <a:lnTo>
                  <a:pt x="1101" y="4"/>
                </a:lnTo>
                <a:lnTo>
                  <a:pt x="1101" y="35"/>
                </a:lnTo>
                <a:close/>
              </a:path>
            </a:pathLst>
          </a:custGeom>
          <a:solidFill>
            <a:schemeClr val="accent3"/>
          </a:solidFill>
          <a:ln>
            <a:noFill/>
          </a:ln>
          <a:effectLst/>
        </p:spPr>
        <p:txBody>
          <a:bodyPr wrap="none" anchor="ctr"/>
          <a:lstStyle/>
          <a:p>
            <a:endParaRPr lang="en-US" sz="3265">
              <a:latin typeface="DM Sans" pitchFamily="2" charset="77"/>
            </a:endParaRPr>
          </a:p>
        </p:txBody>
      </p:sp>
      <p:sp>
        <p:nvSpPr>
          <p:cNvPr id="17" name="Freeform 441">
            <a:extLst>
              <a:ext uri="{FF2B5EF4-FFF2-40B4-BE49-F238E27FC236}">
                <a16:creationId xmlns:a16="http://schemas.microsoft.com/office/drawing/2014/main" id="{2ABE13D4-625E-E043-9B3C-E661BF4BDA3B}"/>
              </a:ext>
            </a:extLst>
          </p:cNvPr>
          <p:cNvSpPr>
            <a:spLocks noChangeArrowheads="1"/>
          </p:cNvSpPr>
          <p:nvPr/>
        </p:nvSpPr>
        <p:spPr bwMode="auto">
          <a:xfrm>
            <a:off x="4201364" y="3899276"/>
            <a:ext cx="222493" cy="219745"/>
          </a:xfrm>
          <a:custGeom>
            <a:avLst/>
            <a:gdLst>
              <a:gd name="T0" fmla="*/ 64113 w 355"/>
              <a:gd name="T1" fmla="*/ 126641 h 354"/>
              <a:gd name="T2" fmla="*/ 64113 w 355"/>
              <a:gd name="T3" fmla="*/ 126641 h 354"/>
              <a:gd name="T4" fmla="*/ 0 w 355"/>
              <a:gd name="T5" fmla="*/ 63141 h 354"/>
              <a:gd name="T6" fmla="*/ 0 w 355"/>
              <a:gd name="T7" fmla="*/ 63141 h 354"/>
              <a:gd name="T8" fmla="*/ 64113 w 355"/>
              <a:gd name="T9" fmla="*/ 0 h 354"/>
              <a:gd name="T10" fmla="*/ 64113 w 355"/>
              <a:gd name="T11" fmla="*/ 0 h 354"/>
              <a:gd name="T12" fmla="*/ 128226 w 355"/>
              <a:gd name="T13" fmla="*/ 63141 h 354"/>
              <a:gd name="T14" fmla="*/ 128226 w 355"/>
              <a:gd name="T15" fmla="*/ 63141 h 354"/>
              <a:gd name="T16" fmla="*/ 64113 w 355"/>
              <a:gd name="T17" fmla="*/ 126641 h 3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55" h="354">
                <a:moveTo>
                  <a:pt x="177" y="353"/>
                </a:moveTo>
                <a:lnTo>
                  <a:pt x="177" y="353"/>
                </a:lnTo>
                <a:cubicBezTo>
                  <a:pt x="79" y="353"/>
                  <a:pt x="0" y="274"/>
                  <a:pt x="0" y="176"/>
                </a:cubicBezTo>
                <a:cubicBezTo>
                  <a:pt x="0" y="78"/>
                  <a:pt x="79" y="0"/>
                  <a:pt x="177" y="0"/>
                </a:cubicBezTo>
                <a:cubicBezTo>
                  <a:pt x="275" y="0"/>
                  <a:pt x="354" y="78"/>
                  <a:pt x="354" y="176"/>
                </a:cubicBezTo>
                <a:cubicBezTo>
                  <a:pt x="354" y="274"/>
                  <a:pt x="275" y="353"/>
                  <a:pt x="177" y="353"/>
                </a:cubicBezTo>
              </a:path>
            </a:pathLst>
          </a:custGeom>
          <a:solidFill>
            <a:schemeClr val="accent3"/>
          </a:solidFill>
          <a:ln>
            <a:noFill/>
          </a:ln>
          <a:effectLst/>
        </p:spPr>
        <p:txBody>
          <a:bodyPr wrap="none" anchor="ctr"/>
          <a:lstStyle/>
          <a:p>
            <a:endParaRPr lang="en-US" sz="3265">
              <a:latin typeface="DM Sans" pitchFamily="2" charset="77"/>
            </a:endParaRPr>
          </a:p>
        </p:txBody>
      </p:sp>
      <p:sp>
        <p:nvSpPr>
          <p:cNvPr id="18" name="Freeform 442">
            <a:extLst>
              <a:ext uri="{FF2B5EF4-FFF2-40B4-BE49-F238E27FC236}">
                <a16:creationId xmlns:a16="http://schemas.microsoft.com/office/drawing/2014/main" id="{4FB7B6AA-C8B8-7E43-9638-65447784CEC3}"/>
              </a:ext>
            </a:extLst>
          </p:cNvPr>
          <p:cNvSpPr>
            <a:spLocks noChangeArrowheads="1"/>
          </p:cNvSpPr>
          <p:nvPr/>
        </p:nvSpPr>
        <p:spPr bwMode="auto">
          <a:xfrm>
            <a:off x="3649018" y="3035121"/>
            <a:ext cx="686703" cy="21975"/>
          </a:xfrm>
          <a:custGeom>
            <a:avLst/>
            <a:gdLst>
              <a:gd name="T0" fmla="*/ 352578 w 1102"/>
              <a:gd name="T1" fmla="*/ 11249 h 35"/>
              <a:gd name="T2" fmla="*/ 352578 w 1102"/>
              <a:gd name="T3" fmla="*/ 363 h 35"/>
              <a:gd name="T4" fmla="*/ 396515 w 1102"/>
              <a:gd name="T5" fmla="*/ 0 h 35"/>
              <a:gd name="T6" fmla="*/ 396515 w 1102"/>
              <a:gd name="T7" fmla="*/ 11249 h 35"/>
              <a:gd name="T8" fmla="*/ 352578 w 1102"/>
              <a:gd name="T9" fmla="*/ 11249 h 35"/>
              <a:gd name="T10" fmla="*/ 264343 w 1102"/>
              <a:gd name="T11" fmla="*/ 11611 h 35"/>
              <a:gd name="T12" fmla="*/ 264343 w 1102"/>
              <a:gd name="T13" fmla="*/ 363 h 35"/>
              <a:gd name="T14" fmla="*/ 308280 w 1102"/>
              <a:gd name="T15" fmla="*/ 363 h 35"/>
              <a:gd name="T16" fmla="*/ 308280 w 1102"/>
              <a:gd name="T17" fmla="*/ 11249 h 35"/>
              <a:gd name="T18" fmla="*/ 264343 w 1102"/>
              <a:gd name="T19" fmla="*/ 11611 h 35"/>
              <a:gd name="T20" fmla="*/ 176109 w 1102"/>
              <a:gd name="T21" fmla="*/ 11974 h 35"/>
              <a:gd name="T22" fmla="*/ 176109 w 1102"/>
              <a:gd name="T23" fmla="*/ 726 h 35"/>
              <a:gd name="T24" fmla="*/ 220406 w 1102"/>
              <a:gd name="T25" fmla="*/ 726 h 35"/>
              <a:gd name="T26" fmla="*/ 220406 w 1102"/>
              <a:gd name="T27" fmla="*/ 11611 h 35"/>
              <a:gd name="T28" fmla="*/ 176109 w 1102"/>
              <a:gd name="T29" fmla="*/ 11974 h 35"/>
              <a:gd name="T30" fmla="*/ 88234 w 1102"/>
              <a:gd name="T31" fmla="*/ 12337 h 35"/>
              <a:gd name="T32" fmla="*/ 88234 w 1102"/>
              <a:gd name="T33" fmla="*/ 1089 h 35"/>
              <a:gd name="T34" fmla="*/ 132172 w 1102"/>
              <a:gd name="T35" fmla="*/ 726 h 35"/>
              <a:gd name="T36" fmla="*/ 132172 w 1102"/>
              <a:gd name="T37" fmla="*/ 11974 h 35"/>
              <a:gd name="T38" fmla="*/ 88234 w 1102"/>
              <a:gd name="T39" fmla="*/ 12337 h 35"/>
              <a:gd name="T40" fmla="*/ 0 w 1102"/>
              <a:gd name="T41" fmla="*/ 12337 h 35"/>
              <a:gd name="T42" fmla="*/ 0 w 1102"/>
              <a:gd name="T43" fmla="*/ 1451 h 35"/>
              <a:gd name="T44" fmla="*/ 43937 w 1102"/>
              <a:gd name="T45" fmla="*/ 1451 h 35"/>
              <a:gd name="T46" fmla="*/ 43937 w 1102"/>
              <a:gd name="T47" fmla="*/ 12337 h 35"/>
              <a:gd name="T48" fmla="*/ 0 w 1102"/>
              <a:gd name="T49" fmla="*/ 12337 h 3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102" h="35">
                <a:moveTo>
                  <a:pt x="979" y="31"/>
                </a:moveTo>
                <a:lnTo>
                  <a:pt x="979" y="1"/>
                </a:lnTo>
                <a:lnTo>
                  <a:pt x="1101" y="0"/>
                </a:lnTo>
                <a:lnTo>
                  <a:pt x="1101" y="31"/>
                </a:lnTo>
                <a:lnTo>
                  <a:pt x="979" y="31"/>
                </a:lnTo>
                <a:close/>
                <a:moveTo>
                  <a:pt x="734" y="32"/>
                </a:moveTo>
                <a:lnTo>
                  <a:pt x="734" y="1"/>
                </a:lnTo>
                <a:lnTo>
                  <a:pt x="856" y="1"/>
                </a:lnTo>
                <a:lnTo>
                  <a:pt x="856" y="31"/>
                </a:lnTo>
                <a:lnTo>
                  <a:pt x="734" y="32"/>
                </a:lnTo>
                <a:close/>
                <a:moveTo>
                  <a:pt x="489" y="33"/>
                </a:moveTo>
                <a:lnTo>
                  <a:pt x="489" y="2"/>
                </a:lnTo>
                <a:lnTo>
                  <a:pt x="612" y="2"/>
                </a:lnTo>
                <a:lnTo>
                  <a:pt x="612" y="32"/>
                </a:lnTo>
                <a:lnTo>
                  <a:pt x="489" y="33"/>
                </a:lnTo>
                <a:close/>
                <a:moveTo>
                  <a:pt x="245" y="34"/>
                </a:moveTo>
                <a:lnTo>
                  <a:pt x="245" y="3"/>
                </a:lnTo>
                <a:lnTo>
                  <a:pt x="367" y="2"/>
                </a:lnTo>
                <a:lnTo>
                  <a:pt x="367" y="33"/>
                </a:lnTo>
                <a:lnTo>
                  <a:pt x="245" y="34"/>
                </a:lnTo>
                <a:close/>
                <a:moveTo>
                  <a:pt x="0" y="34"/>
                </a:moveTo>
                <a:lnTo>
                  <a:pt x="0" y="4"/>
                </a:lnTo>
                <a:lnTo>
                  <a:pt x="122" y="4"/>
                </a:lnTo>
                <a:lnTo>
                  <a:pt x="122" y="34"/>
                </a:lnTo>
                <a:lnTo>
                  <a:pt x="0" y="34"/>
                </a:lnTo>
                <a:close/>
              </a:path>
            </a:pathLst>
          </a:custGeom>
          <a:solidFill>
            <a:schemeClr val="accent2"/>
          </a:solidFill>
          <a:ln>
            <a:noFill/>
          </a:ln>
          <a:effectLst/>
        </p:spPr>
        <p:txBody>
          <a:bodyPr wrap="none" anchor="ctr"/>
          <a:lstStyle/>
          <a:p>
            <a:endParaRPr lang="en-US" sz="3265">
              <a:latin typeface="DM Sans" pitchFamily="2" charset="77"/>
            </a:endParaRPr>
          </a:p>
        </p:txBody>
      </p:sp>
      <p:sp>
        <p:nvSpPr>
          <p:cNvPr id="19" name="Freeform 443">
            <a:extLst>
              <a:ext uri="{FF2B5EF4-FFF2-40B4-BE49-F238E27FC236}">
                <a16:creationId xmlns:a16="http://schemas.microsoft.com/office/drawing/2014/main" id="{32DA5BCF-7925-1D45-A44F-B37DBFC2532F}"/>
              </a:ext>
            </a:extLst>
          </p:cNvPr>
          <p:cNvSpPr>
            <a:spLocks noChangeArrowheads="1"/>
          </p:cNvSpPr>
          <p:nvPr/>
        </p:nvSpPr>
        <p:spPr bwMode="auto">
          <a:xfrm>
            <a:off x="4223102" y="2936236"/>
            <a:ext cx="222491" cy="222491"/>
          </a:xfrm>
          <a:custGeom>
            <a:avLst/>
            <a:gdLst>
              <a:gd name="T0" fmla="*/ 64112 w 355"/>
              <a:gd name="T1" fmla="*/ 128225 h 355"/>
              <a:gd name="T2" fmla="*/ 64112 w 355"/>
              <a:gd name="T3" fmla="*/ 128225 h 355"/>
              <a:gd name="T4" fmla="*/ 128225 w 355"/>
              <a:gd name="T5" fmla="*/ 64112 h 355"/>
              <a:gd name="T6" fmla="*/ 128225 w 355"/>
              <a:gd name="T7" fmla="*/ 64112 h 355"/>
              <a:gd name="T8" fmla="*/ 64112 w 355"/>
              <a:gd name="T9" fmla="*/ 0 h 355"/>
              <a:gd name="T10" fmla="*/ 64112 w 355"/>
              <a:gd name="T11" fmla="*/ 0 h 355"/>
              <a:gd name="T12" fmla="*/ 0 w 355"/>
              <a:gd name="T13" fmla="*/ 64112 h 355"/>
              <a:gd name="T14" fmla="*/ 0 w 355"/>
              <a:gd name="T15" fmla="*/ 64112 h 355"/>
              <a:gd name="T16" fmla="*/ 64112 w 355"/>
              <a:gd name="T17" fmla="*/ 128225 h 3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55" h="355">
                <a:moveTo>
                  <a:pt x="177" y="354"/>
                </a:moveTo>
                <a:lnTo>
                  <a:pt x="177" y="354"/>
                </a:lnTo>
                <a:cubicBezTo>
                  <a:pt x="274" y="354"/>
                  <a:pt x="354" y="275"/>
                  <a:pt x="354" y="177"/>
                </a:cubicBezTo>
                <a:cubicBezTo>
                  <a:pt x="354" y="79"/>
                  <a:pt x="274" y="0"/>
                  <a:pt x="177" y="0"/>
                </a:cubicBezTo>
                <a:cubicBezTo>
                  <a:pt x="79" y="0"/>
                  <a:pt x="0" y="79"/>
                  <a:pt x="0" y="177"/>
                </a:cubicBezTo>
                <a:cubicBezTo>
                  <a:pt x="0" y="275"/>
                  <a:pt x="79" y="354"/>
                  <a:pt x="177" y="354"/>
                </a:cubicBezTo>
              </a:path>
            </a:pathLst>
          </a:custGeom>
          <a:solidFill>
            <a:schemeClr val="accent2"/>
          </a:solidFill>
          <a:ln>
            <a:noFill/>
          </a:ln>
          <a:effectLst/>
        </p:spPr>
        <p:txBody>
          <a:bodyPr wrap="none" anchor="ctr"/>
          <a:lstStyle/>
          <a:p>
            <a:endParaRPr lang="en-US" sz="3265">
              <a:latin typeface="DM Sans" pitchFamily="2" charset="77"/>
            </a:endParaRPr>
          </a:p>
        </p:txBody>
      </p:sp>
      <p:sp>
        <p:nvSpPr>
          <p:cNvPr id="20" name="Freeform 444">
            <a:extLst>
              <a:ext uri="{FF2B5EF4-FFF2-40B4-BE49-F238E27FC236}">
                <a16:creationId xmlns:a16="http://schemas.microsoft.com/office/drawing/2014/main" id="{16765C02-09B1-E342-B1F8-764E9083155C}"/>
              </a:ext>
            </a:extLst>
          </p:cNvPr>
          <p:cNvSpPr>
            <a:spLocks noChangeArrowheads="1"/>
          </p:cNvSpPr>
          <p:nvPr/>
        </p:nvSpPr>
        <p:spPr bwMode="auto">
          <a:xfrm>
            <a:off x="3649018" y="4982607"/>
            <a:ext cx="686703" cy="21975"/>
          </a:xfrm>
          <a:custGeom>
            <a:avLst/>
            <a:gdLst>
              <a:gd name="T0" fmla="*/ 352578 w 1102"/>
              <a:gd name="T1" fmla="*/ 11249 h 35"/>
              <a:gd name="T2" fmla="*/ 352578 w 1102"/>
              <a:gd name="T3" fmla="*/ 0 h 35"/>
              <a:gd name="T4" fmla="*/ 396515 w 1102"/>
              <a:gd name="T5" fmla="*/ 0 h 35"/>
              <a:gd name="T6" fmla="*/ 396515 w 1102"/>
              <a:gd name="T7" fmla="*/ 10886 h 35"/>
              <a:gd name="T8" fmla="*/ 352578 w 1102"/>
              <a:gd name="T9" fmla="*/ 11249 h 35"/>
              <a:gd name="T10" fmla="*/ 264343 w 1102"/>
              <a:gd name="T11" fmla="*/ 11249 h 35"/>
              <a:gd name="T12" fmla="*/ 264343 w 1102"/>
              <a:gd name="T13" fmla="*/ 363 h 35"/>
              <a:gd name="T14" fmla="*/ 308280 w 1102"/>
              <a:gd name="T15" fmla="*/ 363 h 35"/>
              <a:gd name="T16" fmla="*/ 308280 w 1102"/>
              <a:gd name="T17" fmla="*/ 11249 h 35"/>
              <a:gd name="T18" fmla="*/ 264343 w 1102"/>
              <a:gd name="T19" fmla="*/ 11249 h 35"/>
              <a:gd name="T20" fmla="*/ 176109 w 1102"/>
              <a:gd name="T21" fmla="*/ 11974 h 35"/>
              <a:gd name="T22" fmla="*/ 176109 w 1102"/>
              <a:gd name="T23" fmla="*/ 726 h 35"/>
              <a:gd name="T24" fmla="*/ 220406 w 1102"/>
              <a:gd name="T25" fmla="*/ 363 h 35"/>
              <a:gd name="T26" fmla="*/ 220406 w 1102"/>
              <a:gd name="T27" fmla="*/ 11611 h 35"/>
              <a:gd name="T28" fmla="*/ 176109 w 1102"/>
              <a:gd name="T29" fmla="*/ 11974 h 35"/>
              <a:gd name="T30" fmla="*/ 88234 w 1102"/>
              <a:gd name="T31" fmla="*/ 11974 h 35"/>
              <a:gd name="T32" fmla="*/ 88234 w 1102"/>
              <a:gd name="T33" fmla="*/ 1089 h 35"/>
              <a:gd name="T34" fmla="*/ 132172 w 1102"/>
              <a:gd name="T35" fmla="*/ 1089 h 35"/>
              <a:gd name="T36" fmla="*/ 132172 w 1102"/>
              <a:gd name="T37" fmla="*/ 11974 h 35"/>
              <a:gd name="T38" fmla="*/ 88234 w 1102"/>
              <a:gd name="T39" fmla="*/ 11974 h 35"/>
              <a:gd name="T40" fmla="*/ 0 w 1102"/>
              <a:gd name="T41" fmla="*/ 12337 h 35"/>
              <a:gd name="T42" fmla="*/ 0 w 1102"/>
              <a:gd name="T43" fmla="*/ 1451 h 35"/>
              <a:gd name="T44" fmla="*/ 43937 w 1102"/>
              <a:gd name="T45" fmla="*/ 1089 h 35"/>
              <a:gd name="T46" fmla="*/ 43937 w 1102"/>
              <a:gd name="T47" fmla="*/ 12337 h 35"/>
              <a:gd name="T48" fmla="*/ 0 w 1102"/>
              <a:gd name="T49" fmla="*/ 12337 h 3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102" h="35">
                <a:moveTo>
                  <a:pt x="979" y="31"/>
                </a:moveTo>
                <a:lnTo>
                  <a:pt x="979" y="0"/>
                </a:lnTo>
                <a:lnTo>
                  <a:pt x="1101" y="0"/>
                </a:lnTo>
                <a:lnTo>
                  <a:pt x="1101" y="30"/>
                </a:lnTo>
                <a:lnTo>
                  <a:pt x="979" y="31"/>
                </a:lnTo>
                <a:close/>
                <a:moveTo>
                  <a:pt x="734" y="31"/>
                </a:moveTo>
                <a:lnTo>
                  <a:pt x="734" y="1"/>
                </a:lnTo>
                <a:lnTo>
                  <a:pt x="856" y="1"/>
                </a:lnTo>
                <a:lnTo>
                  <a:pt x="856" y="31"/>
                </a:lnTo>
                <a:lnTo>
                  <a:pt x="734" y="31"/>
                </a:lnTo>
                <a:close/>
                <a:moveTo>
                  <a:pt x="489" y="33"/>
                </a:moveTo>
                <a:lnTo>
                  <a:pt x="489" y="2"/>
                </a:lnTo>
                <a:lnTo>
                  <a:pt x="612" y="1"/>
                </a:lnTo>
                <a:lnTo>
                  <a:pt x="612" y="32"/>
                </a:lnTo>
                <a:lnTo>
                  <a:pt x="489" y="33"/>
                </a:lnTo>
                <a:close/>
                <a:moveTo>
                  <a:pt x="245" y="33"/>
                </a:moveTo>
                <a:lnTo>
                  <a:pt x="245" y="3"/>
                </a:lnTo>
                <a:lnTo>
                  <a:pt x="367" y="3"/>
                </a:lnTo>
                <a:lnTo>
                  <a:pt x="367" y="33"/>
                </a:lnTo>
                <a:lnTo>
                  <a:pt x="245" y="33"/>
                </a:lnTo>
                <a:close/>
                <a:moveTo>
                  <a:pt x="0" y="34"/>
                </a:moveTo>
                <a:lnTo>
                  <a:pt x="0" y="4"/>
                </a:lnTo>
                <a:lnTo>
                  <a:pt x="122" y="3"/>
                </a:lnTo>
                <a:lnTo>
                  <a:pt x="122" y="34"/>
                </a:lnTo>
                <a:lnTo>
                  <a:pt x="0" y="34"/>
                </a:lnTo>
                <a:close/>
              </a:path>
            </a:pathLst>
          </a:custGeom>
          <a:solidFill>
            <a:schemeClr val="accent4"/>
          </a:solidFill>
          <a:ln>
            <a:noFill/>
          </a:ln>
          <a:effectLst/>
        </p:spPr>
        <p:txBody>
          <a:bodyPr wrap="none" anchor="ctr"/>
          <a:lstStyle/>
          <a:p>
            <a:endParaRPr lang="en-US" sz="3265">
              <a:latin typeface="DM Sans" pitchFamily="2" charset="77"/>
            </a:endParaRPr>
          </a:p>
        </p:txBody>
      </p:sp>
      <p:sp>
        <p:nvSpPr>
          <p:cNvPr id="21" name="Freeform 445">
            <a:extLst>
              <a:ext uri="{FF2B5EF4-FFF2-40B4-BE49-F238E27FC236}">
                <a16:creationId xmlns:a16="http://schemas.microsoft.com/office/drawing/2014/main" id="{0157F524-7DD3-7441-8D1F-E12860DFCCDC}"/>
              </a:ext>
            </a:extLst>
          </p:cNvPr>
          <p:cNvSpPr>
            <a:spLocks noChangeArrowheads="1"/>
          </p:cNvSpPr>
          <p:nvPr/>
        </p:nvSpPr>
        <p:spPr bwMode="auto">
          <a:xfrm>
            <a:off x="4223102" y="4883722"/>
            <a:ext cx="222491" cy="219745"/>
          </a:xfrm>
          <a:custGeom>
            <a:avLst/>
            <a:gdLst>
              <a:gd name="T0" fmla="*/ 64112 w 355"/>
              <a:gd name="T1" fmla="*/ 126641 h 354"/>
              <a:gd name="T2" fmla="*/ 64112 w 355"/>
              <a:gd name="T3" fmla="*/ 126641 h 354"/>
              <a:gd name="T4" fmla="*/ 128225 w 355"/>
              <a:gd name="T5" fmla="*/ 63141 h 354"/>
              <a:gd name="T6" fmla="*/ 128225 w 355"/>
              <a:gd name="T7" fmla="*/ 63141 h 354"/>
              <a:gd name="T8" fmla="*/ 64112 w 355"/>
              <a:gd name="T9" fmla="*/ 0 h 354"/>
              <a:gd name="T10" fmla="*/ 64112 w 355"/>
              <a:gd name="T11" fmla="*/ 0 h 354"/>
              <a:gd name="T12" fmla="*/ 0 w 355"/>
              <a:gd name="T13" fmla="*/ 63141 h 354"/>
              <a:gd name="T14" fmla="*/ 0 w 355"/>
              <a:gd name="T15" fmla="*/ 63141 h 354"/>
              <a:gd name="T16" fmla="*/ 64112 w 355"/>
              <a:gd name="T17" fmla="*/ 126641 h 3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55" h="354">
                <a:moveTo>
                  <a:pt x="177" y="353"/>
                </a:moveTo>
                <a:lnTo>
                  <a:pt x="177" y="353"/>
                </a:lnTo>
                <a:cubicBezTo>
                  <a:pt x="274" y="353"/>
                  <a:pt x="354" y="274"/>
                  <a:pt x="354" y="176"/>
                </a:cubicBezTo>
                <a:cubicBezTo>
                  <a:pt x="354" y="79"/>
                  <a:pt x="274" y="0"/>
                  <a:pt x="177" y="0"/>
                </a:cubicBezTo>
                <a:cubicBezTo>
                  <a:pt x="79" y="0"/>
                  <a:pt x="0" y="79"/>
                  <a:pt x="0" y="176"/>
                </a:cubicBezTo>
                <a:cubicBezTo>
                  <a:pt x="0" y="274"/>
                  <a:pt x="79" y="353"/>
                  <a:pt x="177" y="353"/>
                </a:cubicBezTo>
              </a:path>
            </a:pathLst>
          </a:custGeom>
          <a:solidFill>
            <a:schemeClr val="accent4"/>
          </a:solidFill>
          <a:ln>
            <a:noFill/>
          </a:ln>
          <a:effectLst/>
        </p:spPr>
        <p:txBody>
          <a:bodyPr wrap="none" anchor="ctr"/>
          <a:lstStyle/>
          <a:p>
            <a:endParaRPr lang="en-US" sz="3265">
              <a:latin typeface="DM Sans" pitchFamily="2" charset="77"/>
            </a:endParaRPr>
          </a:p>
        </p:txBody>
      </p:sp>
      <p:sp>
        <p:nvSpPr>
          <p:cNvPr id="22" name="Freeform 446">
            <a:extLst>
              <a:ext uri="{FF2B5EF4-FFF2-40B4-BE49-F238E27FC236}">
                <a16:creationId xmlns:a16="http://schemas.microsoft.com/office/drawing/2014/main" id="{481ECFDE-D075-5C40-BDF3-407480C942F9}"/>
              </a:ext>
            </a:extLst>
          </p:cNvPr>
          <p:cNvSpPr>
            <a:spLocks noChangeArrowheads="1"/>
          </p:cNvSpPr>
          <p:nvPr/>
        </p:nvSpPr>
        <p:spPr bwMode="auto">
          <a:xfrm>
            <a:off x="3625907" y="5964592"/>
            <a:ext cx="686703" cy="21975"/>
          </a:xfrm>
          <a:custGeom>
            <a:avLst/>
            <a:gdLst>
              <a:gd name="T0" fmla="*/ 43937 w 1102"/>
              <a:gd name="T1" fmla="*/ 11249 h 35"/>
              <a:gd name="T2" fmla="*/ 0 w 1102"/>
              <a:gd name="T3" fmla="*/ 11249 h 35"/>
              <a:gd name="T4" fmla="*/ 0 w 1102"/>
              <a:gd name="T5" fmla="*/ 0 h 35"/>
              <a:gd name="T6" fmla="*/ 43937 w 1102"/>
              <a:gd name="T7" fmla="*/ 363 h 35"/>
              <a:gd name="T8" fmla="*/ 43937 w 1102"/>
              <a:gd name="T9" fmla="*/ 11249 h 35"/>
              <a:gd name="T10" fmla="*/ 132172 w 1102"/>
              <a:gd name="T11" fmla="*/ 11611 h 35"/>
              <a:gd name="T12" fmla="*/ 88234 w 1102"/>
              <a:gd name="T13" fmla="*/ 11249 h 35"/>
              <a:gd name="T14" fmla="*/ 88234 w 1102"/>
              <a:gd name="T15" fmla="*/ 363 h 35"/>
              <a:gd name="T16" fmla="*/ 132172 w 1102"/>
              <a:gd name="T17" fmla="*/ 363 h 35"/>
              <a:gd name="T18" fmla="*/ 132172 w 1102"/>
              <a:gd name="T19" fmla="*/ 11611 h 35"/>
              <a:gd name="T20" fmla="*/ 220406 w 1102"/>
              <a:gd name="T21" fmla="*/ 11611 h 35"/>
              <a:gd name="T22" fmla="*/ 176109 w 1102"/>
              <a:gd name="T23" fmla="*/ 11611 h 35"/>
              <a:gd name="T24" fmla="*/ 176109 w 1102"/>
              <a:gd name="T25" fmla="*/ 726 h 35"/>
              <a:gd name="T26" fmla="*/ 220406 w 1102"/>
              <a:gd name="T27" fmla="*/ 726 h 35"/>
              <a:gd name="T28" fmla="*/ 220406 w 1102"/>
              <a:gd name="T29" fmla="*/ 11611 h 35"/>
              <a:gd name="T30" fmla="*/ 308280 w 1102"/>
              <a:gd name="T31" fmla="*/ 12337 h 35"/>
              <a:gd name="T32" fmla="*/ 264343 w 1102"/>
              <a:gd name="T33" fmla="*/ 11974 h 35"/>
              <a:gd name="T34" fmla="*/ 264343 w 1102"/>
              <a:gd name="T35" fmla="*/ 1089 h 35"/>
              <a:gd name="T36" fmla="*/ 308280 w 1102"/>
              <a:gd name="T37" fmla="*/ 1089 h 35"/>
              <a:gd name="T38" fmla="*/ 308280 w 1102"/>
              <a:gd name="T39" fmla="*/ 12337 h 35"/>
              <a:gd name="T40" fmla="*/ 396515 w 1102"/>
              <a:gd name="T41" fmla="*/ 12337 h 35"/>
              <a:gd name="T42" fmla="*/ 352218 w 1102"/>
              <a:gd name="T43" fmla="*/ 12337 h 35"/>
              <a:gd name="T44" fmla="*/ 352218 w 1102"/>
              <a:gd name="T45" fmla="*/ 1451 h 35"/>
              <a:gd name="T46" fmla="*/ 396515 w 1102"/>
              <a:gd name="T47" fmla="*/ 1451 h 35"/>
              <a:gd name="T48" fmla="*/ 396515 w 1102"/>
              <a:gd name="T49" fmla="*/ 12337 h 3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102" h="35">
                <a:moveTo>
                  <a:pt x="122" y="31"/>
                </a:moveTo>
                <a:lnTo>
                  <a:pt x="0" y="31"/>
                </a:lnTo>
                <a:lnTo>
                  <a:pt x="0" y="0"/>
                </a:lnTo>
                <a:lnTo>
                  <a:pt x="122" y="1"/>
                </a:lnTo>
                <a:lnTo>
                  <a:pt x="122" y="31"/>
                </a:lnTo>
                <a:close/>
                <a:moveTo>
                  <a:pt x="367" y="32"/>
                </a:moveTo>
                <a:lnTo>
                  <a:pt x="245" y="31"/>
                </a:lnTo>
                <a:lnTo>
                  <a:pt x="245" y="1"/>
                </a:lnTo>
                <a:lnTo>
                  <a:pt x="367" y="1"/>
                </a:lnTo>
                <a:lnTo>
                  <a:pt x="367" y="32"/>
                </a:lnTo>
                <a:close/>
                <a:moveTo>
                  <a:pt x="612" y="32"/>
                </a:moveTo>
                <a:lnTo>
                  <a:pt x="489" y="32"/>
                </a:lnTo>
                <a:lnTo>
                  <a:pt x="489" y="2"/>
                </a:lnTo>
                <a:lnTo>
                  <a:pt x="612" y="2"/>
                </a:lnTo>
                <a:lnTo>
                  <a:pt x="612" y="32"/>
                </a:lnTo>
                <a:close/>
                <a:moveTo>
                  <a:pt x="856" y="34"/>
                </a:moveTo>
                <a:lnTo>
                  <a:pt x="734" y="33"/>
                </a:lnTo>
                <a:lnTo>
                  <a:pt x="734" y="3"/>
                </a:lnTo>
                <a:lnTo>
                  <a:pt x="856" y="3"/>
                </a:lnTo>
                <a:lnTo>
                  <a:pt x="856" y="34"/>
                </a:lnTo>
                <a:close/>
                <a:moveTo>
                  <a:pt x="1101" y="34"/>
                </a:moveTo>
                <a:lnTo>
                  <a:pt x="978" y="34"/>
                </a:lnTo>
                <a:lnTo>
                  <a:pt x="978" y="4"/>
                </a:lnTo>
                <a:lnTo>
                  <a:pt x="1101" y="4"/>
                </a:lnTo>
                <a:lnTo>
                  <a:pt x="1101" y="34"/>
                </a:lnTo>
                <a:close/>
              </a:path>
            </a:pathLst>
          </a:custGeom>
          <a:solidFill>
            <a:schemeClr val="accent5"/>
          </a:solidFill>
          <a:ln>
            <a:noFill/>
          </a:ln>
          <a:effectLst/>
        </p:spPr>
        <p:txBody>
          <a:bodyPr wrap="none" anchor="ctr"/>
          <a:lstStyle/>
          <a:p>
            <a:endParaRPr lang="en-US" sz="3265">
              <a:latin typeface="DM Sans" pitchFamily="2" charset="77"/>
            </a:endParaRPr>
          </a:p>
        </p:txBody>
      </p:sp>
      <p:sp>
        <p:nvSpPr>
          <p:cNvPr id="23" name="Freeform 447">
            <a:extLst>
              <a:ext uri="{FF2B5EF4-FFF2-40B4-BE49-F238E27FC236}">
                <a16:creationId xmlns:a16="http://schemas.microsoft.com/office/drawing/2014/main" id="{75FD36D8-0535-DE43-9D22-B523A9748416}"/>
              </a:ext>
            </a:extLst>
          </p:cNvPr>
          <p:cNvSpPr>
            <a:spLocks noChangeArrowheads="1"/>
          </p:cNvSpPr>
          <p:nvPr/>
        </p:nvSpPr>
        <p:spPr bwMode="auto">
          <a:xfrm>
            <a:off x="4242354" y="5853345"/>
            <a:ext cx="222493" cy="222493"/>
          </a:xfrm>
          <a:custGeom>
            <a:avLst/>
            <a:gdLst>
              <a:gd name="T0" fmla="*/ 64113 w 355"/>
              <a:gd name="T1" fmla="*/ 128226 h 355"/>
              <a:gd name="T2" fmla="*/ 64113 w 355"/>
              <a:gd name="T3" fmla="*/ 128226 h 355"/>
              <a:gd name="T4" fmla="*/ 0 w 355"/>
              <a:gd name="T5" fmla="*/ 64113 h 355"/>
              <a:gd name="T6" fmla="*/ 0 w 355"/>
              <a:gd name="T7" fmla="*/ 64113 h 355"/>
              <a:gd name="T8" fmla="*/ 64113 w 355"/>
              <a:gd name="T9" fmla="*/ 0 h 355"/>
              <a:gd name="T10" fmla="*/ 64113 w 355"/>
              <a:gd name="T11" fmla="*/ 0 h 355"/>
              <a:gd name="T12" fmla="*/ 128226 w 355"/>
              <a:gd name="T13" fmla="*/ 64113 h 355"/>
              <a:gd name="T14" fmla="*/ 128226 w 355"/>
              <a:gd name="T15" fmla="*/ 64113 h 355"/>
              <a:gd name="T16" fmla="*/ 64113 w 355"/>
              <a:gd name="T17" fmla="*/ 128226 h 3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55" h="355">
                <a:moveTo>
                  <a:pt x="177" y="354"/>
                </a:moveTo>
                <a:lnTo>
                  <a:pt x="177" y="354"/>
                </a:lnTo>
                <a:cubicBezTo>
                  <a:pt x="79" y="354"/>
                  <a:pt x="0" y="274"/>
                  <a:pt x="0" y="177"/>
                </a:cubicBezTo>
                <a:cubicBezTo>
                  <a:pt x="0" y="79"/>
                  <a:pt x="79" y="0"/>
                  <a:pt x="177" y="0"/>
                </a:cubicBezTo>
                <a:cubicBezTo>
                  <a:pt x="275" y="0"/>
                  <a:pt x="354" y="79"/>
                  <a:pt x="354" y="177"/>
                </a:cubicBezTo>
                <a:cubicBezTo>
                  <a:pt x="354" y="274"/>
                  <a:pt x="275" y="354"/>
                  <a:pt x="177" y="354"/>
                </a:cubicBezTo>
              </a:path>
            </a:pathLst>
          </a:custGeom>
          <a:solidFill>
            <a:schemeClr val="accent5"/>
          </a:solidFill>
          <a:ln>
            <a:noFill/>
          </a:ln>
          <a:effectLst/>
        </p:spPr>
        <p:txBody>
          <a:bodyPr wrap="none" anchor="ctr"/>
          <a:lstStyle/>
          <a:p>
            <a:endParaRPr lang="en-US" sz="3265">
              <a:latin typeface="DM Sans" pitchFamily="2" charset="77"/>
            </a:endParaRPr>
          </a:p>
        </p:txBody>
      </p:sp>
      <p:sp>
        <p:nvSpPr>
          <p:cNvPr id="27" name="TextBox 26">
            <a:extLst>
              <a:ext uri="{FF2B5EF4-FFF2-40B4-BE49-F238E27FC236}">
                <a16:creationId xmlns:a16="http://schemas.microsoft.com/office/drawing/2014/main" id="{A9B1B496-BFA9-6142-B66D-F044BE6664E7}"/>
              </a:ext>
            </a:extLst>
          </p:cNvPr>
          <p:cNvSpPr txBox="1"/>
          <p:nvPr/>
        </p:nvSpPr>
        <p:spPr>
          <a:xfrm>
            <a:off x="4546629" y="1819954"/>
            <a:ext cx="5845145" cy="822960"/>
          </a:xfrm>
          <a:prstGeom prst="rect">
            <a:avLst/>
          </a:prstGeom>
          <a:noFill/>
        </p:spPr>
        <p:txBody>
          <a:bodyPr wrap="square" rtlCol="0" anchor="t">
            <a:spAutoFit/>
          </a:bodyPr>
          <a:lstStyle/>
          <a:p>
            <a:r>
              <a:rPr lang="es" sz="2400" b="0" i="0" strike="noStrike" cap="none" spc="0" baseline="0" dirty="0">
                <a:solidFill>
                  <a:srgbClr val="000000"/>
                </a:solidFill>
                <a:effectLst/>
                <a:latin typeface="Gill Sans MT"/>
                <a:ea typeface="Gill Sans MT"/>
                <a:cs typeface="Gill Sans MT"/>
              </a:rPr>
              <a:t>Poner personal específico a cargo de la recepcion y resolucion de quejas</a:t>
            </a:r>
          </a:p>
        </p:txBody>
      </p:sp>
      <p:sp>
        <p:nvSpPr>
          <p:cNvPr id="35" name="TextBox 34">
            <a:extLst>
              <a:ext uri="{FF2B5EF4-FFF2-40B4-BE49-F238E27FC236}">
                <a16:creationId xmlns:a16="http://schemas.microsoft.com/office/drawing/2014/main" id="{14F55EC3-E38A-8F47-AF44-0ADB36667AE3}"/>
              </a:ext>
            </a:extLst>
          </p:cNvPr>
          <p:cNvSpPr txBox="1"/>
          <p:nvPr/>
        </p:nvSpPr>
        <p:spPr>
          <a:xfrm>
            <a:off x="4546629" y="2786075"/>
            <a:ext cx="6096000" cy="457200"/>
          </a:xfrm>
          <a:prstGeom prst="rect">
            <a:avLst/>
          </a:prstGeom>
          <a:noFill/>
        </p:spPr>
        <p:txBody>
          <a:bodyPr wrap="square">
            <a:spAutoFit/>
          </a:bodyPr>
          <a:lstStyle/>
          <a:p>
            <a:r>
              <a:rPr lang="es" sz="2400" b="0" i="0" strike="noStrike" cap="none" spc="0" baseline="0">
                <a:solidFill>
                  <a:srgbClr val="000000"/>
                </a:solidFill>
                <a:effectLst/>
                <a:latin typeface="Gill Sans MT"/>
                <a:ea typeface="Gill Sans MT"/>
                <a:cs typeface="Gill Sans MT"/>
              </a:rPr>
              <a:t>Crear un proceso de escalamiento</a:t>
            </a:r>
          </a:p>
        </p:txBody>
      </p:sp>
      <p:sp>
        <p:nvSpPr>
          <p:cNvPr id="36" name="TextBox 35">
            <a:extLst>
              <a:ext uri="{FF2B5EF4-FFF2-40B4-BE49-F238E27FC236}">
                <a16:creationId xmlns:a16="http://schemas.microsoft.com/office/drawing/2014/main" id="{2FB91988-03B8-794A-A0A8-1EDD5E6B23B1}"/>
              </a:ext>
            </a:extLst>
          </p:cNvPr>
          <p:cNvSpPr txBox="1"/>
          <p:nvPr/>
        </p:nvSpPr>
        <p:spPr>
          <a:xfrm>
            <a:off x="4546629" y="3723350"/>
            <a:ext cx="6096000" cy="457200"/>
          </a:xfrm>
          <a:prstGeom prst="rect">
            <a:avLst/>
          </a:prstGeom>
          <a:noFill/>
        </p:spPr>
        <p:txBody>
          <a:bodyPr wrap="square">
            <a:spAutoFit/>
          </a:bodyPr>
          <a:lstStyle/>
          <a:p>
            <a:r>
              <a:rPr lang="es" sz="2400" b="0" i="0" strike="noStrike" cap="none" spc="0" baseline="0">
                <a:solidFill>
                  <a:srgbClr val="000000"/>
                </a:solidFill>
                <a:effectLst/>
                <a:latin typeface="Gill Sans MT"/>
                <a:ea typeface="Gill Sans MT"/>
                <a:cs typeface="Gill Sans MT"/>
              </a:rPr>
              <a:t>Automatice el sistema</a:t>
            </a:r>
          </a:p>
        </p:txBody>
      </p:sp>
      <p:sp>
        <p:nvSpPr>
          <p:cNvPr id="37" name="TextBox 36">
            <a:extLst>
              <a:ext uri="{FF2B5EF4-FFF2-40B4-BE49-F238E27FC236}">
                <a16:creationId xmlns:a16="http://schemas.microsoft.com/office/drawing/2014/main" id="{DAFFF246-B4EA-9E44-A151-4D1D6E84FEF4}"/>
              </a:ext>
            </a:extLst>
          </p:cNvPr>
          <p:cNvSpPr txBox="1"/>
          <p:nvPr/>
        </p:nvSpPr>
        <p:spPr>
          <a:xfrm>
            <a:off x="4546629" y="4744965"/>
            <a:ext cx="6096000" cy="457200"/>
          </a:xfrm>
          <a:prstGeom prst="rect">
            <a:avLst/>
          </a:prstGeom>
          <a:noFill/>
        </p:spPr>
        <p:txBody>
          <a:bodyPr wrap="square">
            <a:spAutoFit/>
          </a:bodyPr>
          <a:lstStyle/>
          <a:p>
            <a:r>
              <a:rPr lang="es" sz="2400" b="0" i="0" strike="noStrike" cap="none" spc="0" baseline="0">
                <a:solidFill>
                  <a:srgbClr val="000000"/>
                </a:solidFill>
                <a:effectLst/>
                <a:latin typeface="Gill Sans MT"/>
                <a:ea typeface="Gill Sans MT"/>
                <a:cs typeface="Gill Sans MT"/>
              </a:rPr>
              <a:t>Responde rapido</a:t>
            </a:r>
          </a:p>
        </p:txBody>
      </p:sp>
      <p:sp>
        <p:nvSpPr>
          <p:cNvPr id="38" name="TextBox 37">
            <a:extLst>
              <a:ext uri="{FF2B5EF4-FFF2-40B4-BE49-F238E27FC236}">
                <a16:creationId xmlns:a16="http://schemas.microsoft.com/office/drawing/2014/main" id="{3962613A-E8E1-524D-884A-4217E13CFCA8}"/>
              </a:ext>
            </a:extLst>
          </p:cNvPr>
          <p:cNvSpPr txBox="1"/>
          <p:nvPr/>
        </p:nvSpPr>
        <p:spPr>
          <a:xfrm>
            <a:off x="4546629" y="5662687"/>
            <a:ext cx="6096000" cy="822960"/>
          </a:xfrm>
          <a:prstGeom prst="rect">
            <a:avLst/>
          </a:prstGeom>
          <a:noFill/>
        </p:spPr>
        <p:txBody>
          <a:bodyPr wrap="square">
            <a:spAutoFit/>
          </a:bodyPr>
          <a:lstStyle/>
          <a:p>
            <a:r>
              <a:rPr lang="es" sz="2400" b="0" i="0" strike="noStrike" cap="none" spc="0" baseline="0" dirty="0">
                <a:solidFill>
                  <a:srgbClr val="000000"/>
                </a:solidFill>
                <a:effectLst/>
                <a:latin typeface="Gill Sans MT"/>
                <a:ea typeface="Gill Sans MT"/>
                <a:cs typeface="Gill Sans MT"/>
              </a:rPr>
              <a:t>Verificar que los mecanismos sean efectivos</a:t>
            </a:r>
          </a:p>
        </p:txBody>
      </p:sp>
      <p:pic>
        <p:nvPicPr>
          <p:cNvPr id="42" name="Graphic 41" descr="Hierarchy outline">
            <a:extLst>
              <a:ext uri="{FF2B5EF4-FFF2-40B4-BE49-F238E27FC236}">
                <a16:creationId xmlns:a16="http://schemas.microsoft.com/office/drawing/2014/main" id="{47B09703-C510-B14C-8A57-59195EB5C63D}"/>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774383" y="2800609"/>
            <a:ext cx="658785" cy="658785"/>
          </a:xfrm>
          <a:prstGeom prst="rect">
            <a:avLst/>
          </a:prstGeom>
        </p:spPr>
      </p:pic>
      <p:pic>
        <p:nvPicPr>
          <p:cNvPr id="44" name="Graphic 43" descr="Hourglass 30% outline">
            <a:extLst>
              <a:ext uri="{FF2B5EF4-FFF2-40B4-BE49-F238E27FC236}">
                <a16:creationId xmlns:a16="http://schemas.microsoft.com/office/drawing/2014/main" id="{0A67ED32-678D-294E-9E3E-91A3DA320D7A}"/>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812841" y="4830269"/>
            <a:ext cx="579074" cy="579074"/>
          </a:xfrm>
          <a:prstGeom prst="rect">
            <a:avLst/>
          </a:prstGeom>
        </p:spPr>
      </p:pic>
      <p:pic>
        <p:nvPicPr>
          <p:cNvPr id="46" name="Graphic 45" descr="Tick outline">
            <a:extLst>
              <a:ext uri="{FF2B5EF4-FFF2-40B4-BE49-F238E27FC236}">
                <a16:creationId xmlns:a16="http://schemas.microsoft.com/office/drawing/2014/main" id="{B309E8EA-7E0E-D945-9C2C-2CBB65720B9A}"/>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2883814" y="5732516"/>
            <a:ext cx="508101" cy="508101"/>
          </a:xfrm>
          <a:prstGeom prst="rect">
            <a:avLst/>
          </a:prstGeom>
        </p:spPr>
      </p:pic>
      <p:pic>
        <p:nvPicPr>
          <p:cNvPr id="48" name="Graphic 47" descr="Gears outline">
            <a:extLst>
              <a:ext uri="{FF2B5EF4-FFF2-40B4-BE49-F238E27FC236}">
                <a16:creationId xmlns:a16="http://schemas.microsoft.com/office/drawing/2014/main" id="{4AEDB391-5C70-0A4A-9368-8B0FCBD61F42}"/>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2812841" y="3804226"/>
            <a:ext cx="637076" cy="637076"/>
          </a:xfrm>
          <a:prstGeom prst="rect">
            <a:avLst/>
          </a:prstGeom>
        </p:spPr>
      </p:pic>
      <p:pic>
        <p:nvPicPr>
          <p:cNvPr id="50" name="Graphic 49" descr="Call centre outline">
            <a:extLst>
              <a:ext uri="{FF2B5EF4-FFF2-40B4-BE49-F238E27FC236}">
                <a16:creationId xmlns:a16="http://schemas.microsoft.com/office/drawing/2014/main" id="{E81A6F02-DDCE-6248-A9E8-5E6F9A136A01}"/>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2812841" y="1739542"/>
            <a:ext cx="566652" cy="566652"/>
          </a:xfrm>
          <a:prstGeom prst="rect">
            <a:avLst/>
          </a:prstGeom>
        </p:spPr>
      </p:pic>
    </p:spTree>
    <p:extLst>
      <p:ext uri="{BB962C8B-B14F-4D97-AF65-F5344CB8AC3E}">
        <p14:creationId xmlns:p14="http://schemas.microsoft.com/office/powerpoint/2010/main" val="66894046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linds(horizontal)">
                                      <p:cBhvr>
                                        <p:cTn id="10" dur="500"/>
                                        <p:tgtEl>
                                          <p:spTgt spid="15"/>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blinds(horizontal)">
                                      <p:cBhvr>
                                        <p:cTn id="13" dur="500"/>
                                        <p:tgtEl>
                                          <p:spTgt spid="27"/>
                                        </p:tgtEl>
                                      </p:cBhvr>
                                    </p:animEffect>
                                  </p:childTnLst>
                                </p:cTn>
                              </p:par>
                              <p:par>
                                <p:cTn id="14" presetID="3" presetClass="entr" presetSubtype="10"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Effect transition="in" filter="blinds(horizontal)">
                                      <p:cBhvr>
                                        <p:cTn id="16" dur="500"/>
                                        <p:tgtEl>
                                          <p:spTgt spid="50"/>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linds(horizontal)">
                                      <p:cBhvr>
                                        <p:cTn id="19" dur="500"/>
                                        <p:tgtEl>
                                          <p:spTgt spid="5"/>
                                        </p:tgtEl>
                                      </p:cBhvr>
                                    </p:animEffect>
                                  </p:childTnLst>
                                </p:cTn>
                              </p:par>
                            </p:childTnLst>
                          </p:cTn>
                        </p:par>
                      </p:childTnLst>
                    </p:cTn>
                  </p:par>
                  <p:par>
                    <p:cTn id="20" fill="hold" nodeType="clickPar">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blinds(horizontal)">
                                      <p:cBhvr>
                                        <p:cTn id="24" dur="500"/>
                                        <p:tgtEl>
                                          <p:spTgt spid="18"/>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linds(horizontal)">
                                      <p:cBhvr>
                                        <p:cTn id="27" dur="500"/>
                                        <p:tgtEl>
                                          <p:spTgt spid="19"/>
                                        </p:tgtEl>
                                      </p:cBhvr>
                                    </p:animEffect>
                                  </p:childTnLst>
                                </p:cTn>
                              </p:par>
                              <p:par>
                                <p:cTn id="28" presetID="3" presetClass="entr" presetSubtype="10" fill="hold" nodeType="with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blinds(horizontal)">
                                      <p:cBhvr>
                                        <p:cTn id="30" dur="500"/>
                                        <p:tgtEl>
                                          <p:spTgt spid="42"/>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blinds(horizontal)">
                                      <p:cBhvr>
                                        <p:cTn id="33" dur="500"/>
                                        <p:tgtEl>
                                          <p:spTgt spid="6"/>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blinds(horizontal)">
                                      <p:cBhvr>
                                        <p:cTn id="36" dur="500"/>
                                        <p:tgtEl>
                                          <p:spTgt spid="35"/>
                                        </p:tgtEl>
                                      </p:cBhvr>
                                    </p:animEffect>
                                  </p:childTnLst>
                                </p:cTn>
                              </p:par>
                            </p:childTnLst>
                          </p:cTn>
                        </p:par>
                      </p:childTnLst>
                    </p:cTn>
                  </p:par>
                  <p:par>
                    <p:cTn id="37" fill="hold" nodeType="clickPar">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blinds(horizontal)">
                                      <p:cBhvr>
                                        <p:cTn id="41" dur="500"/>
                                        <p:tgtEl>
                                          <p:spTgt spid="16"/>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blinds(horizontal)">
                                      <p:cBhvr>
                                        <p:cTn id="44" dur="500"/>
                                        <p:tgtEl>
                                          <p:spTgt spid="17"/>
                                        </p:tgtEl>
                                      </p:cBhvr>
                                    </p:animEffect>
                                  </p:childTnLst>
                                </p:cTn>
                              </p:par>
                              <p:par>
                                <p:cTn id="45" presetID="3" presetClass="entr" presetSubtype="10" fill="hold" nodeType="with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blinds(horizontal)">
                                      <p:cBhvr>
                                        <p:cTn id="47" dur="500"/>
                                        <p:tgtEl>
                                          <p:spTgt spid="48"/>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blinds(horizontal)">
                                      <p:cBhvr>
                                        <p:cTn id="50" dur="500"/>
                                        <p:tgtEl>
                                          <p:spTgt spid="7"/>
                                        </p:tgtEl>
                                      </p:cBhvr>
                                    </p:animEffect>
                                  </p:childTnLst>
                                </p:cTn>
                              </p:par>
                              <p:par>
                                <p:cTn id="51" presetID="3" presetClass="entr" presetSubtype="10" fill="hold" grpId="0" nodeType="with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blinds(horizontal)">
                                      <p:cBhvr>
                                        <p:cTn id="53" dur="500"/>
                                        <p:tgtEl>
                                          <p:spTgt spid="36"/>
                                        </p:tgtEl>
                                      </p:cBhvr>
                                    </p:animEffect>
                                  </p:childTnLst>
                                </p:cTn>
                              </p:par>
                            </p:childTnLst>
                          </p:cTn>
                        </p:par>
                      </p:childTnLst>
                    </p:cTn>
                  </p:par>
                  <p:par>
                    <p:cTn id="54" fill="hold" nodeType="clickPar">
                      <p:stCondLst>
                        <p:cond delay="indefinite"/>
                      </p:stCondLst>
                      <p:childTnLst>
                        <p:par>
                          <p:cTn id="55" fill="hold">
                            <p:stCondLst>
                              <p:cond delay="0"/>
                            </p:stCondLst>
                            <p:childTnLst>
                              <p:par>
                                <p:cTn id="56" presetID="3" presetClass="entr" presetSubtype="10" fill="hold" grpId="0" nodeType="click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blinds(horizontal)">
                                      <p:cBhvr>
                                        <p:cTn id="58" dur="500"/>
                                        <p:tgtEl>
                                          <p:spTgt spid="20"/>
                                        </p:tgtEl>
                                      </p:cBhvr>
                                    </p:animEffect>
                                  </p:childTnLst>
                                </p:cTn>
                              </p:par>
                              <p:par>
                                <p:cTn id="59" presetID="3" presetClass="entr" presetSubtype="10" fill="hold" grpId="0" nodeType="with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blinds(horizontal)">
                                      <p:cBhvr>
                                        <p:cTn id="61" dur="500"/>
                                        <p:tgtEl>
                                          <p:spTgt spid="21"/>
                                        </p:tgtEl>
                                      </p:cBhvr>
                                    </p:animEffect>
                                  </p:childTnLst>
                                </p:cTn>
                              </p:par>
                              <p:par>
                                <p:cTn id="62" presetID="3" presetClass="entr" presetSubtype="10" fill="hold" nodeType="withEffect">
                                  <p:stCondLst>
                                    <p:cond delay="0"/>
                                  </p:stCondLst>
                                  <p:childTnLst>
                                    <p:set>
                                      <p:cBhvr>
                                        <p:cTn id="63" dur="1" fill="hold">
                                          <p:stCondLst>
                                            <p:cond delay="0"/>
                                          </p:stCondLst>
                                        </p:cTn>
                                        <p:tgtEl>
                                          <p:spTgt spid="44"/>
                                        </p:tgtEl>
                                        <p:attrNameLst>
                                          <p:attrName>style.visibility</p:attrName>
                                        </p:attrNameLst>
                                      </p:cBhvr>
                                      <p:to>
                                        <p:strVal val="visible"/>
                                      </p:to>
                                    </p:set>
                                    <p:animEffect transition="in" filter="blinds(horizontal)">
                                      <p:cBhvr>
                                        <p:cTn id="64" dur="500"/>
                                        <p:tgtEl>
                                          <p:spTgt spid="44"/>
                                        </p:tgtEl>
                                      </p:cBhvr>
                                    </p:animEffect>
                                  </p:childTnLst>
                                </p:cTn>
                              </p:par>
                              <p:par>
                                <p:cTn id="65" presetID="3" presetClass="entr" presetSubtype="10" fill="hold" grpId="0" nodeType="withEffect">
                                  <p:stCondLst>
                                    <p:cond delay="0"/>
                                  </p:stCondLst>
                                  <p:childTnLst>
                                    <p:set>
                                      <p:cBhvr>
                                        <p:cTn id="66" dur="1" fill="hold">
                                          <p:stCondLst>
                                            <p:cond delay="0"/>
                                          </p:stCondLst>
                                        </p:cTn>
                                        <p:tgtEl>
                                          <p:spTgt spid="8"/>
                                        </p:tgtEl>
                                        <p:attrNameLst>
                                          <p:attrName>style.visibility</p:attrName>
                                        </p:attrNameLst>
                                      </p:cBhvr>
                                      <p:to>
                                        <p:strVal val="visible"/>
                                      </p:to>
                                    </p:set>
                                    <p:animEffect transition="in" filter="blinds(horizontal)">
                                      <p:cBhvr>
                                        <p:cTn id="67" dur="500"/>
                                        <p:tgtEl>
                                          <p:spTgt spid="8"/>
                                        </p:tgtEl>
                                      </p:cBhvr>
                                    </p:animEffect>
                                  </p:childTnLst>
                                </p:cTn>
                              </p:par>
                              <p:par>
                                <p:cTn id="68" presetID="3" presetClass="entr" presetSubtype="10" fill="hold" grpId="0" nodeType="withEffect">
                                  <p:stCondLst>
                                    <p:cond delay="0"/>
                                  </p:stCondLst>
                                  <p:childTnLst>
                                    <p:set>
                                      <p:cBhvr>
                                        <p:cTn id="69" dur="1" fill="hold">
                                          <p:stCondLst>
                                            <p:cond delay="0"/>
                                          </p:stCondLst>
                                        </p:cTn>
                                        <p:tgtEl>
                                          <p:spTgt spid="37"/>
                                        </p:tgtEl>
                                        <p:attrNameLst>
                                          <p:attrName>style.visibility</p:attrName>
                                        </p:attrNameLst>
                                      </p:cBhvr>
                                      <p:to>
                                        <p:strVal val="visible"/>
                                      </p:to>
                                    </p:set>
                                    <p:animEffect transition="in" filter="blinds(horizontal)">
                                      <p:cBhvr>
                                        <p:cTn id="70" dur="500"/>
                                        <p:tgtEl>
                                          <p:spTgt spid="37"/>
                                        </p:tgtEl>
                                      </p:cBhvr>
                                    </p:animEffect>
                                  </p:childTnLst>
                                </p:cTn>
                              </p:par>
                            </p:childTnLst>
                          </p:cTn>
                        </p:par>
                      </p:childTnLst>
                    </p:cTn>
                  </p:par>
                  <p:par>
                    <p:cTn id="71" fill="hold" nodeType="clickPar">
                      <p:stCondLst>
                        <p:cond delay="indefinite"/>
                      </p:stCondLst>
                      <p:childTnLst>
                        <p:par>
                          <p:cTn id="72" fill="hold">
                            <p:stCondLst>
                              <p:cond delay="0"/>
                            </p:stCondLst>
                            <p:childTnLst>
                              <p:par>
                                <p:cTn id="73" presetID="3" presetClass="entr" presetSubtype="10" fill="hold" grpId="0" nodeType="click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blinds(horizontal)">
                                      <p:cBhvr>
                                        <p:cTn id="75" dur="500"/>
                                        <p:tgtEl>
                                          <p:spTgt spid="22"/>
                                        </p:tgtEl>
                                      </p:cBhvr>
                                    </p:animEffect>
                                  </p:childTnLst>
                                </p:cTn>
                              </p:par>
                              <p:par>
                                <p:cTn id="76" presetID="3" presetClass="entr" presetSubtype="10" fill="hold" grpId="0" nodeType="withEffect">
                                  <p:stCondLst>
                                    <p:cond delay="0"/>
                                  </p:stCondLst>
                                  <p:childTnLst>
                                    <p:set>
                                      <p:cBhvr>
                                        <p:cTn id="77" dur="1" fill="hold">
                                          <p:stCondLst>
                                            <p:cond delay="0"/>
                                          </p:stCondLst>
                                        </p:cTn>
                                        <p:tgtEl>
                                          <p:spTgt spid="23"/>
                                        </p:tgtEl>
                                        <p:attrNameLst>
                                          <p:attrName>style.visibility</p:attrName>
                                        </p:attrNameLst>
                                      </p:cBhvr>
                                      <p:to>
                                        <p:strVal val="visible"/>
                                      </p:to>
                                    </p:set>
                                    <p:animEffect transition="in" filter="blinds(horizontal)">
                                      <p:cBhvr>
                                        <p:cTn id="78" dur="500"/>
                                        <p:tgtEl>
                                          <p:spTgt spid="23"/>
                                        </p:tgtEl>
                                      </p:cBhvr>
                                    </p:animEffect>
                                  </p:childTnLst>
                                </p:cTn>
                              </p:par>
                              <p:par>
                                <p:cTn id="79" presetID="3" presetClass="entr" presetSubtype="10" fill="hold" nodeType="withEffect">
                                  <p:stCondLst>
                                    <p:cond delay="0"/>
                                  </p:stCondLst>
                                  <p:childTnLst>
                                    <p:set>
                                      <p:cBhvr>
                                        <p:cTn id="80" dur="1" fill="hold">
                                          <p:stCondLst>
                                            <p:cond delay="0"/>
                                          </p:stCondLst>
                                        </p:cTn>
                                        <p:tgtEl>
                                          <p:spTgt spid="46"/>
                                        </p:tgtEl>
                                        <p:attrNameLst>
                                          <p:attrName>style.visibility</p:attrName>
                                        </p:attrNameLst>
                                      </p:cBhvr>
                                      <p:to>
                                        <p:strVal val="visible"/>
                                      </p:to>
                                    </p:set>
                                    <p:animEffect transition="in" filter="blinds(horizontal)">
                                      <p:cBhvr>
                                        <p:cTn id="81" dur="500"/>
                                        <p:tgtEl>
                                          <p:spTgt spid="46"/>
                                        </p:tgtEl>
                                      </p:cBhvr>
                                    </p:animEffect>
                                  </p:childTnLst>
                                </p:cTn>
                              </p:par>
                              <p:par>
                                <p:cTn id="82" presetID="3" presetClass="entr" presetSubtype="10" fill="hold" grpId="0" nodeType="withEffect">
                                  <p:stCondLst>
                                    <p:cond delay="0"/>
                                  </p:stCondLst>
                                  <p:childTnLst>
                                    <p:set>
                                      <p:cBhvr>
                                        <p:cTn id="83" dur="1" fill="hold">
                                          <p:stCondLst>
                                            <p:cond delay="0"/>
                                          </p:stCondLst>
                                        </p:cTn>
                                        <p:tgtEl>
                                          <p:spTgt spid="4"/>
                                        </p:tgtEl>
                                        <p:attrNameLst>
                                          <p:attrName>style.visibility</p:attrName>
                                        </p:attrNameLst>
                                      </p:cBhvr>
                                      <p:to>
                                        <p:strVal val="visible"/>
                                      </p:to>
                                    </p:set>
                                    <p:animEffect transition="in" filter="blinds(horizontal)">
                                      <p:cBhvr>
                                        <p:cTn id="84" dur="500"/>
                                        <p:tgtEl>
                                          <p:spTgt spid="4"/>
                                        </p:tgtEl>
                                      </p:cBhvr>
                                    </p:animEffect>
                                  </p:childTnLst>
                                </p:cTn>
                              </p:par>
                              <p:par>
                                <p:cTn id="85" presetID="3" presetClass="entr" presetSubtype="10" fill="hold" grpId="0" nodeType="with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blinds(horizontal)">
                                      <p:cBhvr>
                                        <p:cTn id="8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7" grpId="0"/>
      <p:bldP spid="35" grpId="0"/>
      <p:bldP spid="36" grpId="0"/>
      <p:bldP spid="37" grpId="0"/>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88222-74F0-DA4A-9B31-0BF4F767B25B}"/>
              </a:ext>
            </a:extLst>
          </p:cNvPr>
          <p:cNvSpPr>
            <a:spLocks noGrp="1"/>
          </p:cNvSpPr>
          <p:nvPr>
            <p:ph type="title"/>
          </p:nvPr>
        </p:nvSpPr>
        <p:spPr/>
        <p:txBody>
          <a:bodyPr/>
          <a:lstStyle/>
          <a:p>
            <a:r>
              <a:rPr lang="es" sz="2800" b="0" i="0" strike="noStrike" cap="none" spc="0" baseline="0">
                <a:solidFill>
                  <a:srgbClr val="FFFFFF"/>
                </a:solidFill>
                <a:effectLst/>
                <a:latin typeface="Gill Sans MT"/>
                <a:ea typeface="Gill Sans MT"/>
                <a:cs typeface="Gill Sans MT"/>
              </a:rPr>
              <a:t>Poner personal específico a cargo de las quejas</a:t>
            </a:r>
          </a:p>
        </p:txBody>
      </p:sp>
      <p:sp>
        <p:nvSpPr>
          <p:cNvPr id="3" name="Slide Number Placeholder 2">
            <a:extLst>
              <a:ext uri="{FF2B5EF4-FFF2-40B4-BE49-F238E27FC236}">
                <a16:creationId xmlns:a16="http://schemas.microsoft.com/office/drawing/2014/main" id="{3976F342-CBD4-D245-A202-7C8E57A21046}"/>
              </a:ext>
            </a:extLst>
          </p:cNvPr>
          <p:cNvSpPr>
            <a:spLocks noGrp="1"/>
          </p:cNvSpPr>
          <p:nvPr>
            <p:ph type="sldNum" sz="quarter" idx="12"/>
          </p:nvPr>
        </p:nvSpPr>
        <p:spPr/>
        <p:txBody>
          <a:bodyPr/>
          <a:lstStyle/>
          <a:p>
            <a:fld id="{D57F1E4F-1CFF-5643-939E-217C01CDF565}" type="slidenum">
              <a:rPr lang="en-US" smtClean="0"/>
              <a:t>15</a:t>
            </a:fld>
            <a:endParaRPr lang="en-US"/>
          </a:p>
        </p:txBody>
      </p:sp>
      <p:sp>
        <p:nvSpPr>
          <p:cNvPr id="4" name="Freeform 67">
            <a:extLst>
              <a:ext uri="{FF2B5EF4-FFF2-40B4-BE49-F238E27FC236}">
                <a16:creationId xmlns:a16="http://schemas.microsoft.com/office/drawing/2014/main" id="{ED48B450-2D75-CA47-8A08-7656968015B0}"/>
              </a:ext>
            </a:extLst>
          </p:cNvPr>
          <p:cNvSpPr>
            <a:spLocks noChangeArrowheads="1"/>
          </p:cNvSpPr>
          <p:nvPr/>
        </p:nvSpPr>
        <p:spPr bwMode="auto">
          <a:xfrm>
            <a:off x="581192" y="5412816"/>
            <a:ext cx="1087737" cy="942157"/>
          </a:xfrm>
          <a:custGeom>
            <a:avLst/>
            <a:gdLst>
              <a:gd name="T0" fmla="*/ 245555 w 1746"/>
              <a:gd name="T1" fmla="*/ 0 h 1514"/>
              <a:gd name="T2" fmla="*/ 156982 w 1746"/>
              <a:gd name="T3" fmla="*/ 0 h 1514"/>
              <a:gd name="T4" fmla="*/ 0 w 1746"/>
              <a:gd name="T5" fmla="*/ 272257 h 1514"/>
              <a:gd name="T6" fmla="*/ 156982 w 1746"/>
              <a:gd name="T7" fmla="*/ 544153 h 1514"/>
              <a:gd name="T8" fmla="*/ 471307 w 1746"/>
              <a:gd name="T9" fmla="*/ 544153 h 1514"/>
              <a:gd name="T10" fmla="*/ 628290 w 1746"/>
              <a:gd name="T11" fmla="*/ 272257 h 1514"/>
              <a:gd name="T12" fmla="*/ 471307 w 1746"/>
              <a:gd name="T13" fmla="*/ 0 h 1514"/>
              <a:gd name="T14" fmla="*/ 383095 w 1746"/>
              <a:gd name="T15" fmla="*/ 0 h 1514"/>
              <a:gd name="T16" fmla="*/ 383095 w 1746"/>
              <a:gd name="T17" fmla="*/ 0 h 1514"/>
              <a:gd name="T18" fmla="*/ 374454 w 1746"/>
              <a:gd name="T19" fmla="*/ 5754 h 1514"/>
              <a:gd name="T20" fmla="*/ 374454 w 1746"/>
              <a:gd name="T21" fmla="*/ 5754 h 1514"/>
              <a:gd name="T22" fmla="*/ 372653 w 1746"/>
              <a:gd name="T23" fmla="*/ 11149 h 1514"/>
              <a:gd name="T24" fmla="*/ 372653 w 1746"/>
              <a:gd name="T25" fmla="*/ 11149 h 1514"/>
              <a:gd name="T26" fmla="*/ 373734 w 1746"/>
              <a:gd name="T27" fmla="*/ 16544 h 1514"/>
              <a:gd name="T28" fmla="*/ 373734 w 1746"/>
              <a:gd name="T29" fmla="*/ 16544 h 1514"/>
              <a:gd name="T30" fmla="*/ 391016 w 1746"/>
              <a:gd name="T31" fmla="*/ 78404 h 1514"/>
              <a:gd name="T32" fmla="*/ 391016 w 1746"/>
              <a:gd name="T33" fmla="*/ 78404 h 1514"/>
              <a:gd name="T34" fmla="*/ 391016 w 1746"/>
              <a:gd name="T35" fmla="*/ 78404 h 1514"/>
              <a:gd name="T36" fmla="*/ 391016 w 1746"/>
              <a:gd name="T37" fmla="*/ 78404 h 1514"/>
              <a:gd name="T38" fmla="*/ 314325 w 1746"/>
              <a:gd name="T39" fmla="*/ 146738 h 1514"/>
              <a:gd name="T40" fmla="*/ 314325 w 1746"/>
              <a:gd name="T41" fmla="*/ 146738 h 1514"/>
              <a:gd name="T42" fmla="*/ 236554 w 1746"/>
              <a:gd name="T43" fmla="*/ 78404 h 1514"/>
              <a:gd name="T44" fmla="*/ 236554 w 1746"/>
              <a:gd name="T45" fmla="*/ 78404 h 1514"/>
              <a:gd name="T46" fmla="*/ 236554 w 1746"/>
              <a:gd name="T47" fmla="*/ 78404 h 1514"/>
              <a:gd name="T48" fmla="*/ 236554 w 1746"/>
              <a:gd name="T49" fmla="*/ 78404 h 1514"/>
              <a:gd name="T50" fmla="*/ 254916 w 1746"/>
              <a:gd name="T51" fmla="*/ 16544 h 1514"/>
              <a:gd name="T52" fmla="*/ 254916 w 1746"/>
              <a:gd name="T53" fmla="*/ 16544 h 1514"/>
              <a:gd name="T54" fmla="*/ 256357 w 1746"/>
              <a:gd name="T55" fmla="*/ 11149 h 1514"/>
              <a:gd name="T56" fmla="*/ 256357 w 1746"/>
              <a:gd name="T57" fmla="*/ 11149 h 1514"/>
              <a:gd name="T58" fmla="*/ 254556 w 1746"/>
              <a:gd name="T59" fmla="*/ 5754 h 1514"/>
              <a:gd name="T60" fmla="*/ 254556 w 1746"/>
              <a:gd name="T61" fmla="*/ 5754 h 1514"/>
              <a:gd name="T62" fmla="*/ 245555 w 1746"/>
              <a:gd name="T63" fmla="*/ 0 h 151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746" h="1514">
                <a:moveTo>
                  <a:pt x="682" y="0"/>
                </a:moveTo>
                <a:lnTo>
                  <a:pt x="436" y="0"/>
                </a:lnTo>
                <a:lnTo>
                  <a:pt x="0" y="757"/>
                </a:lnTo>
                <a:lnTo>
                  <a:pt x="436" y="1513"/>
                </a:lnTo>
                <a:lnTo>
                  <a:pt x="1309" y="1513"/>
                </a:lnTo>
                <a:lnTo>
                  <a:pt x="1745" y="757"/>
                </a:lnTo>
                <a:lnTo>
                  <a:pt x="1309" y="0"/>
                </a:lnTo>
                <a:lnTo>
                  <a:pt x="1064" y="0"/>
                </a:lnTo>
                <a:cubicBezTo>
                  <a:pt x="1054" y="1"/>
                  <a:pt x="1045" y="7"/>
                  <a:pt x="1040" y="16"/>
                </a:cubicBezTo>
                <a:cubicBezTo>
                  <a:pt x="1037" y="21"/>
                  <a:pt x="1035" y="25"/>
                  <a:pt x="1035" y="31"/>
                </a:cubicBezTo>
                <a:cubicBezTo>
                  <a:pt x="1035" y="36"/>
                  <a:pt x="1036" y="41"/>
                  <a:pt x="1038" y="46"/>
                </a:cubicBezTo>
                <a:cubicBezTo>
                  <a:pt x="1069" y="109"/>
                  <a:pt x="1086" y="171"/>
                  <a:pt x="1086" y="218"/>
                </a:cubicBezTo>
                <a:cubicBezTo>
                  <a:pt x="1086" y="332"/>
                  <a:pt x="1000" y="408"/>
                  <a:pt x="873" y="408"/>
                </a:cubicBezTo>
                <a:cubicBezTo>
                  <a:pt x="743" y="408"/>
                  <a:pt x="657" y="332"/>
                  <a:pt x="657" y="218"/>
                </a:cubicBezTo>
                <a:cubicBezTo>
                  <a:pt x="657" y="172"/>
                  <a:pt x="676" y="109"/>
                  <a:pt x="708" y="46"/>
                </a:cubicBezTo>
                <a:cubicBezTo>
                  <a:pt x="711" y="41"/>
                  <a:pt x="712" y="36"/>
                  <a:pt x="712" y="31"/>
                </a:cubicBezTo>
                <a:cubicBezTo>
                  <a:pt x="711" y="26"/>
                  <a:pt x="710" y="21"/>
                  <a:pt x="707" y="16"/>
                </a:cubicBezTo>
                <a:cubicBezTo>
                  <a:pt x="702" y="7"/>
                  <a:pt x="692" y="1"/>
                  <a:pt x="682" y="0"/>
                </a:cubicBezTo>
              </a:path>
            </a:pathLst>
          </a:custGeom>
          <a:solidFill>
            <a:schemeClr val="accent5">
              <a:alpha val="20000"/>
            </a:schemeClr>
          </a:solidFill>
          <a:ln>
            <a:noFill/>
          </a:ln>
          <a:effectLst/>
        </p:spPr>
        <p:txBody>
          <a:bodyPr wrap="none" anchor="ctr"/>
          <a:lstStyle/>
          <a:p>
            <a:endParaRPr lang="en-US" sz="3265">
              <a:latin typeface="DM Sans" pitchFamily="2" charset="77"/>
            </a:endParaRPr>
          </a:p>
        </p:txBody>
      </p:sp>
      <p:sp>
        <p:nvSpPr>
          <p:cNvPr id="5" name="Freeform 68">
            <a:extLst>
              <a:ext uri="{FF2B5EF4-FFF2-40B4-BE49-F238E27FC236}">
                <a16:creationId xmlns:a16="http://schemas.microsoft.com/office/drawing/2014/main" id="{70403930-0DA2-A249-B36D-08ED5BBA29C4}"/>
              </a:ext>
            </a:extLst>
          </p:cNvPr>
          <p:cNvSpPr>
            <a:spLocks noChangeArrowheads="1"/>
          </p:cNvSpPr>
          <p:nvPr/>
        </p:nvSpPr>
        <p:spPr bwMode="auto">
          <a:xfrm>
            <a:off x="581192" y="1517841"/>
            <a:ext cx="1087737" cy="1197609"/>
          </a:xfrm>
          <a:custGeom>
            <a:avLst/>
            <a:gdLst>
              <a:gd name="T0" fmla="*/ 471307 w 1746"/>
              <a:gd name="T1" fmla="*/ 0 h 1922"/>
              <a:gd name="T2" fmla="*/ 156982 w 1746"/>
              <a:gd name="T3" fmla="*/ 0 h 1922"/>
              <a:gd name="T4" fmla="*/ 0 w 1746"/>
              <a:gd name="T5" fmla="*/ 272250 h 1922"/>
              <a:gd name="T6" fmla="*/ 156982 w 1746"/>
              <a:gd name="T7" fmla="*/ 544861 h 1922"/>
              <a:gd name="T8" fmla="*/ 246275 w 1746"/>
              <a:gd name="T9" fmla="*/ 544861 h 1922"/>
              <a:gd name="T10" fmla="*/ 246275 w 1746"/>
              <a:gd name="T11" fmla="*/ 544861 h 1922"/>
              <a:gd name="T12" fmla="*/ 270759 w 1746"/>
              <a:gd name="T13" fmla="*/ 559986 h 1922"/>
              <a:gd name="T14" fmla="*/ 270759 w 1746"/>
              <a:gd name="T15" fmla="*/ 559986 h 1922"/>
              <a:gd name="T16" fmla="*/ 271479 w 1746"/>
              <a:gd name="T17" fmla="*/ 588075 h 1922"/>
              <a:gd name="T18" fmla="*/ 271479 w 1746"/>
              <a:gd name="T19" fmla="*/ 588075 h 1922"/>
              <a:gd name="T20" fmla="*/ 254916 w 1746"/>
              <a:gd name="T21" fmla="*/ 641373 h 1922"/>
              <a:gd name="T22" fmla="*/ 254916 w 1746"/>
              <a:gd name="T23" fmla="*/ 641373 h 1922"/>
              <a:gd name="T24" fmla="*/ 314325 w 1746"/>
              <a:gd name="T25" fmla="*/ 691790 h 1922"/>
              <a:gd name="T26" fmla="*/ 314325 w 1746"/>
              <a:gd name="T27" fmla="*/ 691790 h 1922"/>
              <a:gd name="T28" fmla="*/ 372653 w 1746"/>
              <a:gd name="T29" fmla="*/ 641373 h 1922"/>
              <a:gd name="T30" fmla="*/ 372653 w 1746"/>
              <a:gd name="T31" fmla="*/ 641373 h 1922"/>
              <a:gd name="T32" fmla="*/ 357171 w 1746"/>
              <a:gd name="T33" fmla="*/ 587715 h 1922"/>
              <a:gd name="T34" fmla="*/ 357171 w 1746"/>
              <a:gd name="T35" fmla="*/ 587715 h 1922"/>
              <a:gd name="T36" fmla="*/ 358251 w 1746"/>
              <a:gd name="T37" fmla="*/ 559266 h 1922"/>
              <a:gd name="T38" fmla="*/ 358251 w 1746"/>
              <a:gd name="T39" fmla="*/ 559266 h 1922"/>
              <a:gd name="T40" fmla="*/ 382375 w 1746"/>
              <a:gd name="T41" fmla="*/ 544861 h 1922"/>
              <a:gd name="T42" fmla="*/ 382735 w 1746"/>
              <a:gd name="T43" fmla="*/ 544861 h 1922"/>
              <a:gd name="T44" fmla="*/ 471307 w 1746"/>
              <a:gd name="T45" fmla="*/ 544861 h 1922"/>
              <a:gd name="T46" fmla="*/ 628290 w 1746"/>
              <a:gd name="T47" fmla="*/ 272250 h 1922"/>
              <a:gd name="T48" fmla="*/ 471307 w 1746"/>
              <a:gd name="T49" fmla="*/ 0 h 192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746" h="1922">
                <a:moveTo>
                  <a:pt x="1309" y="0"/>
                </a:moveTo>
                <a:lnTo>
                  <a:pt x="436" y="0"/>
                </a:lnTo>
                <a:lnTo>
                  <a:pt x="0" y="756"/>
                </a:lnTo>
                <a:lnTo>
                  <a:pt x="436" y="1513"/>
                </a:lnTo>
                <a:lnTo>
                  <a:pt x="684" y="1513"/>
                </a:lnTo>
                <a:cubicBezTo>
                  <a:pt x="712" y="1514"/>
                  <a:pt x="737" y="1530"/>
                  <a:pt x="752" y="1555"/>
                </a:cubicBezTo>
                <a:cubicBezTo>
                  <a:pt x="765" y="1579"/>
                  <a:pt x="766" y="1608"/>
                  <a:pt x="754" y="1633"/>
                </a:cubicBezTo>
                <a:cubicBezTo>
                  <a:pt x="725" y="1689"/>
                  <a:pt x="708" y="1744"/>
                  <a:pt x="708" y="1781"/>
                </a:cubicBezTo>
                <a:cubicBezTo>
                  <a:pt x="708" y="1884"/>
                  <a:pt x="797" y="1921"/>
                  <a:pt x="873" y="1921"/>
                </a:cubicBezTo>
                <a:cubicBezTo>
                  <a:pt x="947" y="1921"/>
                  <a:pt x="1035" y="1884"/>
                  <a:pt x="1035" y="1781"/>
                </a:cubicBezTo>
                <a:cubicBezTo>
                  <a:pt x="1035" y="1744"/>
                  <a:pt x="1019" y="1688"/>
                  <a:pt x="992" y="1632"/>
                </a:cubicBezTo>
                <a:cubicBezTo>
                  <a:pt x="980" y="1607"/>
                  <a:pt x="981" y="1578"/>
                  <a:pt x="995" y="1553"/>
                </a:cubicBezTo>
                <a:cubicBezTo>
                  <a:pt x="1009" y="1529"/>
                  <a:pt x="1034" y="1514"/>
                  <a:pt x="1062" y="1513"/>
                </a:cubicBezTo>
                <a:lnTo>
                  <a:pt x="1063" y="1513"/>
                </a:lnTo>
                <a:lnTo>
                  <a:pt x="1309" y="1513"/>
                </a:lnTo>
                <a:lnTo>
                  <a:pt x="1745" y="756"/>
                </a:lnTo>
                <a:lnTo>
                  <a:pt x="1309" y="0"/>
                </a:lnTo>
              </a:path>
            </a:pathLst>
          </a:custGeom>
          <a:solidFill>
            <a:schemeClr val="accent1"/>
          </a:solidFill>
          <a:ln>
            <a:noFill/>
          </a:ln>
          <a:effectLst/>
        </p:spPr>
        <p:txBody>
          <a:bodyPr wrap="none" anchor="ctr"/>
          <a:lstStyle/>
          <a:p>
            <a:endParaRPr lang="en-US" sz="3265">
              <a:latin typeface="DM Sans" pitchFamily="2" charset="77"/>
            </a:endParaRPr>
          </a:p>
        </p:txBody>
      </p:sp>
      <p:sp>
        <p:nvSpPr>
          <p:cNvPr id="6" name="Freeform 69">
            <a:extLst>
              <a:ext uri="{FF2B5EF4-FFF2-40B4-BE49-F238E27FC236}">
                <a16:creationId xmlns:a16="http://schemas.microsoft.com/office/drawing/2014/main" id="{0CE93BF0-E779-E14C-A7FF-B02869618BD9}"/>
              </a:ext>
            </a:extLst>
          </p:cNvPr>
          <p:cNvSpPr>
            <a:spLocks noChangeArrowheads="1"/>
          </p:cNvSpPr>
          <p:nvPr/>
        </p:nvSpPr>
        <p:spPr bwMode="auto">
          <a:xfrm>
            <a:off x="581192" y="2492959"/>
            <a:ext cx="1087737" cy="1197609"/>
          </a:xfrm>
          <a:custGeom>
            <a:avLst/>
            <a:gdLst>
              <a:gd name="T0" fmla="*/ 156982 w 1746"/>
              <a:gd name="T1" fmla="*/ 544784 h 1921"/>
              <a:gd name="T2" fmla="*/ 246275 w 1746"/>
              <a:gd name="T3" fmla="*/ 544784 h 1921"/>
              <a:gd name="T4" fmla="*/ 246275 w 1746"/>
              <a:gd name="T5" fmla="*/ 544784 h 1921"/>
              <a:gd name="T6" fmla="*/ 270759 w 1746"/>
              <a:gd name="T7" fmla="*/ 559557 h 1921"/>
              <a:gd name="T8" fmla="*/ 270759 w 1746"/>
              <a:gd name="T9" fmla="*/ 559557 h 1921"/>
              <a:gd name="T10" fmla="*/ 271479 w 1746"/>
              <a:gd name="T11" fmla="*/ 588021 h 1921"/>
              <a:gd name="T12" fmla="*/ 271479 w 1746"/>
              <a:gd name="T13" fmla="*/ 588021 h 1921"/>
              <a:gd name="T14" fmla="*/ 254916 w 1746"/>
              <a:gd name="T15" fmla="*/ 641347 h 1921"/>
              <a:gd name="T16" fmla="*/ 254916 w 1746"/>
              <a:gd name="T17" fmla="*/ 641347 h 1921"/>
              <a:gd name="T18" fmla="*/ 314325 w 1746"/>
              <a:gd name="T19" fmla="*/ 691790 h 1921"/>
              <a:gd name="T20" fmla="*/ 314325 w 1746"/>
              <a:gd name="T21" fmla="*/ 691790 h 1921"/>
              <a:gd name="T22" fmla="*/ 372653 w 1746"/>
              <a:gd name="T23" fmla="*/ 641347 h 1921"/>
              <a:gd name="T24" fmla="*/ 372653 w 1746"/>
              <a:gd name="T25" fmla="*/ 641347 h 1921"/>
              <a:gd name="T26" fmla="*/ 357171 w 1746"/>
              <a:gd name="T27" fmla="*/ 588021 h 1921"/>
              <a:gd name="T28" fmla="*/ 357171 w 1746"/>
              <a:gd name="T29" fmla="*/ 588021 h 1921"/>
              <a:gd name="T30" fmla="*/ 358251 w 1746"/>
              <a:gd name="T31" fmla="*/ 559197 h 1921"/>
              <a:gd name="T32" fmla="*/ 358251 w 1746"/>
              <a:gd name="T33" fmla="*/ 559197 h 1921"/>
              <a:gd name="T34" fmla="*/ 382375 w 1746"/>
              <a:gd name="T35" fmla="*/ 544784 h 1921"/>
              <a:gd name="T36" fmla="*/ 382735 w 1746"/>
              <a:gd name="T37" fmla="*/ 544784 h 1921"/>
              <a:gd name="T38" fmla="*/ 471307 w 1746"/>
              <a:gd name="T39" fmla="*/ 544784 h 1921"/>
              <a:gd name="T40" fmla="*/ 628290 w 1746"/>
              <a:gd name="T41" fmla="*/ 272752 h 1921"/>
              <a:gd name="T42" fmla="*/ 471307 w 1746"/>
              <a:gd name="T43" fmla="*/ 0 h 1921"/>
              <a:gd name="T44" fmla="*/ 383095 w 1746"/>
              <a:gd name="T45" fmla="*/ 0 h 1921"/>
              <a:gd name="T46" fmla="*/ 383095 w 1746"/>
              <a:gd name="T47" fmla="*/ 0 h 1921"/>
              <a:gd name="T48" fmla="*/ 374454 w 1746"/>
              <a:gd name="T49" fmla="*/ 5405 h 1921"/>
              <a:gd name="T50" fmla="*/ 374454 w 1746"/>
              <a:gd name="T51" fmla="*/ 5405 h 1921"/>
              <a:gd name="T52" fmla="*/ 373734 w 1746"/>
              <a:gd name="T53" fmla="*/ 16574 h 1921"/>
              <a:gd name="T54" fmla="*/ 373734 w 1746"/>
              <a:gd name="T55" fmla="*/ 16574 h 1921"/>
              <a:gd name="T56" fmla="*/ 391016 w 1746"/>
              <a:gd name="T57" fmla="*/ 78187 h 1921"/>
              <a:gd name="T58" fmla="*/ 391016 w 1746"/>
              <a:gd name="T59" fmla="*/ 78187 h 1921"/>
              <a:gd name="T60" fmla="*/ 314325 w 1746"/>
              <a:gd name="T61" fmla="*/ 147005 h 1921"/>
              <a:gd name="T62" fmla="*/ 314325 w 1746"/>
              <a:gd name="T63" fmla="*/ 147005 h 1921"/>
              <a:gd name="T64" fmla="*/ 236554 w 1746"/>
              <a:gd name="T65" fmla="*/ 78187 h 1921"/>
              <a:gd name="T66" fmla="*/ 236554 w 1746"/>
              <a:gd name="T67" fmla="*/ 78187 h 1921"/>
              <a:gd name="T68" fmla="*/ 254916 w 1746"/>
              <a:gd name="T69" fmla="*/ 16214 h 1921"/>
              <a:gd name="T70" fmla="*/ 254916 w 1746"/>
              <a:gd name="T71" fmla="*/ 16214 h 1921"/>
              <a:gd name="T72" fmla="*/ 254556 w 1746"/>
              <a:gd name="T73" fmla="*/ 5765 h 1921"/>
              <a:gd name="T74" fmla="*/ 254556 w 1746"/>
              <a:gd name="T75" fmla="*/ 5765 h 1921"/>
              <a:gd name="T76" fmla="*/ 245555 w 1746"/>
              <a:gd name="T77" fmla="*/ 0 h 1921"/>
              <a:gd name="T78" fmla="*/ 156982 w 1746"/>
              <a:gd name="T79" fmla="*/ 0 h 1921"/>
              <a:gd name="T80" fmla="*/ 0 w 1746"/>
              <a:gd name="T81" fmla="*/ 272752 h 1921"/>
              <a:gd name="T82" fmla="*/ 156982 w 1746"/>
              <a:gd name="T83" fmla="*/ 544784 h 19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746" h="1921">
                <a:moveTo>
                  <a:pt x="436" y="1512"/>
                </a:moveTo>
                <a:lnTo>
                  <a:pt x="684" y="1512"/>
                </a:lnTo>
                <a:cubicBezTo>
                  <a:pt x="712" y="1513"/>
                  <a:pt x="737" y="1529"/>
                  <a:pt x="752" y="1553"/>
                </a:cubicBezTo>
                <a:cubicBezTo>
                  <a:pt x="765" y="1578"/>
                  <a:pt x="766" y="1607"/>
                  <a:pt x="754" y="1632"/>
                </a:cubicBezTo>
                <a:cubicBezTo>
                  <a:pt x="725" y="1688"/>
                  <a:pt x="708" y="1743"/>
                  <a:pt x="708" y="1780"/>
                </a:cubicBezTo>
                <a:cubicBezTo>
                  <a:pt x="708" y="1883"/>
                  <a:pt x="797" y="1920"/>
                  <a:pt x="873" y="1920"/>
                </a:cubicBezTo>
                <a:cubicBezTo>
                  <a:pt x="947" y="1920"/>
                  <a:pt x="1035" y="1883"/>
                  <a:pt x="1035" y="1780"/>
                </a:cubicBezTo>
                <a:cubicBezTo>
                  <a:pt x="1035" y="1742"/>
                  <a:pt x="1019" y="1686"/>
                  <a:pt x="992" y="1632"/>
                </a:cubicBezTo>
                <a:cubicBezTo>
                  <a:pt x="980" y="1606"/>
                  <a:pt x="981" y="1576"/>
                  <a:pt x="995" y="1552"/>
                </a:cubicBezTo>
                <a:cubicBezTo>
                  <a:pt x="1010" y="1528"/>
                  <a:pt x="1034" y="1513"/>
                  <a:pt x="1062" y="1512"/>
                </a:cubicBezTo>
                <a:lnTo>
                  <a:pt x="1063" y="1512"/>
                </a:lnTo>
                <a:lnTo>
                  <a:pt x="1309" y="1512"/>
                </a:lnTo>
                <a:lnTo>
                  <a:pt x="1745" y="757"/>
                </a:lnTo>
                <a:lnTo>
                  <a:pt x="1309" y="0"/>
                </a:lnTo>
                <a:lnTo>
                  <a:pt x="1064" y="0"/>
                </a:lnTo>
                <a:cubicBezTo>
                  <a:pt x="1054" y="1"/>
                  <a:pt x="1045" y="6"/>
                  <a:pt x="1040" y="15"/>
                </a:cubicBezTo>
                <a:cubicBezTo>
                  <a:pt x="1034" y="25"/>
                  <a:pt x="1034" y="36"/>
                  <a:pt x="1038" y="46"/>
                </a:cubicBezTo>
                <a:cubicBezTo>
                  <a:pt x="1069" y="108"/>
                  <a:pt x="1086" y="171"/>
                  <a:pt x="1086" y="217"/>
                </a:cubicBezTo>
                <a:cubicBezTo>
                  <a:pt x="1086" y="331"/>
                  <a:pt x="1000" y="408"/>
                  <a:pt x="873" y="408"/>
                </a:cubicBezTo>
                <a:cubicBezTo>
                  <a:pt x="743" y="408"/>
                  <a:pt x="657" y="331"/>
                  <a:pt x="657" y="217"/>
                </a:cubicBezTo>
                <a:cubicBezTo>
                  <a:pt x="657" y="172"/>
                  <a:pt x="676" y="109"/>
                  <a:pt x="708" y="45"/>
                </a:cubicBezTo>
                <a:cubicBezTo>
                  <a:pt x="713" y="36"/>
                  <a:pt x="712" y="25"/>
                  <a:pt x="707" y="16"/>
                </a:cubicBezTo>
                <a:cubicBezTo>
                  <a:pt x="702" y="7"/>
                  <a:pt x="692" y="1"/>
                  <a:pt x="682" y="0"/>
                </a:cubicBezTo>
                <a:lnTo>
                  <a:pt x="436" y="0"/>
                </a:lnTo>
                <a:lnTo>
                  <a:pt x="0" y="757"/>
                </a:lnTo>
                <a:lnTo>
                  <a:pt x="436" y="1512"/>
                </a:lnTo>
              </a:path>
            </a:pathLst>
          </a:custGeom>
          <a:solidFill>
            <a:schemeClr val="accent2">
              <a:alpha val="20000"/>
            </a:schemeClr>
          </a:solidFill>
          <a:ln>
            <a:noFill/>
          </a:ln>
          <a:effectLst/>
        </p:spPr>
        <p:txBody>
          <a:bodyPr wrap="none" anchor="ctr"/>
          <a:lstStyle/>
          <a:p>
            <a:endParaRPr lang="en-US" sz="3265">
              <a:latin typeface="DM Sans" pitchFamily="2" charset="77"/>
            </a:endParaRPr>
          </a:p>
        </p:txBody>
      </p:sp>
      <p:sp>
        <p:nvSpPr>
          <p:cNvPr id="7" name="Freeform 70">
            <a:extLst>
              <a:ext uri="{FF2B5EF4-FFF2-40B4-BE49-F238E27FC236}">
                <a16:creationId xmlns:a16="http://schemas.microsoft.com/office/drawing/2014/main" id="{26C885F3-03C4-B64B-BA77-7D97B8F84F7E}"/>
              </a:ext>
            </a:extLst>
          </p:cNvPr>
          <p:cNvSpPr>
            <a:spLocks noChangeArrowheads="1"/>
          </p:cNvSpPr>
          <p:nvPr/>
        </p:nvSpPr>
        <p:spPr bwMode="auto">
          <a:xfrm>
            <a:off x="581192" y="3465329"/>
            <a:ext cx="1087737" cy="1197609"/>
          </a:xfrm>
          <a:custGeom>
            <a:avLst/>
            <a:gdLst>
              <a:gd name="T0" fmla="*/ 156982 w 1746"/>
              <a:gd name="T1" fmla="*/ 544784 h 1921"/>
              <a:gd name="T2" fmla="*/ 246275 w 1746"/>
              <a:gd name="T3" fmla="*/ 544784 h 1921"/>
              <a:gd name="T4" fmla="*/ 246275 w 1746"/>
              <a:gd name="T5" fmla="*/ 544784 h 1921"/>
              <a:gd name="T6" fmla="*/ 270759 w 1746"/>
              <a:gd name="T7" fmla="*/ 559917 h 1921"/>
              <a:gd name="T8" fmla="*/ 270759 w 1746"/>
              <a:gd name="T9" fmla="*/ 559917 h 1921"/>
              <a:gd name="T10" fmla="*/ 274719 w 1746"/>
              <a:gd name="T11" fmla="*/ 573969 h 1921"/>
              <a:gd name="T12" fmla="*/ 274719 w 1746"/>
              <a:gd name="T13" fmla="*/ 573969 h 1921"/>
              <a:gd name="T14" fmla="*/ 271479 w 1746"/>
              <a:gd name="T15" fmla="*/ 588021 h 1921"/>
              <a:gd name="T16" fmla="*/ 271479 w 1746"/>
              <a:gd name="T17" fmla="*/ 588021 h 1921"/>
              <a:gd name="T18" fmla="*/ 254916 w 1746"/>
              <a:gd name="T19" fmla="*/ 641707 h 1921"/>
              <a:gd name="T20" fmla="*/ 254916 w 1746"/>
              <a:gd name="T21" fmla="*/ 641707 h 1921"/>
              <a:gd name="T22" fmla="*/ 314325 w 1746"/>
              <a:gd name="T23" fmla="*/ 691790 h 1921"/>
              <a:gd name="T24" fmla="*/ 314325 w 1746"/>
              <a:gd name="T25" fmla="*/ 691790 h 1921"/>
              <a:gd name="T26" fmla="*/ 372653 w 1746"/>
              <a:gd name="T27" fmla="*/ 641707 h 1921"/>
              <a:gd name="T28" fmla="*/ 372653 w 1746"/>
              <a:gd name="T29" fmla="*/ 641707 h 1921"/>
              <a:gd name="T30" fmla="*/ 357171 w 1746"/>
              <a:gd name="T31" fmla="*/ 588021 h 1921"/>
              <a:gd name="T32" fmla="*/ 357171 w 1746"/>
              <a:gd name="T33" fmla="*/ 588021 h 1921"/>
              <a:gd name="T34" fmla="*/ 354291 w 1746"/>
              <a:gd name="T35" fmla="*/ 577212 h 1921"/>
              <a:gd name="T36" fmla="*/ 354291 w 1746"/>
              <a:gd name="T37" fmla="*/ 577212 h 1921"/>
              <a:gd name="T38" fmla="*/ 358251 w 1746"/>
              <a:gd name="T39" fmla="*/ 559557 h 1921"/>
              <a:gd name="T40" fmla="*/ 358251 w 1746"/>
              <a:gd name="T41" fmla="*/ 559557 h 1921"/>
              <a:gd name="T42" fmla="*/ 382375 w 1746"/>
              <a:gd name="T43" fmla="*/ 544784 h 1921"/>
              <a:gd name="T44" fmla="*/ 382735 w 1746"/>
              <a:gd name="T45" fmla="*/ 544784 h 1921"/>
              <a:gd name="T46" fmla="*/ 471307 w 1746"/>
              <a:gd name="T47" fmla="*/ 544784 h 1921"/>
              <a:gd name="T48" fmla="*/ 628290 w 1746"/>
              <a:gd name="T49" fmla="*/ 272392 h 1921"/>
              <a:gd name="T50" fmla="*/ 471307 w 1746"/>
              <a:gd name="T51" fmla="*/ 0 h 1921"/>
              <a:gd name="T52" fmla="*/ 383095 w 1746"/>
              <a:gd name="T53" fmla="*/ 0 h 1921"/>
              <a:gd name="T54" fmla="*/ 383095 w 1746"/>
              <a:gd name="T55" fmla="*/ 0 h 1921"/>
              <a:gd name="T56" fmla="*/ 382375 w 1746"/>
              <a:gd name="T57" fmla="*/ 360 h 1921"/>
              <a:gd name="T58" fmla="*/ 382375 w 1746"/>
              <a:gd name="T59" fmla="*/ 360 h 1921"/>
              <a:gd name="T60" fmla="*/ 374454 w 1746"/>
              <a:gd name="T61" fmla="*/ 5405 h 1921"/>
              <a:gd name="T62" fmla="*/ 374454 w 1746"/>
              <a:gd name="T63" fmla="*/ 5405 h 1921"/>
              <a:gd name="T64" fmla="*/ 373734 w 1746"/>
              <a:gd name="T65" fmla="*/ 16574 h 1921"/>
              <a:gd name="T66" fmla="*/ 373734 w 1746"/>
              <a:gd name="T67" fmla="*/ 16574 h 1921"/>
              <a:gd name="T68" fmla="*/ 391016 w 1746"/>
              <a:gd name="T69" fmla="*/ 78187 h 1921"/>
              <a:gd name="T70" fmla="*/ 391016 w 1746"/>
              <a:gd name="T71" fmla="*/ 78187 h 1921"/>
              <a:gd name="T72" fmla="*/ 314325 w 1746"/>
              <a:gd name="T73" fmla="*/ 147005 h 1921"/>
              <a:gd name="T74" fmla="*/ 314325 w 1746"/>
              <a:gd name="T75" fmla="*/ 147005 h 1921"/>
              <a:gd name="T76" fmla="*/ 236554 w 1746"/>
              <a:gd name="T77" fmla="*/ 78187 h 1921"/>
              <a:gd name="T78" fmla="*/ 236554 w 1746"/>
              <a:gd name="T79" fmla="*/ 78187 h 1921"/>
              <a:gd name="T80" fmla="*/ 254916 w 1746"/>
              <a:gd name="T81" fmla="*/ 16214 h 1921"/>
              <a:gd name="T82" fmla="*/ 254916 w 1746"/>
              <a:gd name="T83" fmla="*/ 16214 h 1921"/>
              <a:gd name="T84" fmla="*/ 254556 w 1746"/>
              <a:gd name="T85" fmla="*/ 5765 h 1921"/>
              <a:gd name="T86" fmla="*/ 254556 w 1746"/>
              <a:gd name="T87" fmla="*/ 5765 h 1921"/>
              <a:gd name="T88" fmla="*/ 248796 w 1746"/>
              <a:gd name="T89" fmla="*/ 721 h 1921"/>
              <a:gd name="T90" fmla="*/ 248796 w 1746"/>
              <a:gd name="T91" fmla="*/ 721 h 1921"/>
              <a:gd name="T92" fmla="*/ 248076 w 1746"/>
              <a:gd name="T93" fmla="*/ 360 h 1921"/>
              <a:gd name="T94" fmla="*/ 248076 w 1746"/>
              <a:gd name="T95" fmla="*/ 360 h 1921"/>
              <a:gd name="T96" fmla="*/ 247355 w 1746"/>
              <a:gd name="T97" fmla="*/ 360 h 1921"/>
              <a:gd name="T98" fmla="*/ 247355 w 1746"/>
              <a:gd name="T99" fmla="*/ 360 h 1921"/>
              <a:gd name="T100" fmla="*/ 245555 w 1746"/>
              <a:gd name="T101" fmla="*/ 0 h 1921"/>
              <a:gd name="T102" fmla="*/ 156982 w 1746"/>
              <a:gd name="T103" fmla="*/ 0 h 1921"/>
              <a:gd name="T104" fmla="*/ 0 w 1746"/>
              <a:gd name="T105" fmla="*/ 272392 h 1921"/>
              <a:gd name="T106" fmla="*/ 156982 w 1746"/>
              <a:gd name="T107" fmla="*/ 544784 h 192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746" h="1921">
                <a:moveTo>
                  <a:pt x="436" y="1512"/>
                </a:moveTo>
                <a:lnTo>
                  <a:pt x="684" y="1512"/>
                </a:lnTo>
                <a:cubicBezTo>
                  <a:pt x="712" y="1514"/>
                  <a:pt x="737" y="1530"/>
                  <a:pt x="752" y="1554"/>
                </a:cubicBezTo>
                <a:cubicBezTo>
                  <a:pt x="759" y="1566"/>
                  <a:pt x="763" y="1580"/>
                  <a:pt x="763" y="1593"/>
                </a:cubicBezTo>
                <a:cubicBezTo>
                  <a:pt x="763" y="1606"/>
                  <a:pt x="760" y="1620"/>
                  <a:pt x="754" y="1632"/>
                </a:cubicBezTo>
                <a:cubicBezTo>
                  <a:pt x="725" y="1689"/>
                  <a:pt x="708" y="1743"/>
                  <a:pt x="708" y="1781"/>
                </a:cubicBezTo>
                <a:cubicBezTo>
                  <a:pt x="708" y="1884"/>
                  <a:pt x="797" y="1920"/>
                  <a:pt x="873" y="1920"/>
                </a:cubicBezTo>
                <a:cubicBezTo>
                  <a:pt x="947" y="1920"/>
                  <a:pt x="1035" y="1884"/>
                  <a:pt x="1035" y="1781"/>
                </a:cubicBezTo>
                <a:cubicBezTo>
                  <a:pt x="1035" y="1743"/>
                  <a:pt x="1019" y="1687"/>
                  <a:pt x="992" y="1632"/>
                </a:cubicBezTo>
                <a:cubicBezTo>
                  <a:pt x="988" y="1622"/>
                  <a:pt x="985" y="1612"/>
                  <a:pt x="984" y="1602"/>
                </a:cubicBezTo>
                <a:cubicBezTo>
                  <a:pt x="983" y="1585"/>
                  <a:pt x="987" y="1568"/>
                  <a:pt x="995" y="1553"/>
                </a:cubicBezTo>
                <a:cubicBezTo>
                  <a:pt x="1009" y="1529"/>
                  <a:pt x="1034" y="1514"/>
                  <a:pt x="1062" y="1512"/>
                </a:cubicBezTo>
                <a:lnTo>
                  <a:pt x="1063" y="1512"/>
                </a:lnTo>
                <a:lnTo>
                  <a:pt x="1309" y="1512"/>
                </a:lnTo>
                <a:lnTo>
                  <a:pt x="1745" y="756"/>
                </a:lnTo>
                <a:lnTo>
                  <a:pt x="1309" y="0"/>
                </a:lnTo>
                <a:lnTo>
                  <a:pt x="1064" y="0"/>
                </a:lnTo>
                <a:cubicBezTo>
                  <a:pt x="1063" y="0"/>
                  <a:pt x="1062" y="1"/>
                  <a:pt x="1062" y="1"/>
                </a:cubicBezTo>
                <a:cubicBezTo>
                  <a:pt x="1052" y="2"/>
                  <a:pt x="1045" y="7"/>
                  <a:pt x="1040" y="15"/>
                </a:cubicBezTo>
                <a:cubicBezTo>
                  <a:pt x="1034" y="24"/>
                  <a:pt x="1034" y="36"/>
                  <a:pt x="1038" y="46"/>
                </a:cubicBezTo>
                <a:cubicBezTo>
                  <a:pt x="1069" y="108"/>
                  <a:pt x="1086" y="170"/>
                  <a:pt x="1086" y="217"/>
                </a:cubicBezTo>
                <a:cubicBezTo>
                  <a:pt x="1086" y="331"/>
                  <a:pt x="1000" y="408"/>
                  <a:pt x="873" y="408"/>
                </a:cubicBezTo>
                <a:cubicBezTo>
                  <a:pt x="743" y="408"/>
                  <a:pt x="657" y="331"/>
                  <a:pt x="657" y="217"/>
                </a:cubicBezTo>
                <a:cubicBezTo>
                  <a:pt x="657" y="172"/>
                  <a:pt x="676" y="109"/>
                  <a:pt x="708" y="45"/>
                </a:cubicBezTo>
                <a:cubicBezTo>
                  <a:pt x="713" y="36"/>
                  <a:pt x="712" y="25"/>
                  <a:pt x="707" y="16"/>
                </a:cubicBezTo>
                <a:cubicBezTo>
                  <a:pt x="703" y="10"/>
                  <a:pt x="698" y="5"/>
                  <a:pt x="691" y="2"/>
                </a:cubicBezTo>
                <a:cubicBezTo>
                  <a:pt x="690" y="2"/>
                  <a:pt x="690" y="2"/>
                  <a:pt x="689" y="1"/>
                </a:cubicBezTo>
                <a:cubicBezTo>
                  <a:pt x="689" y="1"/>
                  <a:pt x="688" y="1"/>
                  <a:pt x="687" y="1"/>
                </a:cubicBezTo>
                <a:cubicBezTo>
                  <a:pt x="685" y="1"/>
                  <a:pt x="684" y="0"/>
                  <a:pt x="682" y="0"/>
                </a:cubicBezTo>
                <a:lnTo>
                  <a:pt x="436" y="0"/>
                </a:lnTo>
                <a:lnTo>
                  <a:pt x="0" y="756"/>
                </a:lnTo>
                <a:lnTo>
                  <a:pt x="436" y="1512"/>
                </a:lnTo>
              </a:path>
            </a:pathLst>
          </a:custGeom>
          <a:solidFill>
            <a:schemeClr val="accent3">
              <a:alpha val="20000"/>
            </a:schemeClr>
          </a:solidFill>
          <a:ln>
            <a:noFill/>
          </a:ln>
          <a:effectLst/>
        </p:spPr>
        <p:txBody>
          <a:bodyPr wrap="none" anchor="ctr"/>
          <a:lstStyle/>
          <a:p>
            <a:endParaRPr lang="en-US" sz="3265">
              <a:latin typeface="DM Sans" pitchFamily="2" charset="77"/>
            </a:endParaRPr>
          </a:p>
        </p:txBody>
      </p:sp>
      <p:sp>
        <p:nvSpPr>
          <p:cNvPr id="8" name="Freeform 71">
            <a:extLst>
              <a:ext uri="{FF2B5EF4-FFF2-40B4-BE49-F238E27FC236}">
                <a16:creationId xmlns:a16="http://schemas.microsoft.com/office/drawing/2014/main" id="{0677414F-8A83-954D-B448-D1EE704C0F28}"/>
              </a:ext>
            </a:extLst>
          </p:cNvPr>
          <p:cNvSpPr>
            <a:spLocks noChangeArrowheads="1"/>
          </p:cNvSpPr>
          <p:nvPr/>
        </p:nvSpPr>
        <p:spPr bwMode="auto">
          <a:xfrm>
            <a:off x="581192" y="4440446"/>
            <a:ext cx="1087737" cy="1197609"/>
          </a:xfrm>
          <a:custGeom>
            <a:avLst/>
            <a:gdLst>
              <a:gd name="T0" fmla="*/ 156982 w 1746"/>
              <a:gd name="T1" fmla="*/ 544784 h 1921"/>
              <a:gd name="T2" fmla="*/ 246275 w 1746"/>
              <a:gd name="T3" fmla="*/ 544784 h 1921"/>
              <a:gd name="T4" fmla="*/ 246275 w 1746"/>
              <a:gd name="T5" fmla="*/ 544784 h 1921"/>
              <a:gd name="T6" fmla="*/ 270759 w 1746"/>
              <a:gd name="T7" fmla="*/ 559917 h 1921"/>
              <a:gd name="T8" fmla="*/ 270759 w 1746"/>
              <a:gd name="T9" fmla="*/ 559917 h 1921"/>
              <a:gd name="T10" fmla="*/ 274719 w 1746"/>
              <a:gd name="T11" fmla="*/ 573969 h 1921"/>
              <a:gd name="T12" fmla="*/ 274719 w 1746"/>
              <a:gd name="T13" fmla="*/ 573969 h 1921"/>
              <a:gd name="T14" fmla="*/ 271479 w 1746"/>
              <a:gd name="T15" fmla="*/ 588021 h 1921"/>
              <a:gd name="T16" fmla="*/ 271479 w 1746"/>
              <a:gd name="T17" fmla="*/ 588021 h 1921"/>
              <a:gd name="T18" fmla="*/ 254916 w 1746"/>
              <a:gd name="T19" fmla="*/ 641707 h 1921"/>
              <a:gd name="T20" fmla="*/ 254916 w 1746"/>
              <a:gd name="T21" fmla="*/ 641707 h 1921"/>
              <a:gd name="T22" fmla="*/ 314325 w 1746"/>
              <a:gd name="T23" fmla="*/ 691790 h 1921"/>
              <a:gd name="T24" fmla="*/ 314325 w 1746"/>
              <a:gd name="T25" fmla="*/ 691790 h 1921"/>
              <a:gd name="T26" fmla="*/ 372653 w 1746"/>
              <a:gd name="T27" fmla="*/ 641707 h 1921"/>
              <a:gd name="T28" fmla="*/ 372653 w 1746"/>
              <a:gd name="T29" fmla="*/ 641707 h 1921"/>
              <a:gd name="T30" fmla="*/ 357171 w 1746"/>
              <a:gd name="T31" fmla="*/ 588021 h 1921"/>
              <a:gd name="T32" fmla="*/ 357171 w 1746"/>
              <a:gd name="T33" fmla="*/ 588021 h 1921"/>
              <a:gd name="T34" fmla="*/ 354291 w 1746"/>
              <a:gd name="T35" fmla="*/ 573609 h 1921"/>
              <a:gd name="T36" fmla="*/ 354291 w 1746"/>
              <a:gd name="T37" fmla="*/ 573609 h 1921"/>
              <a:gd name="T38" fmla="*/ 358251 w 1746"/>
              <a:gd name="T39" fmla="*/ 559197 h 1921"/>
              <a:gd name="T40" fmla="*/ 358251 w 1746"/>
              <a:gd name="T41" fmla="*/ 559197 h 1921"/>
              <a:gd name="T42" fmla="*/ 382375 w 1746"/>
              <a:gd name="T43" fmla="*/ 544784 h 1921"/>
              <a:gd name="T44" fmla="*/ 382735 w 1746"/>
              <a:gd name="T45" fmla="*/ 544784 h 1921"/>
              <a:gd name="T46" fmla="*/ 471307 w 1746"/>
              <a:gd name="T47" fmla="*/ 544784 h 1921"/>
              <a:gd name="T48" fmla="*/ 628290 w 1746"/>
              <a:gd name="T49" fmla="*/ 272392 h 1921"/>
              <a:gd name="T50" fmla="*/ 471307 w 1746"/>
              <a:gd name="T51" fmla="*/ 0 h 1921"/>
              <a:gd name="T52" fmla="*/ 383095 w 1746"/>
              <a:gd name="T53" fmla="*/ 0 h 1921"/>
              <a:gd name="T54" fmla="*/ 383095 w 1746"/>
              <a:gd name="T55" fmla="*/ 0 h 1921"/>
              <a:gd name="T56" fmla="*/ 374454 w 1746"/>
              <a:gd name="T57" fmla="*/ 5405 h 1921"/>
              <a:gd name="T58" fmla="*/ 374454 w 1746"/>
              <a:gd name="T59" fmla="*/ 5405 h 1921"/>
              <a:gd name="T60" fmla="*/ 372653 w 1746"/>
              <a:gd name="T61" fmla="*/ 10809 h 1921"/>
              <a:gd name="T62" fmla="*/ 372653 w 1746"/>
              <a:gd name="T63" fmla="*/ 10809 h 1921"/>
              <a:gd name="T64" fmla="*/ 373734 w 1746"/>
              <a:gd name="T65" fmla="*/ 16574 h 1921"/>
              <a:gd name="T66" fmla="*/ 373734 w 1746"/>
              <a:gd name="T67" fmla="*/ 16574 h 1921"/>
              <a:gd name="T68" fmla="*/ 391016 w 1746"/>
              <a:gd name="T69" fmla="*/ 78187 h 1921"/>
              <a:gd name="T70" fmla="*/ 391016 w 1746"/>
              <a:gd name="T71" fmla="*/ 78187 h 1921"/>
              <a:gd name="T72" fmla="*/ 391016 w 1746"/>
              <a:gd name="T73" fmla="*/ 78187 h 1921"/>
              <a:gd name="T74" fmla="*/ 391016 w 1746"/>
              <a:gd name="T75" fmla="*/ 78187 h 1921"/>
              <a:gd name="T76" fmla="*/ 314325 w 1746"/>
              <a:gd name="T77" fmla="*/ 147005 h 1921"/>
              <a:gd name="T78" fmla="*/ 314325 w 1746"/>
              <a:gd name="T79" fmla="*/ 147005 h 1921"/>
              <a:gd name="T80" fmla="*/ 236554 w 1746"/>
              <a:gd name="T81" fmla="*/ 78187 h 1921"/>
              <a:gd name="T82" fmla="*/ 236554 w 1746"/>
              <a:gd name="T83" fmla="*/ 78187 h 1921"/>
              <a:gd name="T84" fmla="*/ 236554 w 1746"/>
              <a:gd name="T85" fmla="*/ 78187 h 1921"/>
              <a:gd name="T86" fmla="*/ 236554 w 1746"/>
              <a:gd name="T87" fmla="*/ 78187 h 1921"/>
              <a:gd name="T88" fmla="*/ 254916 w 1746"/>
              <a:gd name="T89" fmla="*/ 16214 h 1921"/>
              <a:gd name="T90" fmla="*/ 254916 w 1746"/>
              <a:gd name="T91" fmla="*/ 16214 h 1921"/>
              <a:gd name="T92" fmla="*/ 256357 w 1746"/>
              <a:gd name="T93" fmla="*/ 10809 h 1921"/>
              <a:gd name="T94" fmla="*/ 256357 w 1746"/>
              <a:gd name="T95" fmla="*/ 10809 h 1921"/>
              <a:gd name="T96" fmla="*/ 254556 w 1746"/>
              <a:gd name="T97" fmla="*/ 5765 h 1921"/>
              <a:gd name="T98" fmla="*/ 254556 w 1746"/>
              <a:gd name="T99" fmla="*/ 5765 h 1921"/>
              <a:gd name="T100" fmla="*/ 245555 w 1746"/>
              <a:gd name="T101" fmla="*/ 0 h 1921"/>
              <a:gd name="T102" fmla="*/ 156982 w 1746"/>
              <a:gd name="T103" fmla="*/ 0 h 1921"/>
              <a:gd name="T104" fmla="*/ 0 w 1746"/>
              <a:gd name="T105" fmla="*/ 272392 h 1921"/>
              <a:gd name="T106" fmla="*/ 156982 w 1746"/>
              <a:gd name="T107" fmla="*/ 544784 h 192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746" h="1921">
                <a:moveTo>
                  <a:pt x="436" y="1512"/>
                </a:moveTo>
                <a:lnTo>
                  <a:pt x="684" y="1512"/>
                </a:lnTo>
                <a:cubicBezTo>
                  <a:pt x="712" y="1513"/>
                  <a:pt x="737" y="1529"/>
                  <a:pt x="752" y="1554"/>
                </a:cubicBezTo>
                <a:cubicBezTo>
                  <a:pt x="759" y="1566"/>
                  <a:pt x="763" y="1579"/>
                  <a:pt x="763" y="1593"/>
                </a:cubicBezTo>
                <a:cubicBezTo>
                  <a:pt x="763" y="1606"/>
                  <a:pt x="760" y="1620"/>
                  <a:pt x="754" y="1632"/>
                </a:cubicBezTo>
                <a:cubicBezTo>
                  <a:pt x="725" y="1688"/>
                  <a:pt x="708" y="1743"/>
                  <a:pt x="708" y="1781"/>
                </a:cubicBezTo>
                <a:cubicBezTo>
                  <a:pt x="708" y="1883"/>
                  <a:pt x="797" y="1920"/>
                  <a:pt x="873" y="1920"/>
                </a:cubicBezTo>
                <a:cubicBezTo>
                  <a:pt x="947" y="1920"/>
                  <a:pt x="1035" y="1883"/>
                  <a:pt x="1035" y="1781"/>
                </a:cubicBezTo>
                <a:cubicBezTo>
                  <a:pt x="1035" y="1743"/>
                  <a:pt x="1019" y="1687"/>
                  <a:pt x="992" y="1632"/>
                </a:cubicBezTo>
                <a:cubicBezTo>
                  <a:pt x="986" y="1619"/>
                  <a:pt x="983" y="1605"/>
                  <a:pt x="984" y="1592"/>
                </a:cubicBezTo>
                <a:cubicBezTo>
                  <a:pt x="984" y="1578"/>
                  <a:pt x="988" y="1565"/>
                  <a:pt x="995" y="1552"/>
                </a:cubicBezTo>
                <a:cubicBezTo>
                  <a:pt x="1009" y="1529"/>
                  <a:pt x="1034" y="1513"/>
                  <a:pt x="1062" y="1512"/>
                </a:cubicBezTo>
                <a:lnTo>
                  <a:pt x="1063" y="1512"/>
                </a:lnTo>
                <a:lnTo>
                  <a:pt x="1309" y="1512"/>
                </a:lnTo>
                <a:lnTo>
                  <a:pt x="1745" y="756"/>
                </a:lnTo>
                <a:lnTo>
                  <a:pt x="1309" y="0"/>
                </a:lnTo>
                <a:lnTo>
                  <a:pt x="1064" y="0"/>
                </a:lnTo>
                <a:cubicBezTo>
                  <a:pt x="1054" y="0"/>
                  <a:pt x="1045" y="6"/>
                  <a:pt x="1040" y="15"/>
                </a:cubicBezTo>
                <a:cubicBezTo>
                  <a:pt x="1037" y="20"/>
                  <a:pt x="1035" y="25"/>
                  <a:pt x="1035" y="30"/>
                </a:cubicBezTo>
                <a:cubicBezTo>
                  <a:pt x="1035" y="35"/>
                  <a:pt x="1036" y="41"/>
                  <a:pt x="1038" y="46"/>
                </a:cubicBezTo>
                <a:cubicBezTo>
                  <a:pt x="1069" y="108"/>
                  <a:pt x="1086" y="170"/>
                  <a:pt x="1086" y="217"/>
                </a:cubicBezTo>
                <a:cubicBezTo>
                  <a:pt x="1086" y="331"/>
                  <a:pt x="1000" y="408"/>
                  <a:pt x="873" y="408"/>
                </a:cubicBezTo>
                <a:cubicBezTo>
                  <a:pt x="743" y="408"/>
                  <a:pt x="657" y="331"/>
                  <a:pt x="657" y="217"/>
                </a:cubicBezTo>
                <a:cubicBezTo>
                  <a:pt x="657" y="171"/>
                  <a:pt x="676" y="109"/>
                  <a:pt x="708" y="45"/>
                </a:cubicBezTo>
                <a:cubicBezTo>
                  <a:pt x="711" y="40"/>
                  <a:pt x="712" y="35"/>
                  <a:pt x="712" y="30"/>
                </a:cubicBezTo>
                <a:cubicBezTo>
                  <a:pt x="711" y="25"/>
                  <a:pt x="710" y="20"/>
                  <a:pt x="707" y="16"/>
                </a:cubicBezTo>
                <a:cubicBezTo>
                  <a:pt x="702" y="6"/>
                  <a:pt x="692" y="0"/>
                  <a:pt x="682" y="0"/>
                </a:cubicBezTo>
                <a:lnTo>
                  <a:pt x="436" y="0"/>
                </a:lnTo>
                <a:lnTo>
                  <a:pt x="0" y="756"/>
                </a:lnTo>
                <a:lnTo>
                  <a:pt x="436" y="1512"/>
                </a:lnTo>
              </a:path>
            </a:pathLst>
          </a:custGeom>
          <a:solidFill>
            <a:schemeClr val="accent4">
              <a:alpha val="20000"/>
            </a:schemeClr>
          </a:solidFill>
          <a:ln>
            <a:noFill/>
          </a:ln>
          <a:effectLst/>
        </p:spPr>
        <p:txBody>
          <a:bodyPr wrap="none" anchor="ctr"/>
          <a:lstStyle/>
          <a:p>
            <a:endParaRPr lang="en-US" sz="3265">
              <a:latin typeface="DM Sans" pitchFamily="2" charset="77"/>
            </a:endParaRPr>
          </a:p>
        </p:txBody>
      </p:sp>
      <p:pic>
        <p:nvPicPr>
          <p:cNvPr id="42" name="Graphic 41" descr="Hierarchy outline">
            <a:extLst>
              <a:ext uri="{FF2B5EF4-FFF2-40B4-BE49-F238E27FC236}">
                <a16:creationId xmlns:a16="http://schemas.microsoft.com/office/drawing/2014/main" id="{47B09703-C510-B14C-8A57-59195EB5C63D}"/>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94294" y="2719911"/>
            <a:ext cx="658785" cy="658785"/>
          </a:xfrm>
          <a:prstGeom prst="rect">
            <a:avLst/>
          </a:prstGeom>
        </p:spPr>
      </p:pic>
      <p:pic>
        <p:nvPicPr>
          <p:cNvPr id="44" name="Graphic 43" descr="Hourglass 30% outline">
            <a:extLst>
              <a:ext uri="{FF2B5EF4-FFF2-40B4-BE49-F238E27FC236}">
                <a16:creationId xmlns:a16="http://schemas.microsoft.com/office/drawing/2014/main" id="{0A67ED32-678D-294E-9E3E-91A3DA320D7A}"/>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32752" y="4749571"/>
            <a:ext cx="579074" cy="579074"/>
          </a:xfrm>
          <a:prstGeom prst="rect">
            <a:avLst/>
          </a:prstGeom>
        </p:spPr>
      </p:pic>
      <p:pic>
        <p:nvPicPr>
          <p:cNvPr id="46" name="Graphic 45" descr="Tick outline">
            <a:extLst>
              <a:ext uri="{FF2B5EF4-FFF2-40B4-BE49-F238E27FC236}">
                <a16:creationId xmlns:a16="http://schemas.microsoft.com/office/drawing/2014/main" id="{B309E8EA-7E0E-D945-9C2C-2CBB65720B9A}"/>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903725" y="5651818"/>
            <a:ext cx="508101" cy="508101"/>
          </a:xfrm>
          <a:prstGeom prst="rect">
            <a:avLst/>
          </a:prstGeom>
        </p:spPr>
      </p:pic>
      <p:pic>
        <p:nvPicPr>
          <p:cNvPr id="48" name="Graphic 47" descr="Gears outline">
            <a:extLst>
              <a:ext uri="{FF2B5EF4-FFF2-40B4-BE49-F238E27FC236}">
                <a16:creationId xmlns:a16="http://schemas.microsoft.com/office/drawing/2014/main" id="{4AEDB391-5C70-0A4A-9368-8B0FCBD61F42}"/>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832752" y="3723528"/>
            <a:ext cx="637076" cy="637076"/>
          </a:xfrm>
          <a:prstGeom prst="rect">
            <a:avLst/>
          </a:prstGeom>
        </p:spPr>
      </p:pic>
      <p:pic>
        <p:nvPicPr>
          <p:cNvPr id="50" name="Graphic 49" descr="Call centre outline">
            <a:extLst>
              <a:ext uri="{FF2B5EF4-FFF2-40B4-BE49-F238E27FC236}">
                <a16:creationId xmlns:a16="http://schemas.microsoft.com/office/drawing/2014/main" id="{E81A6F02-DDCE-6248-A9E8-5E6F9A136A01}"/>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832752" y="1658844"/>
            <a:ext cx="566652" cy="566652"/>
          </a:xfrm>
          <a:prstGeom prst="rect">
            <a:avLst/>
          </a:prstGeom>
        </p:spPr>
      </p:pic>
      <p:sp>
        <p:nvSpPr>
          <p:cNvPr id="30" name="TextBox 29">
            <a:extLst>
              <a:ext uri="{FF2B5EF4-FFF2-40B4-BE49-F238E27FC236}">
                <a16:creationId xmlns:a16="http://schemas.microsoft.com/office/drawing/2014/main" id="{BC743D49-4569-DA44-BDE3-B95F4B1343B1}"/>
              </a:ext>
            </a:extLst>
          </p:cNvPr>
          <p:cNvSpPr txBox="1"/>
          <p:nvPr/>
        </p:nvSpPr>
        <p:spPr>
          <a:xfrm>
            <a:off x="1976112" y="1647945"/>
            <a:ext cx="3655611" cy="1432560"/>
          </a:xfrm>
          <a:prstGeom prst="rect">
            <a:avLst/>
          </a:prstGeom>
          <a:noFill/>
        </p:spPr>
        <p:txBody>
          <a:bodyPr wrap="square">
            <a:spAutoFit/>
          </a:bodyPr>
          <a:lstStyle/>
          <a:p>
            <a:pPr marL="285750" indent="-285750">
              <a:spcBef>
                <a:spcPts val="600"/>
              </a:spcBef>
              <a:spcAft>
                <a:spcPts val="600"/>
              </a:spcAft>
              <a:buFont typeface="Arial" panose="020B0604020202020204" pitchFamily="34" charset="0"/>
              <a:buChar char="•"/>
            </a:pPr>
            <a:r>
              <a:rPr lang="es" sz="2200" b="0" i="0" strike="noStrike" cap="none" spc="0" baseline="0" dirty="0">
                <a:solidFill>
                  <a:srgbClr val="2E121F"/>
                </a:solidFill>
                <a:effectLst/>
                <a:latin typeface="Gill Sans MT"/>
                <a:ea typeface="Gill Sans MT"/>
                <a:cs typeface="Gill Sans MT"/>
              </a:rPr>
              <a:t>Todo </a:t>
            </a:r>
            <a:r>
              <a:rPr lang="es" sz="2200" b="1" i="0" strike="noStrike" cap="none" spc="0" baseline="0" dirty="0">
                <a:solidFill>
                  <a:srgbClr val="2E121F"/>
                </a:solidFill>
                <a:effectLst/>
                <a:latin typeface="Gill Sans MT"/>
                <a:ea typeface="Gill Sans MT"/>
                <a:cs typeface="Gill Sans MT"/>
              </a:rPr>
              <a:t>el personal debe saber</a:t>
            </a:r>
            <a:r>
              <a:rPr lang="es" sz="2200" b="0" i="0" strike="noStrike" cap="none" spc="0" baseline="0" dirty="0">
                <a:solidFill>
                  <a:srgbClr val="2E121F"/>
                </a:solidFill>
                <a:effectLst/>
                <a:latin typeface="Gill Sans MT"/>
                <a:ea typeface="Gill Sans MT"/>
                <a:cs typeface="Gill Sans MT"/>
              </a:rPr>
              <a:t> cómo funciona el mecanismo y cómo explicárselo a los clientes</a:t>
            </a:r>
          </a:p>
        </p:txBody>
      </p:sp>
      <p:sp>
        <p:nvSpPr>
          <p:cNvPr id="10" name="TextBox 9">
            <a:extLst>
              <a:ext uri="{FF2B5EF4-FFF2-40B4-BE49-F238E27FC236}">
                <a16:creationId xmlns:a16="http://schemas.microsoft.com/office/drawing/2014/main" id="{6D1BC10C-2703-3F4A-9EF5-AA258A95BF59}"/>
              </a:ext>
            </a:extLst>
          </p:cNvPr>
          <p:cNvSpPr txBox="1"/>
          <p:nvPr/>
        </p:nvSpPr>
        <p:spPr>
          <a:xfrm>
            <a:off x="3137843" y="3148218"/>
            <a:ext cx="2594610" cy="1463040"/>
          </a:xfrm>
          <a:prstGeom prst="rect">
            <a:avLst/>
          </a:prstGeom>
          <a:noFill/>
        </p:spPr>
        <p:txBody>
          <a:bodyPr wrap="square" rtlCol="0">
            <a:spAutoFit/>
          </a:bodyPr>
          <a:lstStyle/>
          <a:p>
            <a:pPr algn="ctr"/>
            <a:r>
              <a:rPr lang="es" sz="1800" b="1" i="0" strike="noStrike" cap="none" spc="0" baseline="0" dirty="0">
                <a:solidFill>
                  <a:srgbClr val="753005"/>
                </a:solidFill>
                <a:effectLst/>
                <a:latin typeface="Gill Sans MT"/>
                <a:ea typeface="Gill Sans MT"/>
                <a:cs typeface="Gill Sans MT"/>
              </a:rPr>
              <a:t>Recuerda: La capacitación del personal es fundamental para un sistema eficaz</a:t>
            </a:r>
          </a:p>
        </p:txBody>
      </p:sp>
      <p:pic>
        <p:nvPicPr>
          <p:cNvPr id="12" name="Graphic 11" descr="Arrow: Slight curve outline">
            <a:extLst>
              <a:ext uri="{FF2B5EF4-FFF2-40B4-BE49-F238E27FC236}">
                <a16:creationId xmlns:a16="http://schemas.microsoft.com/office/drawing/2014/main" id="{ED68AEFC-C588-8C44-B829-ECF1CDD63250}"/>
              </a:ext>
            </a:extLst>
          </p:cNvPr>
          <p:cNvPicPr>
            <a:picLocks noChangeAspect="1"/>
          </p:cNvPicPr>
          <p:nvPr/>
        </p:nvPicPr>
        <p:blipFill>
          <a:blip r:embed="rId13">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rot="2619879">
            <a:off x="2299202" y="3116150"/>
            <a:ext cx="852638" cy="914400"/>
          </a:xfrm>
          <a:prstGeom prst="rect">
            <a:avLst/>
          </a:prstGeom>
        </p:spPr>
      </p:pic>
      <p:pic>
        <p:nvPicPr>
          <p:cNvPr id="13" name="Picture 12">
            <a:extLst>
              <a:ext uri="{FF2B5EF4-FFF2-40B4-BE49-F238E27FC236}">
                <a16:creationId xmlns:a16="http://schemas.microsoft.com/office/drawing/2014/main" id="{1B831C49-537C-C54B-97F1-04AF7B0B4BB8}"/>
              </a:ext>
            </a:extLst>
          </p:cNvPr>
          <p:cNvPicPr>
            <a:picLocks noChangeAspect="1"/>
          </p:cNvPicPr>
          <p:nvPr/>
        </p:nvPicPr>
        <p:blipFill>
          <a:blip r:embed="rId15">
            <a:extLst>
              <a:ext uri="{28A0092B-C50C-407E-A947-70E740481C1C}">
                <a14:useLocalDpi xmlns:a14="http://schemas.microsoft.com/office/drawing/2010/main"/>
              </a:ext>
            </a:extLst>
          </a:blip>
          <a:stretch>
            <a:fillRect/>
          </a:stretch>
        </p:blipFill>
        <p:spPr>
          <a:xfrm>
            <a:off x="5938906" y="1501585"/>
            <a:ext cx="5945591" cy="5236789"/>
          </a:xfrm>
          <a:prstGeom prst="rect">
            <a:avLst/>
          </a:prstGeom>
        </p:spPr>
      </p:pic>
      <p:sp>
        <p:nvSpPr>
          <p:cNvPr id="39" name="TextBox 38">
            <a:extLst>
              <a:ext uri="{FF2B5EF4-FFF2-40B4-BE49-F238E27FC236}">
                <a16:creationId xmlns:a16="http://schemas.microsoft.com/office/drawing/2014/main" id="{0FA02740-FEC9-8E41-BF06-7100DB5207DE}"/>
              </a:ext>
            </a:extLst>
          </p:cNvPr>
          <p:cNvSpPr txBox="1"/>
          <p:nvPr/>
        </p:nvSpPr>
        <p:spPr>
          <a:xfrm>
            <a:off x="1878482" y="4492070"/>
            <a:ext cx="4217518" cy="1107996"/>
          </a:xfrm>
          <a:prstGeom prst="rect">
            <a:avLst/>
          </a:prstGeom>
          <a:noFill/>
        </p:spPr>
        <p:txBody>
          <a:bodyPr wrap="square">
            <a:spAutoFit/>
          </a:bodyPr>
          <a:lstStyle/>
          <a:p>
            <a:pPr marL="285750" indent="-285750">
              <a:spcBef>
                <a:spcPts val="600"/>
              </a:spcBef>
              <a:spcAft>
                <a:spcPts val="600"/>
              </a:spcAft>
              <a:buFont typeface="Arial" panose="020B0604020202020204" pitchFamily="34" charset="0"/>
              <a:buChar char="•"/>
            </a:pPr>
            <a:r>
              <a:rPr lang="es" sz="2200" b="0" i="0" strike="noStrike" cap="none" spc="0" baseline="0" dirty="0">
                <a:solidFill>
                  <a:srgbClr val="EA6013"/>
                </a:solidFill>
                <a:effectLst/>
                <a:latin typeface="Gill Sans MT"/>
                <a:ea typeface="Gill Sans MT"/>
                <a:cs typeface="Gill Sans MT"/>
              </a:rPr>
              <a:t>Dar </a:t>
            </a:r>
            <a:r>
              <a:rPr lang="es" sz="2200" b="1" i="0" strike="noStrike" cap="none" spc="0" baseline="0" dirty="0">
                <a:solidFill>
                  <a:srgbClr val="EA6013"/>
                </a:solidFill>
                <a:effectLst/>
                <a:latin typeface="Gill Sans MT"/>
                <a:ea typeface="Gill Sans MT"/>
                <a:cs typeface="Gill Sans MT"/>
              </a:rPr>
              <a:t>responsabilidades específicas </a:t>
            </a:r>
            <a:r>
              <a:rPr lang="es" sz="2200" b="1" dirty="0">
                <a:solidFill>
                  <a:srgbClr val="EA6013"/>
                </a:solidFill>
                <a:latin typeface="Gill Sans MT"/>
                <a:ea typeface="Gill Sans MT"/>
                <a:cs typeface="Gill Sans MT"/>
              </a:rPr>
              <a:t>a</a:t>
            </a:r>
            <a:r>
              <a:rPr lang="es" sz="2200" b="1" i="0" strike="noStrike" cap="none" spc="0" baseline="0" dirty="0">
                <a:solidFill>
                  <a:srgbClr val="EA6013"/>
                </a:solidFill>
                <a:effectLst/>
                <a:latin typeface="Gill Sans MT"/>
                <a:ea typeface="Gill Sans MT"/>
                <a:cs typeface="Gill Sans MT"/>
              </a:rPr>
              <a:t>l personal</a:t>
            </a:r>
            <a:r>
              <a:rPr lang="es" sz="2200" b="0" i="0" strike="noStrike" cap="none" spc="0" baseline="0" dirty="0">
                <a:solidFill>
                  <a:srgbClr val="EA6013"/>
                </a:solidFill>
                <a:effectLst/>
                <a:latin typeface="Gill Sans MT"/>
                <a:ea typeface="Gill Sans MT"/>
                <a:cs typeface="Gill Sans MT"/>
              </a:rPr>
              <a:t> para atender las quejas de los clientes</a:t>
            </a:r>
          </a:p>
        </p:txBody>
      </p:sp>
      <p:sp>
        <p:nvSpPr>
          <p:cNvPr id="40" name="TextBox 39">
            <a:extLst>
              <a:ext uri="{FF2B5EF4-FFF2-40B4-BE49-F238E27FC236}">
                <a16:creationId xmlns:a16="http://schemas.microsoft.com/office/drawing/2014/main" id="{1F02B357-C9BB-564C-B733-C3CCFC678BD1}"/>
              </a:ext>
            </a:extLst>
          </p:cNvPr>
          <p:cNvSpPr txBox="1"/>
          <p:nvPr/>
        </p:nvSpPr>
        <p:spPr>
          <a:xfrm>
            <a:off x="2317959" y="6031807"/>
            <a:ext cx="3732916" cy="640080"/>
          </a:xfrm>
          <a:prstGeom prst="rect">
            <a:avLst/>
          </a:prstGeom>
          <a:noFill/>
        </p:spPr>
        <p:txBody>
          <a:bodyPr wrap="square" rtlCol="0">
            <a:spAutoFit/>
          </a:bodyPr>
          <a:lstStyle/>
          <a:p>
            <a:pPr algn="ctr"/>
            <a:r>
              <a:rPr lang="es" sz="1800" b="1" i="0" strike="noStrike" cap="none" spc="0" baseline="0" dirty="0">
                <a:solidFill>
                  <a:srgbClr val="753005"/>
                </a:solidFill>
                <a:effectLst/>
                <a:latin typeface="Gill Sans MT"/>
                <a:ea typeface="Gill Sans MT"/>
                <a:cs typeface="Gill Sans MT"/>
              </a:rPr>
              <a:t>Nota: Diferentes posiciones = diferentes responsabilidades</a:t>
            </a:r>
          </a:p>
        </p:txBody>
      </p:sp>
      <p:pic>
        <p:nvPicPr>
          <p:cNvPr id="26" name="Graphic 25" descr="Arrow: Anti-clockwise curve outline">
            <a:extLst>
              <a:ext uri="{FF2B5EF4-FFF2-40B4-BE49-F238E27FC236}">
                <a16:creationId xmlns:a16="http://schemas.microsoft.com/office/drawing/2014/main" id="{81E66DC0-92FC-1842-9D14-71650AC1B466}"/>
              </a:ext>
            </a:extLst>
          </p:cNvPr>
          <p:cNvPicPr>
            <a:picLocks noChangeAspect="1"/>
          </p:cNvPicPr>
          <p:nvPr/>
        </p:nvPicPr>
        <p:blipFill>
          <a:blip r:embed="rId16">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rot="15743397">
            <a:off x="5272153" y="5357415"/>
            <a:ext cx="914400" cy="914400"/>
          </a:xfrm>
          <a:prstGeom prst="rect">
            <a:avLst/>
          </a:prstGeom>
        </p:spPr>
      </p:pic>
      <p:sp>
        <p:nvSpPr>
          <p:cNvPr id="28" name="Rectangle 27">
            <a:extLst>
              <a:ext uri="{FF2B5EF4-FFF2-40B4-BE49-F238E27FC236}">
                <a16:creationId xmlns:a16="http://schemas.microsoft.com/office/drawing/2014/main" id="{114BB441-0E1E-8E4A-9C5E-B4C2F5FDC60B}"/>
              </a:ext>
            </a:extLst>
          </p:cNvPr>
          <p:cNvSpPr/>
          <p:nvPr/>
        </p:nvSpPr>
        <p:spPr>
          <a:xfrm>
            <a:off x="6243074" y="2787288"/>
            <a:ext cx="727458" cy="33385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87174F5A-FD0D-AF4E-886A-5C39C0282FE6}"/>
              </a:ext>
            </a:extLst>
          </p:cNvPr>
          <p:cNvSpPr/>
          <p:nvPr/>
        </p:nvSpPr>
        <p:spPr>
          <a:xfrm>
            <a:off x="6751131" y="2625173"/>
            <a:ext cx="727458" cy="33385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a:extLst>
              <a:ext uri="{FF2B5EF4-FFF2-40B4-BE49-F238E27FC236}">
                <a16:creationId xmlns:a16="http://schemas.microsoft.com/office/drawing/2014/main" id="{F0C9A002-B3F2-6748-B621-C7D066B88BB6}"/>
              </a:ext>
            </a:extLst>
          </p:cNvPr>
          <p:cNvPicPr>
            <a:picLocks noChangeAspect="1"/>
          </p:cNvPicPr>
          <p:nvPr/>
        </p:nvPicPr>
        <p:blipFill>
          <a:blip r:embed="rId18"/>
          <a:stretch>
            <a:fillRect/>
          </a:stretch>
        </p:blipFill>
        <p:spPr>
          <a:xfrm>
            <a:off x="6945135" y="3584810"/>
            <a:ext cx="723900" cy="330200"/>
          </a:xfrm>
          <a:prstGeom prst="rect">
            <a:avLst/>
          </a:prstGeom>
        </p:spPr>
      </p:pic>
      <p:sp>
        <p:nvSpPr>
          <p:cNvPr id="45" name="Rectangle 44">
            <a:extLst>
              <a:ext uri="{FF2B5EF4-FFF2-40B4-BE49-F238E27FC236}">
                <a16:creationId xmlns:a16="http://schemas.microsoft.com/office/drawing/2014/main" id="{D16A6EB2-B7FF-BD49-BF26-F4B2BA700053}"/>
              </a:ext>
            </a:extLst>
          </p:cNvPr>
          <p:cNvSpPr/>
          <p:nvPr/>
        </p:nvSpPr>
        <p:spPr>
          <a:xfrm>
            <a:off x="6243074" y="3746925"/>
            <a:ext cx="819344" cy="33385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Picture 46">
            <a:extLst>
              <a:ext uri="{FF2B5EF4-FFF2-40B4-BE49-F238E27FC236}">
                <a16:creationId xmlns:a16="http://schemas.microsoft.com/office/drawing/2014/main" id="{BD0D6F57-AFDA-2D43-993D-601E7567BEE8}"/>
              </a:ext>
            </a:extLst>
          </p:cNvPr>
          <p:cNvPicPr>
            <a:picLocks noChangeAspect="1"/>
          </p:cNvPicPr>
          <p:nvPr/>
        </p:nvPicPr>
        <p:blipFill>
          <a:blip r:embed="rId18"/>
          <a:stretch>
            <a:fillRect/>
          </a:stretch>
        </p:blipFill>
        <p:spPr>
          <a:xfrm>
            <a:off x="6279365" y="5652086"/>
            <a:ext cx="1187793" cy="330200"/>
          </a:xfrm>
          <a:prstGeom prst="rect">
            <a:avLst/>
          </a:prstGeom>
        </p:spPr>
      </p:pic>
    </p:spTree>
    <p:extLst>
      <p:ext uri="{BB962C8B-B14F-4D97-AF65-F5344CB8AC3E}">
        <p14:creationId xmlns:p14="http://schemas.microsoft.com/office/powerpoint/2010/main" val="420643422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childTnLst>
                          </p:cTn>
                        </p:par>
                      </p:childTnLst>
                    </p:cTn>
                  </p:par>
                  <p:par>
                    <p:cTn id="11" fill="hold" nodeType="clickPar">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blinds(horizontal)">
                                      <p:cBhvr>
                                        <p:cTn id="15" dur="500"/>
                                        <p:tgtEl>
                                          <p:spTgt spid="39"/>
                                        </p:tgtEl>
                                      </p:cBhvr>
                                    </p:animEffect>
                                  </p:childTnLst>
                                </p:cTn>
                              </p:par>
                            </p:childTnLst>
                          </p:cTn>
                        </p:par>
                      </p:childTnLst>
                    </p:cTn>
                  </p:par>
                  <p:par>
                    <p:cTn id="16" fill="hold" nodeType="clickPar">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41"/>
                                        </p:tgtEl>
                                        <p:attrNameLst>
                                          <p:attrName>style.visibility</p:attrName>
                                        </p:attrNameLst>
                                      </p:cBhvr>
                                      <p:to>
                                        <p:strVal val="visible"/>
                                      </p:to>
                                    </p:set>
                                    <p:animEffect transition="in" filter="checkerboard(across)">
                                      <p:cBhvr>
                                        <p:cTn id="20" dur="500"/>
                                        <p:tgtEl>
                                          <p:spTgt spid="41"/>
                                        </p:tgtEl>
                                      </p:cBhvr>
                                    </p:animEffect>
                                  </p:childTnLst>
                                </p:cTn>
                              </p:par>
                              <p:par>
                                <p:cTn id="21" presetID="5" presetClass="entr" presetSubtype="10"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checkerboard(across)">
                                      <p:cBhvr>
                                        <p:cTn id="23" dur="500"/>
                                        <p:tgtEl>
                                          <p:spTgt spid="28"/>
                                        </p:tgtEl>
                                      </p:cBhvr>
                                    </p:animEffect>
                                  </p:childTnLst>
                                </p:cTn>
                              </p:par>
                              <p:par>
                                <p:cTn id="24" presetID="5" presetClass="entr" presetSubtype="10" fill="hold" nodeType="with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checkerboard(across)">
                                      <p:cBhvr>
                                        <p:cTn id="26" dur="500"/>
                                        <p:tgtEl>
                                          <p:spTgt spid="29"/>
                                        </p:tgtEl>
                                      </p:cBhvr>
                                    </p:animEffect>
                                  </p:childTnLst>
                                </p:cTn>
                              </p:par>
                              <p:par>
                                <p:cTn id="27" presetID="5" presetClass="entr" presetSubtype="10"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checkerboard(across)">
                                      <p:cBhvr>
                                        <p:cTn id="29" dur="500"/>
                                        <p:tgtEl>
                                          <p:spTgt spid="45"/>
                                        </p:tgtEl>
                                      </p:cBhvr>
                                    </p:animEffect>
                                  </p:childTnLst>
                                </p:cTn>
                              </p:par>
                              <p:par>
                                <p:cTn id="30" presetID="5" presetClass="entr" presetSubtype="10" fill="hold" nodeType="with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checkerboard(across)">
                                      <p:cBhvr>
                                        <p:cTn id="32" dur="500"/>
                                        <p:tgtEl>
                                          <p:spTgt spid="47"/>
                                        </p:tgtEl>
                                      </p:cBhvr>
                                    </p:animEffect>
                                  </p:childTnLst>
                                </p:cTn>
                              </p:par>
                              <p:par>
                                <p:cTn id="33" presetID="5" presetClass="entr" presetSubtype="10"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checkerboard(across)">
                                      <p:cBhvr>
                                        <p:cTn id="35" dur="500"/>
                                        <p:tgtEl>
                                          <p:spTgt spid="13"/>
                                        </p:tgtEl>
                                      </p:cBhvr>
                                    </p:animEffect>
                                  </p:childTnLst>
                                </p:cTn>
                              </p:par>
                            </p:childTnLst>
                          </p:cTn>
                        </p:par>
                      </p:childTnLst>
                    </p:cTn>
                  </p:par>
                  <p:par>
                    <p:cTn id="36" fill="hold" nodeType="clickPar">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blinds(horizontal)">
                                      <p:cBhvr>
                                        <p:cTn id="40" dur="500"/>
                                        <p:tgtEl>
                                          <p:spTgt spid="26"/>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blinds(horizontal)">
                                      <p:cBhvr>
                                        <p:cTn id="4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9" grpId="0"/>
      <p:bldP spid="40" grpId="0"/>
      <p:bldP spid="28" grpId="0" animBg="1"/>
      <p:bldP spid="41" grpId="0" animBg="1"/>
      <p:bldP spid="4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88222-74F0-DA4A-9B31-0BF4F767B25B}"/>
              </a:ext>
            </a:extLst>
          </p:cNvPr>
          <p:cNvSpPr>
            <a:spLocks noGrp="1"/>
          </p:cNvSpPr>
          <p:nvPr>
            <p:ph type="title"/>
          </p:nvPr>
        </p:nvSpPr>
        <p:spPr/>
        <p:txBody>
          <a:bodyPr/>
          <a:lstStyle/>
          <a:p>
            <a:r>
              <a:rPr lang="es" sz="2800" b="0" i="0" strike="noStrike" cap="none" spc="0" baseline="0">
                <a:solidFill>
                  <a:srgbClr val="FFFFFF"/>
                </a:solidFill>
                <a:effectLst/>
                <a:latin typeface="Gill Sans MT"/>
                <a:ea typeface="Gill Sans MT"/>
                <a:cs typeface="Gill Sans MT"/>
              </a:rPr>
              <a:t>Proceso de creación y escalado</a:t>
            </a:r>
          </a:p>
        </p:txBody>
      </p:sp>
      <p:sp>
        <p:nvSpPr>
          <p:cNvPr id="3" name="Slide Number Placeholder 2">
            <a:extLst>
              <a:ext uri="{FF2B5EF4-FFF2-40B4-BE49-F238E27FC236}">
                <a16:creationId xmlns:a16="http://schemas.microsoft.com/office/drawing/2014/main" id="{3976F342-CBD4-D245-A202-7C8E57A21046}"/>
              </a:ext>
            </a:extLst>
          </p:cNvPr>
          <p:cNvSpPr>
            <a:spLocks noGrp="1"/>
          </p:cNvSpPr>
          <p:nvPr>
            <p:ph type="sldNum" sz="quarter" idx="12"/>
          </p:nvPr>
        </p:nvSpPr>
        <p:spPr/>
        <p:txBody>
          <a:bodyPr/>
          <a:lstStyle/>
          <a:p>
            <a:fld id="{D57F1E4F-1CFF-5643-939E-217C01CDF565}" type="slidenum">
              <a:rPr lang="en-US" smtClean="0"/>
              <a:t>16</a:t>
            </a:fld>
            <a:endParaRPr lang="en-US"/>
          </a:p>
        </p:txBody>
      </p:sp>
      <p:sp>
        <p:nvSpPr>
          <p:cNvPr id="4" name="Freeform 67">
            <a:extLst>
              <a:ext uri="{FF2B5EF4-FFF2-40B4-BE49-F238E27FC236}">
                <a16:creationId xmlns:a16="http://schemas.microsoft.com/office/drawing/2014/main" id="{ED48B450-2D75-CA47-8A08-7656968015B0}"/>
              </a:ext>
            </a:extLst>
          </p:cNvPr>
          <p:cNvSpPr>
            <a:spLocks noChangeArrowheads="1"/>
          </p:cNvSpPr>
          <p:nvPr/>
        </p:nvSpPr>
        <p:spPr bwMode="auto">
          <a:xfrm>
            <a:off x="581192" y="5412816"/>
            <a:ext cx="1087737" cy="942157"/>
          </a:xfrm>
          <a:custGeom>
            <a:avLst/>
            <a:gdLst>
              <a:gd name="T0" fmla="*/ 245555 w 1746"/>
              <a:gd name="T1" fmla="*/ 0 h 1514"/>
              <a:gd name="T2" fmla="*/ 156982 w 1746"/>
              <a:gd name="T3" fmla="*/ 0 h 1514"/>
              <a:gd name="T4" fmla="*/ 0 w 1746"/>
              <a:gd name="T5" fmla="*/ 272257 h 1514"/>
              <a:gd name="T6" fmla="*/ 156982 w 1746"/>
              <a:gd name="T7" fmla="*/ 544153 h 1514"/>
              <a:gd name="T8" fmla="*/ 471307 w 1746"/>
              <a:gd name="T9" fmla="*/ 544153 h 1514"/>
              <a:gd name="T10" fmla="*/ 628290 w 1746"/>
              <a:gd name="T11" fmla="*/ 272257 h 1514"/>
              <a:gd name="T12" fmla="*/ 471307 w 1746"/>
              <a:gd name="T13" fmla="*/ 0 h 1514"/>
              <a:gd name="T14" fmla="*/ 383095 w 1746"/>
              <a:gd name="T15" fmla="*/ 0 h 1514"/>
              <a:gd name="T16" fmla="*/ 383095 w 1746"/>
              <a:gd name="T17" fmla="*/ 0 h 1514"/>
              <a:gd name="T18" fmla="*/ 374454 w 1746"/>
              <a:gd name="T19" fmla="*/ 5754 h 1514"/>
              <a:gd name="T20" fmla="*/ 374454 w 1746"/>
              <a:gd name="T21" fmla="*/ 5754 h 1514"/>
              <a:gd name="T22" fmla="*/ 372653 w 1746"/>
              <a:gd name="T23" fmla="*/ 11149 h 1514"/>
              <a:gd name="T24" fmla="*/ 372653 w 1746"/>
              <a:gd name="T25" fmla="*/ 11149 h 1514"/>
              <a:gd name="T26" fmla="*/ 373734 w 1746"/>
              <a:gd name="T27" fmla="*/ 16544 h 1514"/>
              <a:gd name="T28" fmla="*/ 373734 w 1746"/>
              <a:gd name="T29" fmla="*/ 16544 h 1514"/>
              <a:gd name="T30" fmla="*/ 391016 w 1746"/>
              <a:gd name="T31" fmla="*/ 78404 h 1514"/>
              <a:gd name="T32" fmla="*/ 391016 w 1746"/>
              <a:gd name="T33" fmla="*/ 78404 h 1514"/>
              <a:gd name="T34" fmla="*/ 391016 w 1746"/>
              <a:gd name="T35" fmla="*/ 78404 h 1514"/>
              <a:gd name="T36" fmla="*/ 391016 w 1746"/>
              <a:gd name="T37" fmla="*/ 78404 h 1514"/>
              <a:gd name="T38" fmla="*/ 314325 w 1746"/>
              <a:gd name="T39" fmla="*/ 146738 h 1514"/>
              <a:gd name="T40" fmla="*/ 314325 w 1746"/>
              <a:gd name="T41" fmla="*/ 146738 h 1514"/>
              <a:gd name="T42" fmla="*/ 236554 w 1746"/>
              <a:gd name="T43" fmla="*/ 78404 h 1514"/>
              <a:gd name="T44" fmla="*/ 236554 w 1746"/>
              <a:gd name="T45" fmla="*/ 78404 h 1514"/>
              <a:gd name="T46" fmla="*/ 236554 w 1746"/>
              <a:gd name="T47" fmla="*/ 78404 h 1514"/>
              <a:gd name="T48" fmla="*/ 236554 w 1746"/>
              <a:gd name="T49" fmla="*/ 78404 h 1514"/>
              <a:gd name="T50" fmla="*/ 254916 w 1746"/>
              <a:gd name="T51" fmla="*/ 16544 h 1514"/>
              <a:gd name="T52" fmla="*/ 254916 w 1746"/>
              <a:gd name="T53" fmla="*/ 16544 h 1514"/>
              <a:gd name="T54" fmla="*/ 256357 w 1746"/>
              <a:gd name="T55" fmla="*/ 11149 h 1514"/>
              <a:gd name="T56" fmla="*/ 256357 w 1746"/>
              <a:gd name="T57" fmla="*/ 11149 h 1514"/>
              <a:gd name="T58" fmla="*/ 254556 w 1746"/>
              <a:gd name="T59" fmla="*/ 5754 h 1514"/>
              <a:gd name="T60" fmla="*/ 254556 w 1746"/>
              <a:gd name="T61" fmla="*/ 5754 h 1514"/>
              <a:gd name="T62" fmla="*/ 245555 w 1746"/>
              <a:gd name="T63" fmla="*/ 0 h 151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746" h="1514">
                <a:moveTo>
                  <a:pt x="682" y="0"/>
                </a:moveTo>
                <a:lnTo>
                  <a:pt x="436" y="0"/>
                </a:lnTo>
                <a:lnTo>
                  <a:pt x="0" y="757"/>
                </a:lnTo>
                <a:lnTo>
                  <a:pt x="436" y="1513"/>
                </a:lnTo>
                <a:lnTo>
                  <a:pt x="1309" y="1513"/>
                </a:lnTo>
                <a:lnTo>
                  <a:pt x="1745" y="757"/>
                </a:lnTo>
                <a:lnTo>
                  <a:pt x="1309" y="0"/>
                </a:lnTo>
                <a:lnTo>
                  <a:pt x="1064" y="0"/>
                </a:lnTo>
                <a:cubicBezTo>
                  <a:pt x="1054" y="1"/>
                  <a:pt x="1045" y="7"/>
                  <a:pt x="1040" y="16"/>
                </a:cubicBezTo>
                <a:cubicBezTo>
                  <a:pt x="1037" y="21"/>
                  <a:pt x="1035" y="25"/>
                  <a:pt x="1035" y="31"/>
                </a:cubicBezTo>
                <a:cubicBezTo>
                  <a:pt x="1035" y="36"/>
                  <a:pt x="1036" y="41"/>
                  <a:pt x="1038" y="46"/>
                </a:cubicBezTo>
                <a:cubicBezTo>
                  <a:pt x="1069" y="109"/>
                  <a:pt x="1086" y="171"/>
                  <a:pt x="1086" y="218"/>
                </a:cubicBezTo>
                <a:cubicBezTo>
                  <a:pt x="1086" y="332"/>
                  <a:pt x="1000" y="408"/>
                  <a:pt x="873" y="408"/>
                </a:cubicBezTo>
                <a:cubicBezTo>
                  <a:pt x="743" y="408"/>
                  <a:pt x="657" y="332"/>
                  <a:pt x="657" y="218"/>
                </a:cubicBezTo>
                <a:cubicBezTo>
                  <a:pt x="657" y="172"/>
                  <a:pt x="676" y="109"/>
                  <a:pt x="708" y="46"/>
                </a:cubicBezTo>
                <a:cubicBezTo>
                  <a:pt x="711" y="41"/>
                  <a:pt x="712" y="36"/>
                  <a:pt x="712" y="31"/>
                </a:cubicBezTo>
                <a:cubicBezTo>
                  <a:pt x="711" y="26"/>
                  <a:pt x="710" y="21"/>
                  <a:pt x="707" y="16"/>
                </a:cubicBezTo>
                <a:cubicBezTo>
                  <a:pt x="702" y="7"/>
                  <a:pt x="692" y="1"/>
                  <a:pt x="682" y="0"/>
                </a:cubicBezTo>
              </a:path>
            </a:pathLst>
          </a:custGeom>
          <a:solidFill>
            <a:schemeClr val="accent5">
              <a:alpha val="20000"/>
            </a:schemeClr>
          </a:solidFill>
          <a:ln>
            <a:noFill/>
          </a:ln>
          <a:effectLst/>
        </p:spPr>
        <p:txBody>
          <a:bodyPr wrap="none" anchor="ctr"/>
          <a:lstStyle/>
          <a:p>
            <a:endParaRPr lang="en-US" sz="3265">
              <a:latin typeface="DM Sans" pitchFamily="2" charset="77"/>
            </a:endParaRPr>
          </a:p>
        </p:txBody>
      </p:sp>
      <p:sp>
        <p:nvSpPr>
          <p:cNvPr id="5" name="Freeform 68">
            <a:extLst>
              <a:ext uri="{FF2B5EF4-FFF2-40B4-BE49-F238E27FC236}">
                <a16:creationId xmlns:a16="http://schemas.microsoft.com/office/drawing/2014/main" id="{70403930-0DA2-A249-B36D-08ED5BBA29C4}"/>
              </a:ext>
            </a:extLst>
          </p:cNvPr>
          <p:cNvSpPr>
            <a:spLocks noChangeArrowheads="1"/>
          </p:cNvSpPr>
          <p:nvPr/>
        </p:nvSpPr>
        <p:spPr bwMode="auto">
          <a:xfrm>
            <a:off x="581192" y="1517841"/>
            <a:ext cx="1087737" cy="1197609"/>
          </a:xfrm>
          <a:custGeom>
            <a:avLst/>
            <a:gdLst>
              <a:gd name="T0" fmla="*/ 471307 w 1746"/>
              <a:gd name="T1" fmla="*/ 0 h 1922"/>
              <a:gd name="T2" fmla="*/ 156982 w 1746"/>
              <a:gd name="T3" fmla="*/ 0 h 1922"/>
              <a:gd name="T4" fmla="*/ 0 w 1746"/>
              <a:gd name="T5" fmla="*/ 272250 h 1922"/>
              <a:gd name="T6" fmla="*/ 156982 w 1746"/>
              <a:gd name="T7" fmla="*/ 544861 h 1922"/>
              <a:gd name="T8" fmla="*/ 246275 w 1746"/>
              <a:gd name="T9" fmla="*/ 544861 h 1922"/>
              <a:gd name="T10" fmla="*/ 246275 w 1746"/>
              <a:gd name="T11" fmla="*/ 544861 h 1922"/>
              <a:gd name="T12" fmla="*/ 270759 w 1746"/>
              <a:gd name="T13" fmla="*/ 559986 h 1922"/>
              <a:gd name="T14" fmla="*/ 270759 w 1746"/>
              <a:gd name="T15" fmla="*/ 559986 h 1922"/>
              <a:gd name="T16" fmla="*/ 271479 w 1746"/>
              <a:gd name="T17" fmla="*/ 588075 h 1922"/>
              <a:gd name="T18" fmla="*/ 271479 w 1746"/>
              <a:gd name="T19" fmla="*/ 588075 h 1922"/>
              <a:gd name="T20" fmla="*/ 254916 w 1746"/>
              <a:gd name="T21" fmla="*/ 641373 h 1922"/>
              <a:gd name="T22" fmla="*/ 254916 w 1746"/>
              <a:gd name="T23" fmla="*/ 641373 h 1922"/>
              <a:gd name="T24" fmla="*/ 314325 w 1746"/>
              <a:gd name="T25" fmla="*/ 691790 h 1922"/>
              <a:gd name="T26" fmla="*/ 314325 w 1746"/>
              <a:gd name="T27" fmla="*/ 691790 h 1922"/>
              <a:gd name="T28" fmla="*/ 372653 w 1746"/>
              <a:gd name="T29" fmla="*/ 641373 h 1922"/>
              <a:gd name="T30" fmla="*/ 372653 w 1746"/>
              <a:gd name="T31" fmla="*/ 641373 h 1922"/>
              <a:gd name="T32" fmla="*/ 357171 w 1746"/>
              <a:gd name="T33" fmla="*/ 587715 h 1922"/>
              <a:gd name="T34" fmla="*/ 357171 w 1746"/>
              <a:gd name="T35" fmla="*/ 587715 h 1922"/>
              <a:gd name="T36" fmla="*/ 358251 w 1746"/>
              <a:gd name="T37" fmla="*/ 559266 h 1922"/>
              <a:gd name="T38" fmla="*/ 358251 w 1746"/>
              <a:gd name="T39" fmla="*/ 559266 h 1922"/>
              <a:gd name="T40" fmla="*/ 382375 w 1746"/>
              <a:gd name="T41" fmla="*/ 544861 h 1922"/>
              <a:gd name="T42" fmla="*/ 382735 w 1746"/>
              <a:gd name="T43" fmla="*/ 544861 h 1922"/>
              <a:gd name="T44" fmla="*/ 471307 w 1746"/>
              <a:gd name="T45" fmla="*/ 544861 h 1922"/>
              <a:gd name="T46" fmla="*/ 628290 w 1746"/>
              <a:gd name="T47" fmla="*/ 272250 h 1922"/>
              <a:gd name="T48" fmla="*/ 471307 w 1746"/>
              <a:gd name="T49" fmla="*/ 0 h 192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746" h="1922">
                <a:moveTo>
                  <a:pt x="1309" y="0"/>
                </a:moveTo>
                <a:lnTo>
                  <a:pt x="436" y="0"/>
                </a:lnTo>
                <a:lnTo>
                  <a:pt x="0" y="756"/>
                </a:lnTo>
                <a:lnTo>
                  <a:pt x="436" y="1513"/>
                </a:lnTo>
                <a:lnTo>
                  <a:pt x="684" y="1513"/>
                </a:lnTo>
                <a:cubicBezTo>
                  <a:pt x="712" y="1514"/>
                  <a:pt x="737" y="1530"/>
                  <a:pt x="752" y="1555"/>
                </a:cubicBezTo>
                <a:cubicBezTo>
                  <a:pt x="765" y="1579"/>
                  <a:pt x="766" y="1608"/>
                  <a:pt x="754" y="1633"/>
                </a:cubicBezTo>
                <a:cubicBezTo>
                  <a:pt x="725" y="1689"/>
                  <a:pt x="708" y="1744"/>
                  <a:pt x="708" y="1781"/>
                </a:cubicBezTo>
                <a:cubicBezTo>
                  <a:pt x="708" y="1884"/>
                  <a:pt x="797" y="1921"/>
                  <a:pt x="873" y="1921"/>
                </a:cubicBezTo>
                <a:cubicBezTo>
                  <a:pt x="947" y="1921"/>
                  <a:pt x="1035" y="1884"/>
                  <a:pt x="1035" y="1781"/>
                </a:cubicBezTo>
                <a:cubicBezTo>
                  <a:pt x="1035" y="1744"/>
                  <a:pt x="1019" y="1688"/>
                  <a:pt x="992" y="1632"/>
                </a:cubicBezTo>
                <a:cubicBezTo>
                  <a:pt x="980" y="1607"/>
                  <a:pt x="981" y="1578"/>
                  <a:pt x="995" y="1553"/>
                </a:cubicBezTo>
                <a:cubicBezTo>
                  <a:pt x="1009" y="1529"/>
                  <a:pt x="1034" y="1514"/>
                  <a:pt x="1062" y="1513"/>
                </a:cubicBezTo>
                <a:lnTo>
                  <a:pt x="1063" y="1513"/>
                </a:lnTo>
                <a:lnTo>
                  <a:pt x="1309" y="1513"/>
                </a:lnTo>
                <a:lnTo>
                  <a:pt x="1745" y="756"/>
                </a:lnTo>
                <a:lnTo>
                  <a:pt x="1309" y="0"/>
                </a:lnTo>
              </a:path>
            </a:pathLst>
          </a:custGeom>
          <a:solidFill>
            <a:schemeClr val="accent1">
              <a:alpha val="20000"/>
            </a:schemeClr>
          </a:solidFill>
          <a:ln>
            <a:noFill/>
          </a:ln>
          <a:effectLst/>
        </p:spPr>
        <p:txBody>
          <a:bodyPr wrap="none" anchor="ctr"/>
          <a:lstStyle/>
          <a:p>
            <a:endParaRPr lang="en-US" sz="3265">
              <a:latin typeface="DM Sans" pitchFamily="2" charset="77"/>
            </a:endParaRPr>
          </a:p>
        </p:txBody>
      </p:sp>
      <p:sp>
        <p:nvSpPr>
          <p:cNvPr id="6" name="Freeform 69">
            <a:extLst>
              <a:ext uri="{FF2B5EF4-FFF2-40B4-BE49-F238E27FC236}">
                <a16:creationId xmlns:a16="http://schemas.microsoft.com/office/drawing/2014/main" id="{0CE93BF0-E779-E14C-A7FF-B02869618BD9}"/>
              </a:ext>
            </a:extLst>
          </p:cNvPr>
          <p:cNvSpPr>
            <a:spLocks noChangeArrowheads="1"/>
          </p:cNvSpPr>
          <p:nvPr/>
        </p:nvSpPr>
        <p:spPr bwMode="auto">
          <a:xfrm>
            <a:off x="581192" y="2492959"/>
            <a:ext cx="1087737" cy="1197609"/>
          </a:xfrm>
          <a:custGeom>
            <a:avLst/>
            <a:gdLst>
              <a:gd name="T0" fmla="*/ 156982 w 1746"/>
              <a:gd name="T1" fmla="*/ 544784 h 1921"/>
              <a:gd name="T2" fmla="*/ 246275 w 1746"/>
              <a:gd name="T3" fmla="*/ 544784 h 1921"/>
              <a:gd name="T4" fmla="*/ 246275 w 1746"/>
              <a:gd name="T5" fmla="*/ 544784 h 1921"/>
              <a:gd name="T6" fmla="*/ 270759 w 1746"/>
              <a:gd name="T7" fmla="*/ 559557 h 1921"/>
              <a:gd name="T8" fmla="*/ 270759 w 1746"/>
              <a:gd name="T9" fmla="*/ 559557 h 1921"/>
              <a:gd name="T10" fmla="*/ 271479 w 1746"/>
              <a:gd name="T11" fmla="*/ 588021 h 1921"/>
              <a:gd name="T12" fmla="*/ 271479 w 1746"/>
              <a:gd name="T13" fmla="*/ 588021 h 1921"/>
              <a:gd name="T14" fmla="*/ 254916 w 1746"/>
              <a:gd name="T15" fmla="*/ 641347 h 1921"/>
              <a:gd name="T16" fmla="*/ 254916 w 1746"/>
              <a:gd name="T17" fmla="*/ 641347 h 1921"/>
              <a:gd name="T18" fmla="*/ 314325 w 1746"/>
              <a:gd name="T19" fmla="*/ 691790 h 1921"/>
              <a:gd name="T20" fmla="*/ 314325 w 1746"/>
              <a:gd name="T21" fmla="*/ 691790 h 1921"/>
              <a:gd name="T22" fmla="*/ 372653 w 1746"/>
              <a:gd name="T23" fmla="*/ 641347 h 1921"/>
              <a:gd name="T24" fmla="*/ 372653 w 1746"/>
              <a:gd name="T25" fmla="*/ 641347 h 1921"/>
              <a:gd name="T26" fmla="*/ 357171 w 1746"/>
              <a:gd name="T27" fmla="*/ 588021 h 1921"/>
              <a:gd name="T28" fmla="*/ 357171 w 1746"/>
              <a:gd name="T29" fmla="*/ 588021 h 1921"/>
              <a:gd name="T30" fmla="*/ 358251 w 1746"/>
              <a:gd name="T31" fmla="*/ 559197 h 1921"/>
              <a:gd name="T32" fmla="*/ 358251 w 1746"/>
              <a:gd name="T33" fmla="*/ 559197 h 1921"/>
              <a:gd name="T34" fmla="*/ 382375 w 1746"/>
              <a:gd name="T35" fmla="*/ 544784 h 1921"/>
              <a:gd name="T36" fmla="*/ 382735 w 1746"/>
              <a:gd name="T37" fmla="*/ 544784 h 1921"/>
              <a:gd name="T38" fmla="*/ 471307 w 1746"/>
              <a:gd name="T39" fmla="*/ 544784 h 1921"/>
              <a:gd name="T40" fmla="*/ 628290 w 1746"/>
              <a:gd name="T41" fmla="*/ 272752 h 1921"/>
              <a:gd name="T42" fmla="*/ 471307 w 1746"/>
              <a:gd name="T43" fmla="*/ 0 h 1921"/>
              <a:gd name="T44" fmla="*/ 383095 w 1746"/>
              <a:gd name="T45" fmla="*/ 0 h 1921"/>
              <a:gd name="T46" fmla="*/ 383095 w 1746"/>
              <a:gd name="T47" fmla="*/ 0 h 1921"/>
              <a:gd name="T48" fmla="*/ 374454 w 1746"/>
              <a:gd name="T49" fmla="*/ 5405 h 1921"/>
              <a:gd name="T50" fmla="*/ 374454 w 1746"/>
              <a:gd name="T51" fmla="*/ 5405 h 1921"/>
              <a:gd name="T52" fmla="*/ 373734 w 1746"/>
              <a:gd name="T53" fmla="*/ 16574 h 1921"/>
              <a:gd name="T54" fmla="*/ 373734 w 1746"/>
              <a:gd name="T55" fmla="*/ 16574 h 1921"/>
              <a:gd name="T56" fmla="*/ 391016 w 1746"/>
              <a:gd name="T57" fmla="*/ 78187 h 1921"/>
              <a:gd name="T58" fmla="*/ 391016 w 1746"/>
              <a:gd name="T59" fmla="*/ 78187 h 1921"/>
              <a:gd name="T60" fmla="*/ 314325 w 1746"/>
              <a:gd name="T61" fmla="*/ 147005 h 1921"/>
              <a:gd name="T62" fmla="*/ 314325 w 1746"/>
              <a:gd name="T63" fmla="*/ 147005 h 1921"/>
              <a:gd name="T64" fmla="*/ 236554 w 1746"/>
              <a:gd name="T65" fmla="*/ 78187 h 1921"/>
              <a:gd name="T66" fmla="*/ 236554 w 1746"/>
              <a:gd name="T67" fmla="*/ 78187 h 1921"/>
              <a:gd name="T68" fmla="*/ 254916 w 1746"/>
              <a:gd name="T69" fmla="*/ 16214 h 1921"/>
              <a:gd name="T70" fmla="*/ 254916 w 1746"/>
              <a:gd name="T71" fmla="*/ 16214 h 1921"/>
              <a:gd name="T72" fmla="*/ 254556 w 1746"/>
              <a:gd name="T73" fmla="*/ 5765 h 1921"/>
              <a:gd name="T74" fmla="*/ 254556 w 1746"/>
              <a:gd name="T75" fmla="*/ 5765 h 1921"/>
              <a:gd name="T76" fmla="*/ 245555 w 1746"/>
              <a:gd name="T77" fmla="*/ 0 h 1921"/>
              <a:gd name="T78" fmla="*/ 156982 w 1746"/>
              <a:gd name="T79" fmla="*/ 0 h 1921"/>
              <a:gd name="T80" fmla="*/ 0 w 1746"/>
              <a:gd name="T81" fmla="*/ 272752 h 1921"/>
              <a:gd name="T82" fmla="*/ 156982 w 1746"/>
              <a:gd name="T83" fmla="*/ 544784 h 19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746" h="1921">
                <a:moveTo>
                  <a:pt x="436" y="1512"/>
                </a:moveTo>
                <a:lnTo>
                  <a:pt x="684" y="1512"/>
                </a:lnTo>
                <a:cubicBezTo>
                  <a:pt x="712" y="1513"/>
                  <a:pt x="737" y="1529"/>
                  <a:pt x="752" y="1553"/>
                </a:cubicBezTo>
                <a:cubicBezTo>
                  <a:pt x="765" y="1578"/>
                  <a:pt x="766" y="1607"/>
                  <a:pt x="754" y="1632"/>
                </a:cubicBezTo>
                <a:cubicBezTo>
                  <a:pt x="725" y="1688"/>
                  <a:pt x="708" y="1743"/>
                  <a:pt x="708" y="1780"/>
                </a:cubicBezTo>
                <a:cubicBezTo>
                  <a:pt x="708" y="1883"/>
                  <a:pt x="797" y="1920"/>
                  <a:pt x="873" y="1920"/>
                </a:cubicBezTo>
                <a:cubicBezTo>
                  <a:pt x="947" y="1920"/>
                  <a:pt x="1035" y="1883"/>
                  <a:pt x="1035" y="1780"/>
                </a:cubicBezTo>
                <a:cubicBezTo>
                  <a:pt x="1035" y="1742"/>
                  <a:pt x="1019" y="1686"/>
                  <a:pt x="992" y="1632"/>
                </a:cubicBezTo>
                <a:cubicBezTo>
                  <a:pt x="980" y="1606"/>
                  <a:pt x="981" y="1576"/>
                  <a:pt x="995" y="1552"/>
                </a:cubicBezTo>
                <a:cubicBezTo>
                  <a:pt x="1010" y="1528"/>
                  <a:pt x="1034" y="1513"/>
                  <a:pt x="1062" y="1512"/>
                </a:cubicBezTo>
                <a:lnTo>
                  <a:pt x="1063" y="1512"/>
                </a:lnTo>
                <a:lnTo>
                  <a:pt x="1309" y="1512"/>
                </a:lnTo>
                <a:lnTo>
                  <a:pt x="1745" y="757"/>
                </a:lnTo>
                <a:lnTo>
                  <a:pt x="1309" y="0"/>
                </a:lnTo>
                <a:lnTo>
                  <a:pt x="1064" y="0"/>
                </a:lnTo>
                <a:cubicBezTo>
                  <a:pt x="1054" y="1"/>
                  <a:pt x="1045" y="6"/>
                  <a:pt x="1040" y="15"/>
                </a:cubicBezTo>
                <a:cubicBezTo>
                  <a:pt x="1034" y="25"/>
                  <a:pt x="1034" y="36"/>
                  <a:pt x="1038" y="46"/>
                </a:cubicBezTo>
                <a:cubicBezTo>
                  <a:pt x="1069" y="108"/>
                  <a:pt x="1086" y="171"/>
                  <a:pt x="1086" y="217"/>
                </a:cubicBezTo>
                <a:cubicBezTo>
                  <a:pt x="1086" y="331"/>
                  <a:pt x="1000" y="408"/>
                  <a:pt x="873" y="408"/>
                </a:cubicBezTo>
                <a:cubicBezTo>
                  <a:pt x="743" y="408"/>
                  <a:pt x="657" y="331"/>
                  <a:pt x="657" y="217"/>
                </a:cubicBezTo>
                <a:cubicBezTo>
                  <a:pt x="657" y="172"/>
                  <a:pt x="676" y="109"/>
                  <a:pt x="708" y="45"/>
                </a:cubicBezTo>
                <a:cubicBezTo>
                  <a:pt x="713" y="36"/>
                  <a:pt x="712" y="25"/>
                  <a:pt x="707" y="16"/>
                </a:cubicBezTo>
                <a:cubicBezTo>
                  <a:pt x="702" y="7"/>
                  <a:pt x="692" y="1"/>
                  <a:pt x="682" y="0"/>
                </a:cubicBezTo>
                <a:lnTo>
                  <a:pt x="436" y="0"/>
                </a:lnTo>
                <a:lnTo>
                  <a:pt x="0" y="757"/>
                </a:lnTo>
                <a:lnTo>
                  <a:pt x="436" y="1512"/>
                </a:lnTo>
              </a:path>
            </a:pathLst>
          </a:custGeom>
          <a:solidFill>
            <a:schemeClr val="accent2"/>
          </a:solidFill>
          <a:ln>
            <a:noFill/>
          </a:ln>
          <a:effectLst/>
        </p:spPr>
        <p:txBody>
          <a:bodyPr wrap="none" anchor="ctr"/>
          <a:lstStyle/>
          <a:p>
            <a:endParaRPr lang="en-US" sz="3265">
              <a:latin typeface="DM Sans" pitchFamily="2" charset="77"/>
            </a:endParaRPr>
          </a:p>
        </p:txBody>
      </p:sp>
      <p:sp>
        <p:nvSpPr>
          <p:cNvPr id="7" name="Freeform 70">
            <a:extLst>
              <a:ext uri="{FF2B5EF4-FFF2-40B4-BE49-F238E27FC236}">
                <a16:creationId xmlns:a16="http://schemas.microsoft.com/office/drawing/2014/main" id="{26C885F3-03C4-B64B-BA77-7D97B8F84F7E}"/>
              </a:ext>
            </a:extLst>
          </p:cNvPr>
          <p:cNvSpPr>
            <a:spLocks noChangeArrowheads="1"/>
          </p:cNvSpPr>
          <p:nvPr/>
        </p:nvSpPr>
        <p:spPr bwMode="auto">
          <a:xfrm>
            <a:off x="581192" y="3465329"/>
            <a:ext cx="1087737" cy="1197609"/>
          </a:xfrm>
          <a:custGeom>
            <a:avLst/>
            <a:gdLst>
              <a:gd name="T0" fmla="*/ 156982 w 1746"/>
              <a:gd name="T1" fmla="*/ 544784 h 1921"/>
              <a:gd name="T2" fmla="*/ 246275 w 1746"/>
              <a:gd name="T3" fmla="*/ 544784 h 1921"/>
              <a:gd name="T4" fmla="*/ 246275 w 1746"/>
              <a:gd name="T5" fmla="*/ 544784 h 1921"/>
              <a:gd name="T6" fmla="*/ 270759 w 1746"/>
              <a:gd name="T7" fmla="*/ 559917 h 1921"/>
              <a:gd name="T8" fmla="*/ 270759 w 1746"/>
              <a:gd name="T9" fmla="*/ 559917 h 1921"/>
              <a:gd name="T10" fmla="*/ 274719 w 1746"/>
              <a:gd name="T11" fmla="*/ 573969 h 1921"/>
              <a:gd name="T12" fmla="*/ 274719 w 1746"/>
              <a:gd name="T13" fmla="*/ 573969 h 1921"/>
              <a:gd name="T14" fmla="*/ 271479 w 1746"/>
              <a:gd name="T15" fmla="*/ 588021 h 1921"/>
              <a:gd name="T16" fmla="*/ 271479 w 1746"/>
              <a:gd name="T17" fmla="*/ 588021 h 1921"/>
              <a:gd name="T18" fmla="*/ 254916 w 1746"/>
              <a:gd name="T19" fmla="*/ 641707 h 1921"/>
              <a:gd name="T20" fmla="*/ 254916 w 1746"/>
              <a:gd name="T21" fmla="*/ 641707 h 1921"/>
              <a:gd name="T22" fmla="*/ 314325 w 1746"/>
              <a:gd name="T23" fmla="*/ 691790 h 1921"/>
              <a:gd name="T24" fmla="*/ 314325 w 1746"/>
              <a:gd name="T25" fmla="*/ 691790 h 1921"/>
              <a:gd name="T26" fmla="*/ 372653 w 1746"/>
              <a:gd name="T27" fmla="*/ 641707 h 1921"/>
              <a:gd name="T28" fmla="*/ 372653 w 1746"/>
              <a:gd name="T29" fmla="*/ 641707 h 1921"/>
              <a:gd name="T30" fmla="*/ 357171 w 1746"/>
              <a:gd name="T31" fmla="*/ 588021 h 1921"/>
              <a:gd name="T32" fmla="*/ 357171 w 1746"/>
              <a:gd name="T33" fmla="*/ 588021 h 1921"/>
              <a:gd name="T34" fmla="*/ 354291 w 1746"/>
              <a:gd name="T35" fmla="*/ 577212 h 1921"/>
              <a:gd name="T36" fmla="*/ 354291 w 1746"/>
              <a:gd name="T37" fmla="*/ 577212 h 1921"/>
              <a:gd name="T38" fmla="*/ 358251 w 1746"/>
              <a:gd name="T39" fmla="*/ 559557 h 1921"/>
              <a:gd name="T40" fmla="*/ 358251 w 1746"/>
              <a:gd name="T41" fmla="*/ 559557 h 1921"/>
              <a:gd name="T42" fmla="*/ 382375 w 1746"/>
              <a:gd name="T43" fmla="*/ 544784 h 1921"/>
              <a:gd name="T44" fmla="*/ 382735 w 1746"/>
              <a:gd name="T45" fmla="*/ 544784 h 1921"/>
              <a:gd name="T46" fmla="*/ 471307 w 1746"/>
              <a:gd name="T47" fmla="*/ 544784 h 1921"/>
              <a:gd name="T48" fmla="*/ 628290 w 1746"/>
              <a:gd name="T49" fmla="*/ 272392 h 1921"/>
              <a:gd name="T50" fmla="*/ 471307 w 1746"/>
              <a:gd name="T51" fmla="*/ 0 h 1921"/>
              <a:gd name="T52" fmla="*/ 383095 w 1746"/>
              <a:gd name="T53" fmla="*/ 0 h 1921"/>
              <a:gd name="T54" fmla="*/ 383095 w 1746"/>
              <a:gd name="T55" fmla="*/ 0 h 1921"/>
              <a:gd name="T56" fmla="*/ 382375 w 1746"/>
              <a:gd name="T57" fmla="*/ 360 h 1921"/>
              <a:gd name="T58" fmla="*/ 382375 w 1746"/>
              <a:gd name="T59" fmla="*/ 360 h 1921"/>
              <a:gd name="T60" fmla="*/ 374454 w 1746"/>
              <a:gd name="T61" fmla="*/ 5405 h 1921"/>
              <a:gd name="T62" fmla="*/ 374454 w 1746"/>
              <a:gd name="T63" fmla="*/ 5405 h 1921"/>
              <a:gd name="T64" fmla="*/ 373734 w 1746"/>
              <a:gd name="T65" fmla="*/ 16574 h 1921"/>
              <a:gd name="T66" fmla="*/ 373734 w 1746"/>
              <a:gd name="T67" fmla="*/ 16574 h 1921"/>
              <a:gd name="T68" fmla="*/ 391016 w 1746"/>
              <a:gd name="T69" fmla="*/ 78187 h 1921"/>
              <a:gd name="T70" fmla="*/ 391016 w 1746"/>
              <a:gd name="T71" fmla="*/ 78187 h 1921"/>
              <a:gd name="T72" fmla="*/ 314325 w 1746"/>
              <a:gd name="T73" fmla="*/ 147005 h 1921"/>
              <a:gd name="T74" fmla="*/ 314325 w 1746"/>
              <a:gd name="T75" fmla="*/ 147005 h 1921"/>
              <a:gd name="T76" fmla="*/ 236554 w 1746"/>
              <a:gd name="T77" fmla="*/ 78187 h 1921"/>
              <a:gd name="T78" fmla="*/ 236554 w 1746"/>
              <a:gd name="T79" fmla="*/ 78187 h 1921"/>
              <a:gd name="T80" fmla="*/ 254916 w 1746"/>
              <a:gd name="T81" fmla="*/ 16214 h 1921"/>
              <a:gd name="T82" fmla="*/ 254916 w 1746"/>
              <a:gd name="T83" fmla="*/ 16214 h 1921"/>
              <a:gd name="T84" fmla="*/ 254556 w 1746"/>
              <a:gd name="T85" fmla="*/ 5765 h 1921"/>
              <a:gd name="T86" fmla="*/ 254556 w 1746"/>
              <a:gd name="T87" fmla="*/ 5765 h 1921"/>
              <a:gd name="T88" fmla="*/ 248796 w 1746"/>
              <a:gd name="T89" fmla="*/ 721 h 1921"/>
              <a:gd name="T90" fmla="*/ 248796 w 1746"/>
              <a:gd name="T91" fmla="*/ 721 h 1921"/>
              <a:gd name="T92" fmla="*/ 248076 w 1746"/>
              <a:gd name="T93" fmla="*/ 360 h 1921"/>
              <a:gd name="T94" fmla="*/ 248076 w 1746"/>
              <a:gd name="T95" fmla="*/ 360 h 1921"/>
              <a:gd name="T96" fmla="*/ 247355 w 1746"/>
              <a:gd name="T97" fmla="*/ 360 h 1921"/>
              <a:gd name="T98" fmla="*/ 247355 w 1746"/>
              <a:gd name="T99" fmla="*/ 360 h 1921"/>
              <a:gd name="T100" fmla="*/ 245555 w 1746"/>
              <a:gd name="T101" fmla="*/ 0 h 1921"/>
              <a:gd name="T102" fmla="*/ 156982 w 1746"/>
              <a:gd name="T103" fmla="*/ 0 h 1921"/>
              <a:gd name="T104" fmla="*/ 0 w 1746"/>
              <a:gd name="T105" fmla="*/ 272392 h 1921"/>
              <a:gd name="T106" fmla="*/ 156982 w 1746"/>
              <a:gd name="T107" fmla="*/ 544784 h 192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746" h="1921">
                <a:moveTo>
                  <a:pt x="436" y="1512"/>
                </a:moveTo>
                <a:lnTo>
                  <a:pt x="684" y="1512"/>
                </a:lnTo>
                <a:cubicBezTo>
                  <a:pt x="712" y="1514"/>
                  <a:pt x="737" y="1530"/>
                  <a:pt x="752" y="1554"/>
                </a:cubicBezTo>
                <a:cubicBezTo>
                  <a:pt x="759" y="1566"/>
                  <a:pt x="763" y="1580"/>
                  <a:pt x="763" y="1593"/>
                </a:cubicBezTo>
                <a:cubicBezTo>
                  <a:pt x="763" y="1606"/>
                  <a:pt x="760" y="1620"/>
                  <a:pt x="754" y="1632"/>
                </a:cubicBezTo>
                <a:cubicBezTo>
                  <a:pt x="725" y="1689"/>
                  <a:pt x="708" y="1743"/>
                  <a:pt x="708" y="1781"/>
                </a:cubicBezTo>
                <a:cubicBezTo>
                  <a:pt x="708" y="1884"/>
                  <a:pt x="797" y="1920"/>
                  <a:pt x="873" y="1920"/>
                </a:cubicBezTo>
                <a:cubicBezTo>
                  <a:pt x="947" y="1920"/>
                  <a:pt x="1035" y="1884"/>
                  <a:pt x="1035" y="1781"/>
                </a:cubicBezTo>
                <a:cubicBezTo>
                  <a:pt x="1035" y="1743"/>
                  <a:pt x="1019" y="1687"/>
                  <a:pt x="992" y="1632"/>
                </a:cubicBezTo>
                <a:cubicBezTo>
                  <a:pt x="988" y="1622"/>
                  <a:pt x="985" y="1612"/>
                  <a:pt x="984" y="1602"/>
                </a:cubicBezTo>
                <a:cubicBezTo>
                  <a:pt x="983" y="1585"/>
                  <a:pt x="987" y="1568"/>
                  <a:pt x="995" y="1553"/>
                </a:cubicBezTo>
                <a:cubicBezTo>
                  <a:pt x="1009" y="1529"/>
                  <a:pt x="1034" y="1514"/>
                  <a:pt x="1062" y="1512"/>
                </a:cubicBezTo>
                <a:lnTo>
                  <a:pt x="1063" y="1512"/>
                </a:lnTo>
                <a:lnTo>
                  <a:pt x="1309" y="1512"/>
                </a:lnTo>
                <a:lnTo>
                  <a:pt x="1745" y="756"/>
                </a:lnTo>
                <a:lnTo>
                  <a:pt x="1309" y="0"/>
                </a:lnTo>
                <a:lnTo>
                  <a:pt x="1064" y="0"/>
                </a:lnTo>
                <a:cubicBezTo>
                  <a:pt x="1063" y="0"/>
                  <a:pt x="1062" y="1"/>
                  <a:pt x="1062" y="1"/>
                </a:cubicBezTo>
                <a:cubicBezTo>
                  <a:pt x="1052" y="2"/>
                  <a:pt x="1045" y="7"/>
                  <a:pt x="1040" y="15"/>
                </a:cubicBezTo>
                <a:cubicBezTo>
                  <a:pt x="1034" y="24"/>
                  <a:pt x="1034" y="36"/>
                  <a:pt x="1038" y="46"/>
                </a:cubicBezTo>
                <a:cubicBezTo>
                  <a:pt x="1069" y="108"/>
                  <a:pt x="1086" y="170"/>
                  <a:pt x="1086" y="217"/>
                </a:cubicBezTo>
                <a:cubicBezTo>
                  <a:pt x="1086" y="331"/>
                  <a:pt x="1000" y="408"/>
                  <a:pt x="873" y="408"/>
                </a:cubicBezTo>
                <a:cubicBezTo>
                  <a:pt x="743" y="408"/>
                  <a:pt x="657" y="331"/>
                  <a:pt x="657" y="217"/>
                </a:cubicBezTo>
                <a:cubicBezTo>
                  <a:pt x="657" y="172"/>
                  <a:pt x="676" y="109"/>
                  <a:pt x="708" y="45"/>
                </a:cubicBezTo>
                <a:cubicBezTo>
                  <a:pt x="713" y="36"/>
                  <a:pt x="712" y="25"/>
                  <a:pt x="707" y="16"/>
                </a:cubicBezTo>
                <a:cubicBezTo>
                  <a:pt x="703" y="10"/>
                  <a:pt x="698" y="5"/>
                  <a:pt x="691" y="2"/>
                </a:cubicBezTo>
                <a:cubicBezTo>
                  <a:pt x="690" y="2"/>
                  <a:pt x="690" y="2"/>
                  <a:pt x="689" y="1"/>
                </a:cubicBezTo>
                <a:cubicBezTo>
                  <a:pt x="689" y="1"/>
                  <a:pt x="688" y="1"/>
                  <a:pt x="687" y="1"/>
                </a:cubicBezTo>
                <a:cubicBezTo>
                  <a:pt x="685" y="1"/>
                  <a:pt x="684" y="0"/>
                  <a:pt x="682" y="0"/>
                </a:cubicBezTo>
                <a:lnTo>
                  <a:pt x="436" y="0"/>
                </a:lnTo>
                <a:lnTo>
                  <a:pt x="0" y="756"/>
                </a:lnTo>
                <a:lnTo>
                  <a:pt x="436" y="1512"/>
                </a:lnTo>
              </a:path>
            </a:pathLst>
          </a:custGeom>
          <a:solidFill>
            <a:schemeClr val="accent3">
              <a:alpha val="20000"/>
            </a:schemeClr>
          </a:solidFill>
          <a:ln>
            <a:noFill/>
          </a:ln>
          <a:effectLst/>
        </p:spPr>
        <p:txBody>
          <a:bodyPr wrap="none" anchor="ctr"/>
          <a:lstStyle/>
          <a:p>
            <a:endParaRPr lang="en-US" sz="3265">
              <a:latin typeface="DM Sans" pitchFamily="2" charset="77"/>
            </a:endParaRPr>
          </a:p>
        </p:txBody>
      </p:sp>
      <p:sp>
        <p:nvSpPr>
          <p:cNvPr id="8" name="Freeform 71">
            <a:extLst>
              <a:ext uri="{FF2B5EF4-FFF2-40B4-BE49-F238E27FC236}">
                <a16:creationId xmlns:a16="http://schemas.microsoft.com/office/drawing/2014/main" id="{0677414F-8A83-954D-B448-D1EE704C0F28}"/>
              </a:ext>
            </a:extLst>
          </p:cNvPr>
          <p:cNvSpPr>
            <a:spLocks noChangeArrowheads="1"/>
          </p:cNvSpPr>
          <p:nvPr/>
        </p:nvSpPr>
        <p:spPr bwMode="auto">
          <a:xfrm>
            <a:off x="581192" y="4440446"/>
            <a:ext cx="1087737" cy="1197609"/>
          </a:xfrm>
          <a:custGeom>
            <a:avLst/>
            <a:gdLst>
              <a:gd name="T0" fmla="*/ 156982 w 1746"/>
              <a:gd name="T1" fmla="*/ 544784 h 1921"/>
              <a:gd name="T2" fmla="*/ 246275 w 1746"/>
              <a:gd name="T3" fmla="*/ 544784 h 1921"/>
              <a:gd name="T4" fmla="*/ 246275 w 1746"/>
              <a:gd name="T5" fmla="*/ 544784 h 1921"/>
              <a:gd name="T6" fmla="*/ 270759 w 1746"/>
              <a:gd name="T7" fmla="*/ 559917 h 1921"/>
              <a:gd name="T8" fmla="*/ 270759 w 1746"/>
              <a:gd name="T9" fmla="*/ 559917 h 1921"/>
              <a:gd name="T10" fmla="*/ 274719 w 1746"/>
              <a:gd name="T11" fmla="*/ 573969 h 1921"/>
              <a:gd name="T12" fmla="*/ 274719 w 1746"/>
              <a:gd name="T13" fmla="*/ 573969 h 1921"/>
              <a:gd name="T14" fmla="*/ 271479 w 1746"/>
              <a:gd name="T15" fmla="*/ 588021 h 1921"/>
              <a:gd name="T16" fmla="*/ 271479 w 1746"/>
              <a:gd name="T17" fmla="*/ 588021 h 1921"/>
              <a:gd name="T18" fmla="*/ 254916 w 1746"/>
              <a:gd name="T19" fmla="*/ 641707 h 1921"/>
              <a:gd name="T20" fmla="*/ 254916 w 1746"/>
              <a:gd name="T21" fmla="*/ 641707 h 1921"/>
              <a:gd name="T22" fmla="*/ 314325 w 1746"/>
              <a:gd name="T23" fmla="*/ 691790 h 1921"/>
              <a:gd name="T24" fmla="*/ 314325 w 1746"/>
              <a:gd name="T25" fmla="*/ 691790 h 1921"/>
              <a:gd name="T26" fmla="*/ 372653 w 1746"/>
              <a:gd name="T27" fmla="*/ 641707 h 1921"/>
              <a:gd name="T28" fmla="*/ 372653 w 1746"/>
              <a:gd name="T29" fmla="*/ 641707 h 1921"/>
              <a:gd name="T30" fmla="*/ 357171 w 1746"/>
              <a:gd name="T31" fmla="*/ 588021 h 1921"/>
              <a:gd name="T32" fmla="*/ 357171 w 1746"/>
              <a:gd name="T33" fmla="*/ 588021 h 1921"/>
              <a:gd name="T34" fmla="*/ 354291 w 1746"/>
              <a:gd name="T35" fmla="*/ 573609 h 1921"/>
              <a:gd name="T36" fmla="*/ 354291 w 1746"/>
              <a:gd name="T37" fmla="*/ 573609 h 1921"/>
              <a:gd name="T38" fmla="*/ 358251 w 1746"/>
              <a:gd name="T39" fmla="*/ 559197 h 1921"/>
              <a:gd name="T40" fmla="*/ 358251 w 1746"/>
              <a:gd name="T41" fmla="*/ 559197 h 1921"/>
              <a:gd name="T42" fmla="*/ 382375 w 1746"/>
              <a:gd name="T43" fmla="*/ 544784 h 1921"/>
              <a:gd name="T44" fmla="*/ 382735 w 1746"/>
              <a:gd name="T45" fmla="*/ 544784 h 1921"/>
              <a:gd name="T46" fmla="*/ 471307 w 1746"/>
              <a:gd name="T47" fmla="*/ 544784 h 1921"/>
              <a:gd name="T48" fmla="*/ 628290 w 1746"/>
              <a:gd name="T49" fmla="*/ 272392 h 1921"/>
              <a:gd name="T50" fmla="*/ 471307 w 1746"/>
              <a:gd name="T51" fmla="*/ 0 h 1921"/>
              <a:gd name="T52" fmla="*/ 383095 w 1746"/>
              <a:gd name="T53" fmla="*/ 0 h 1921"/>
              <a:gd name="T54" fmla="*/ 383095 w 1746"/>
              <a:gd name="T55" fmla="*/ 0 h 1921"/>
              <a:gd name="T56" fmla="*/ 374454 w 1746"/>
              <a:gd name="T57" fmla="*/ 5405 h 1921"/>
              <a:gd name="T58" fmla="*/ 374454 w 1746"/>
              <a:gd name="T59" fmla="*/ 5405 h 1921"/>
              <a:gd name="T60" fmla="*/ 372653 w 1746"/>
              <a:gd name="T61" fmla="*/ 10809 h 1921"/>
              <a:gd name="T62" fmla="*/ 372653 w 1746"/>
              <a:gd name="T63" fmla="*/ 10809 h 1921"/>
              <a:gd name="T64" fmla="*/ 373734 w 1746"/>
              <a:gd name="T65" fmla="*/ 16574 h 1921"/>
              <a:gd name="T66" fmla="*/ 373734 w 1746"/>
              <a:gd name="T67" fmla="*/ 16574 h 1921"/>
              <a:gd name="T68" fmla="*/ 391016 w 1746"/>
              <a:gd name="T69" fmla="*/ 78187 h 1921"/>
              <a:gd name="T70" fmla="*/ 391016 w 1746"/>
              <a:gd name="T71" fmla="*/ 78187 h 1921"/>
              <a:gd name="T72" fmla="*/ 391016 w 1746"/>
              <a:gd name="T73" fmla="*/ 78187 h 1921"/>
              <a:gd name="T74" fmla="*/ 391016 w 1746"/>
              <a:gd name="T75" fmla="*/ 78187 h 1921"/>
              <a:gd name="T76" fmla="*/ 314325 w 1746"/>
              <a:gd name="T77" fmla="*/ 147005 h 1921"/>
              <a:gd name="T78" fmla="*/ 314325 w 1746"/>
              <a:gd name="T79" fmla="*/ 147005 h 1921"/>
              <a:gd name="T80" fmla="*/ 236554 w 1746"/>
              <a:gd name="T81" fmla="*/ 78187 h 1921"/>
              <a:gd name="T82" fmla="*/ 236554 w 1746"/>
              <a:gd name="T83" fmla="*/ 78187 h 1921"/>
              <a:gd name="T84" fmla="*/ 236554 w 1746"/>
              <a:gd name="T85" fmla="*/ 78187 h 1921"/>
              <a:gd name="T86" fmla="*/ 236554 w 1746"/>
              <a:gd name="T87" fmla="*/ 78187 h 1921"/>
              <a:gd name="T88" fmla="*/ 254916 w 1746"/>
              <a:gd name="T89" fmla="*/ 16214 h 1921"/>
              <a:gd name="T90" fmla="*/ 254916 w 1746"/>
              <a:gd name="T91" fmla="*/ 16214 h 1921"/>
              <a:gd name="T92" fmla="*/ 256357 w 1746"/>
              <a:gd name="T93" fmla="*/ 10809 h 1921"/>
              <a:gd name="T94" fmla="*/ 256357 w 1746"/>
              <a:gd name="T95" fmla="*/ 10809 h 1921"/>
              <a:gd name="T96" fmla="*/ 254556 w 1746"/>
              <a:gd name="T97" fmla="*/ 5765 h 1921"/>
              <a:gd name="T98" fmla="*/ 254556 w 1746"/>
              <a:gd name="T99" fmla="*/ 5765 h 1921"/>
              <a:gd name="T100" fmla="*/ 245555 w 1746"/>
              <a:gd name="T101" fmla="*/ 0 h 1921"/>
              <a:gd name="T102" fmla="*/ 156982 w 1746"/>
              <a:gd name="T103" fmla="*/ 0 h 1921"/>
              <a:gd name="T104" fmla="*/ 0 w 1746"/>
              <a:gd name="T105" fmla="*/ 272392 h 1921"/>
              <a:gd name="T106" fmla="*/ 156982 w 1746"/>
              <a:gd name="T107" fmla="*/ 544784 h 192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746" h="1921">
                <a:moveTo>
                  <a:pt x="436" y="1512"/>
                </a:moveTo>
                <a:lnTo>
                  <a:pt x="684" y="1512"/>
                </a:lnTo>
                <a:cubicBezTo>
                  <a:pt x="712" y="1513"/>
                  <a:pt x="737" y="1529"/>
                  <a:pt x="752" y="1554"/>
                </a:cubicBezTo>
                <a:cubicBezTo>
                  <a:pt x="759" y="1566"/>
                  <a:pt x="763" y="1579"/>
                  <a:pt x="763" y="1593"/>
                </a:cubicBezTo>
                <a:cubicBezTo>
                  <a:pt x="763" y="1606"/>
                  <a:pt x="760" y="1620"/>
                  <a:pt x="754" y="1632"/>
                </a:cubicBezTo>
                <a:cubicBezTo>
                  <a:pt x="725" y="1688"/>
                  <a:pt x="708" y="1743"/>
                  <a:pt x="708" y="1781"/>
                </a:cubicBezTo>
                <a:cubicBezTo>
                  <a:pt x="708" y="1883"/>
                  <a:pt x="797" y="1920"/>
                  <a:pt x="873" y="1920"/>
                </a:cubicBezTo>
                <a:cubicBezTo>
                  <a:pt x="947" y="1920"/>
                  <a:pt x="1035" y="1883"/>
                  <a:pt x="1035" y="1781"/>
                </a:cubicBezTo>
                <a:cubicBezTo>
                  <a:pt x="1035" y="1743"/>
                  <a:pt x="1019" y="1687"/>
                  <a:pt x="992" y="1632"/>
                </a:cubicBezTo>
                <a:cubicBezTo>
                  <a:pt x="986" y="1619"/>
                  <a:pt x="983" y="1605"/>
                  <a:pt x="984" y="1592"/>
                </a:cubicBezTo>
                <a:cubicBezTo>
                  <a:pt x="984" y="1578"/>
                  <a:pt x="988" y="1565"/>
                  <a:pt x="995" y="1552"/>
                </a:cubicBezTo>
                <a:cubicBezTo>
                  <a:pt x="1009" y="1529"/>
                  <a:pt x="1034" y="1513"/>
                  <a:pt x="1062" y="1512"/>
                </a:cubicBezTo>
                <a:lnTo>
                  <a:pt x="1063" y="1512"/>
                </a:lnTo>
                <a:lnTo>
                  <a:pt x="1309" y="1512"/>
                </a:lnTo>
                <a:lnTo>
                  <a:pt x="1745" y="756"/>
                </a:lnTo>
                <a:lnTo>
                  <a:pt x="1309" y="0"/>
                </a:lnTo>
                <a:lnTo>
                  <a:pt x="1064" y="0"/>
                </a:lnTo>
                <a:cubicBezTo>
                  <a:pt x="1054" y="0"/>
                  <a:pt x="1045" y="6"/>
                  <a:pt x="1040" y="15"/>
                </a:cubicBezTo>
                <a:cubicBezTo>
                  <a:pt x="1037" y="20"/>
                  <a:pt x="1035" y="25"/>
                  <a:pt x="1035" y="30"/>
                </a:cubicBezTo>
                <a:cubicBezTo>
                  <a:pt x="1035" y="35"/>
                  <a:pt x="1036" y="41"/>
                  <a:pt x="1038" y="46"/>
                </a:cubicBezTo>
                <a:cubicBezTo>
                  <a:pt x="1069" y="108"/>
                  <a:pt x="1086" y="170"/>
                  <a:pt x="1086" y="217"/>
                </a:cubicBezTo>
                <a:cubicBezTo>
                  <a:pt x="1086" y="331"/>
                  <a:pt x="1000" y="408"/>
                  <a:pt x="873" y="408"/>
                </a:cubicBezTo>
                <a:cubicBezTo>
                  <a:pt x="743" y="408"/>
                  <a:pt x="657" y="331"/>
                  <a:pt x="657" y="217"/>
                </a:cubicBezTo>
                <a:cubicBezTo>
                  <a:pt x="657" y="171"/>
                  <a:pt x="676" y="109"/>
                  <a:pt x="708" y="45"/>
                </a:cubicBezTo>
                <a:cubicBezTo>
                  <a:pt x="711" y="40"/>
                  <a:pt x="712" y="35"/>
                  <a:pt x="712" y="30"/>
                </a:cubicBezTo>
                <a:cubicBezTo>
                  <a:pt x="711" y="25"/>
                  <a:pt x="710" y="20"/>
                  <a:pt x="707" y="16"/>
                </a:cubicBezTo>
                <a:cubicBezTo>
                  <a:pt x="702" y="6"/>
                  <a:pt x="692" y="0"/>
                  <a:pt x="682" y="0"/>
                </a:cubicBezTo>
                <a:lnTo>
                  <a:pt x="436" y="0"/>
                </a:lnTo>
                <a:lnTo>
                  <a:pt x="0" y="756"/>
                </a:lnTo>
                <a:lnTo>
                  <a:pt x="436" y="1512"/>
                </a:lnTo>
              </a:path>
            </a:pathLst>
          </a:custGeom>
          <a:solidFill>
            <a:schemeClr val="accent4">
              <a:alpha val="20000"/>
            </a:schemeClr>
          </a:solidFill>
          <a:ln>
            <a:noFill/>
          </a:ln>
          <a:effectLst/>
        </p:spPr>
        <p:txBody>
          <a:bodyPr wrap="none" anchor="ctr"/>
          <a:lstStyle/>
          <a:p>
            <a:endParaRPr lang="en-US" sz="3265">
              <a:latin typeface="DM Sans" pitchFamily="2" charset="77"/>
            </a:endParaRPr>
          </a:p>
        </p:txBody>
      </p:sp>
      <p:pic>
        <p:nvPicPr>
          <p:cNvPr id="42" name="Graphic 41" descr="Hierarchy outline">
            <a:extLst>
              <a:ext uri="{FF2B5EF4-FFF2-40B4-BE49-F238E27FC236}">
                <a16:creationId xmlns:a16="http://schemas.microsoft.com/office/drawing/2014/main" id="{47B09703-C510-B14C-8A57-59195EB5C63D}"/>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94294" y="2719911"/>
            <a:ext cx="658785" cy="658785"/>
          </a:xfrm>
          <a:prstGeom prst="rect">
            <a:avLst/>
          </a:prstGeom>
        </p:spPr>
      </p:pic>
      <p:pic>
        <p:nvPicPr>
          <p:cNvPr id="44" name="Graphic 43" descr="Hourglass 30% outline">
            <a:extLst>
              <a:ext uri="{FF2B5EF4-FFF2-40B4-BE49-F238E27FC236}">
                <a16:creationId xmlns:a16="http://schemas.microsoft.com/office/drawing/2014/main" id="{0A67ED32-678D-294E-9E3E-91A3DA320D7A}"/>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32752" y="4749571"/>
            <a:ext cx="579074" cy="579074"/>
          </a:xfrm>
          <a:prstGeom prst="rect">
            <a:avLst/>
          </a:prstGeom>
        </p:spPr>
      </p:pic>
      <p:pic>
        <p:nvPicPr>
          <p:cNvPr id="46" name="Graphic 45" descr="Tick outline">
            <a:extLst>
              <a:ext uri="{FF2B5EF4-FFF2-40B4-BE49-F238E27FC236}">
                <a16:creationId xmlns:a16="http://schemas.microsoft.com/office/drawing/2014/main" id="{B309E8EA-7E0E-D945-9C2C-2CBB65720B9A}"/>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903725" y="5651818"/>
            <a:ext cx="508101" cy="508101"/>
          </a:xfrm>
          <a:prstGeom prst="rect">
            <a:avLst/>
          </a:prstGeom>
        </p:spPr>
      </p:pic>
      <p:pic>
        <p:nvPicPr>
          <p:cNvPr id="48" name="Graphic 47" descr="Gears outline">
            <a:extLst>
              <a:ext uri="{FF2B5EF4-FFF2-40B4-BE49-F238E27FC236}">
                <a16:creationId xmlns:a16="http://schemas.microsoft.com/office/drawing/2014/main" id="{4AEDB391-5C70-0A4A-9368-8B0FCBD61F42}"/>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832752" y="3723528"/>
            <a:ext cx="637076" cy="637076"/>
          </a:xfrm>
          <a:prstGeom prst="rect">
            <a:avLst/>
          </a:prstGeom>
        </p:spPr>
      </p:pic>
      <p:pic>
        <p:nvPicPr>
          <p:cNvPr id="50" name="Graphic 49" descr="Call centre outline">
            <a:extLst>
              <a:ext uri="{FF2B5EF4-FFF2-40B4-BE49-F238E27FC236}">
                <a16:creationId xmlns:a16="http://schemas.microsoft.com/office/drawing/2014/main" id="{E81A6F02-DDCE-6248-A9E8-5E6F9A136A01}"/>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832752" y="1658844"/>
            <a:ext cx="566652" cy="566652"/>
          </a:xfrm>
          <a:prstGeom prst="rect">
            <a:avLst/>
          </a:prstGeom>
        </p:spPr>
      </p:pic>
      <p:sp>
        <p:nvSpPr>
          <p:cNvPr id="30" name="TextBox 29">
            <a:extLst>
              <a:ext uri="{FF2B5EF4-FFF2-40B4-BE49-F238E27FC236}">
                <a16:creationId xmlns:a16="http://schemas.microsoft.com/office/drawing/2014/main" id="{BC743D49-4569-DA44-BDE3-B95F4B1343B1}"/>
              </a:ext>
            </a:extLst>
          </p:cNvPr>
          <p:cNvSpPr txBox="1"/>
          <p:nvPr/>
        </p:nvSpPr>
        <p:spPr>
          <a:xfrm>
            <a:off x="1976112" y="1647945"/>
            <a:ext cx="6607818" cy="762000"/>
          </a:xfrm>
          <a:prstGeom prst="rect">
            <a:avLst/>
          </a:prstGeom>
          <a:noFill/>
        </p:spPr>
        <p:txBody>
          <a:bodyPr wrap="square">
            <a:spAutoFit/>
          </a:bodyPr>
          <a:lstStyle/>
          <a:p>
            <a:pPr marL="285750" indent="-285750">
              <a:spcBef>
                <a:spcPts val="600"/>
              </a:spcBef>
              <a:spcAft>
                <a:spcPts val="600"/>
              </a:spcAft>
              <a:buFont typeface="Arial" panose="020B0604020202020204" pitchFamily="34" charset="0"/>
              <a:buChar char="•"/>
            </a:pPr>
            <a:r>
              <a:rPr lang="es" sz="2200" b="0" i="0" strike="noStrike" cap="none" spc="0" baseline="0" dirty="0">
                <a:solidFill>
                  <a:srgbClr val="2E121F"/>
                </a:solidFill>
                <a:effectLst/>
                <a:latin typeface="Gill Sans MT"/>
                <a:ea typeface="Gill Sans MT"/>
                <a:cs typeface="Gill Sans MT"/>
              </a:rPr>
              <a:t>Sea claro sobre qué tipos de preguntas y quejas se manejan en los diferentes niveles de la IMF </a:t>
            </a:r>
            <a:endParaRPr lang="en-IN" sz="2200" dirty="0">
              <a:solidFill>
                <a:srgbClr val="2E121F"/>
              </a:solidFill>
              <a:effectLst/>
            </a:endParaRPr>
          </a:p>
        </p:txBody>
      </p:sp>
      <p:sp>
        <p:nvSpPr>
          <p:cNvPr id="27" name="TextBox 26">
            <a:extLst>
              <a:ext uri="{FF2B5EF4-FFF2-40B4-BE49-F238E27FC236}">
                <a16:creationId xmlns:a16="http://schemas.microsoft.com/office/drawing/2014/main" id="{4A11643B-BCE0-F04E-A846-B431DEFAAE1F}"/>
              </a:ext>
            </a:extLst>
          </p:cNvPr>
          <p:cNvSpPr txBox="1"/>
          <p:nvPr/>
        </p:nvSpPr>
        <p:spPr>
          <a:xfrm>
            <a:off x="8356526" y="4552756"/>
            <a:ext cx="3254281" cy="2308324"/>
          </a:xfrm>
          <a:prstGeom prst="rect">
            <a:avLst/>
          </a:prstGeom>
          <a:noFill/>
        </p:spPr>
        <p:txBody>
          <a:bodyPr wrap="square">
            <a:spAutoFit/>
          </a:bodyPr>
          <a:lstStyle/>
          <a:p>
            <a:r>
              <a:rPr lang="es" sz="1800" b="1" i="0" strike="noStrike" cap="none" spc="0" baseline="0" dirty="0">
                <a:solidFill>
                  <a:srgbClr val="EA6013"/>
                </a:solidFill>
                <a:effectLst/>
                <a:latin typeface="Gill Sans MT"/>
                <a:ea typeface="Gill Sans MT"/>
                <a:cs typeface="Gill Sans MT"/>
              </a:rPr>
              <a:t>Problemas graves: </a:t>
            </a:r>
          </a:p>
          <a:p>
            <a:pPr marL="285750" indent="-285750">
              <a:buFont typeface="Arial" panose="020B0604020202020204" pitchFamily="34" charset="0"/>
              <a:buChar char="•"/>
            </a:pPr>
            <a:r>
              <a:rPr lang="es" sz="1800" b="1" i="0" strike="noStrike" cap="none" spc="0" baseline="0" dirty="0">
                <a:solidFill>
                  <a:srgbClr val="2E121F"/>
                </a:solidFill>
                <a:effectLst/>
                <a:latin typeface="Gill Sans MT"/>
                <a:ea typeface="Gill Sans MT"/>
                <a:cs typeface="Gill Sans MT"/>
              </a:rPr>
              <a:t>Cuestiones éticas</a:t>
            </a:r>
            <a:r>
              <a:rPr lang="es" sz="1800" b="0" i="0" strike="noStrike" cap="none" spc="0" baseline="0" dirty="0">
                <a:solidFill>
                  <a:srgbClr val="2E121F"/>
                </a:solidFill>
                <a:effectLst/>
                <a:latin typeface="Gill Sans MT"/>
                <a:ea typeface="Gill Sans MT"/>
                <a:cs typeface="Gill Sans MT"/>
              </a:rPr>
              <a:t>: abuso </a:t>
            </a:r>
            <a:r>
              <a:rPr lang="es" sz="1800" b="0" i="0" strike="noStrike" cap="none" spc="0" baseline="0" dirty="0">
                <a:solidFill>
                  <a:srgbClr val="000000"/>
                </a:solidFill>
                <a:effectLst/>
                <a:latin typeface="Gill Sans MT"/>
                <a:ea typeface="Gill Sans MT"/>
                <a:cs typeface="Gill Sans MT"/>
              </a:rPr>
              <a:t>de clientes, robo, fraude</a:t>
            </a:r>
          </a:p>
          <a:p>
            <a:pPr marL="285750" indent="-285750">
              <a:buFont typeface="Arial" panose="020B0604020202020204" pitchFamily="34" charset="0"/>
              <a:buChar char="•"/>
            </a:pPr>
            <a:r>
              <a:rPr lang="es" sz="1800" b="1" i="0" strike="noStrike" cap="none" spc="0" baseline="0" dirty="0">
                <a:solidFill>
                  <a:srgbClr val="000000"/>
                </a:solidFill>
                <a:effectLst/>
                <a:latin typeface="Gill Sans MT"/>
                <a:ea typeface="Gill Sans MT"/>
                <a:cs typeface="Gill Sans MT"/>
              </a:rPr>
              <a:t>Problemas de proceso</a:t>
            </a:r>
            <a:r>
              <a:rPr lang="es" sz="1800" b="0" i="0" strike="noStrike" cap="none" spc="0" baseline="0" dirty="0">
                <a:solidFill>
                  <a:srgbClr val="000000"/>
                </a:solidFill>
                <a:effectLst/>
                <a:latin typeface="Gill Sans MT"/>
                <a:ea typeface="Gill Sans MT"/>
                <a:cs typeface="Gill Sans MT"/>
              </a:rPr>
              <a:t>: desembolso de préstamos retrasado en todos</a:t>
            </a:r>
            <a:r>
              <a:rPr lang="es" sz="1800" b="0" i="0" strike="noStrike" cap="none" spc="0" dirty="0">
                <a:solidFill>
                  <a:srgbClr val="000000"/>
                </a:solidFill>
                <a:effectLst/>
                <a:latin typeface="Gill Sans MT"/>
                <a:ea typeface="Gill Sans MT"/>
                <a:cs typeface="Gill Sans MT"/>
              </a:rPr>
              <a:t> los</a:t>
            </a:r>
            <a:r>
              <a:rPr lang="es" sz="1800" b="0" i="0" strike="noStrike" cap="none" spc="0" baseline="0" dirty="0">
                <a:solidFill>
                  <a:srgbClr val="000000"/>
                </a:solidFill>
                <a:effectLst/>
                <a:latin typeface="Gill Sans MT"/>
                <a:ea typeface="Gill Sans MT"/>
                <a:cs typeface="Gill Sans MT"/>
              </a:rPr>
              <a:t> sucursales, cajeros automáticos que no funcionan</a:t>
            </a:r>
          </a:p>
        </p:txBody>
      </p:sp>
      <p:sp>
        <p:nvSpPr>
          <p:cNvPr id="62" name="Rectangle 61">
            <a:extLst>
              <a:ext uri="{FF2B5EF4-FFF2-40B4-BE49-F238E27FC236}">
                <a16:creationId xmlns:a16="http://schemas.microsoft.com/office/drawing/2014/main" id="{270FEC0A-B03B-144E-ACE5-426F08EB99BD}"/>
              </a:ext>
            </a:extLst>
          </p:cNvPr>
          <p:cNvSpPr/>
          <p:nvPr/>
        </p:nvSpPr>
        <p:spPr>
          <a:xfrm>
            <a:off x="8598574" y="2726606"/>
            <a:ext cx="2558403" cy="180360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atin typeface="Lato Light" panose="020F0502020204030203" pitchFamily="34" charset="0"/>
            </a:endParaRPr>
          </a:p>
        </p:txBody>
      </p:sp>
      <p:sp>
        <p:nvSpPr>
          <p:cNvPr id="63" name="Rectangle 62">
            <a:extLst>
              <a:ext uri="{FF2B5EF4-FFF2-40B4-BE49-F238E27FC236}">
                <a16:creationId xmlns:a16="http://schemas.microsoft.com/office/drawing/2014/main" id="{E0BEBB3D-0EBD-7C46-B41E-AE7C112F1644}"/>
              </a:ext>
            </a:extLst>
          </p:cNvPr>
          <p:cNvSpPr/>
          <p:nvPr/>
        </p:nvSpPr>
        <p:spPr>
          <a:xfrm>
            <a:off x="8609165" y="2270791"/>
            <a:ext cx="2547812" cy="45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endParaRPr lang="en-US" sz="900">
              <a:latin typeface="Lato Light" panose="020F0502020204030203" pitchFamily="34" charset="0"/>
            </a:endParaRPr>
          </a:p>
        </p:txBody>
      </p:sp>
      <p:sp>
        <p:nvSpPr>
          <p:cNvPr id="64" name="TextBox 63">
            <a:extLst>
              <a:ext uri="{FF2B5EF4-FFF2-40B4-BE49-F238E27FC236}">
                <a16:creationId xmlns:a16="http://schemas.microsoft.com/office/drawing/2014/main" id="{9FD8D6C0-7C03-0647-8E90-34BC6C94B8C4}"/>
              </a:ext>
            </a:extLst>
          </p:cNvPr>
          <p:cNvSpPr txBox="1"/>
          <p:nvPr/>
        </p:nvSpPr>
        <p:spPr>
          <a:xfrm>
            <a:off x="9422410" y="2313540"/>
            <a:ext cx="846903" cy="398917"/>
          </a:xfrm>
          <a:prstGeom prst="rect">
            <a:avLst/>
          </a:prstGeom>
          <a:noFill/>
        </p:spPr>
        <p:txBody>
          <a:bodyPr wrap="none" rtlCol="0" anchor="ctr" anchorCtr="0">
            <a:spAutoFit/>
          </a:bodyPr>
          <a:lstStyle/>
          <a:p>
            <a:pPr algn="ctr">
              <a:lnSpc>
                <a:spcPts val="2500"/>
              </a:lnSpc>
            </a:pPr>
            <a:r>
              <a:rPr lang="es" sz="1600" b="1" i="0" strike="noStrike" cap="none" spc="0" baseline="0">
                <a:solidFill>
                  <a:srgbClr val="FFFFFF"/>
                </a:solidFill>
                <a:effectLst/>
                <a:latin typeface="Open Sans"/>
                <a:ea typeface="Open Sans"/>
                <a:cs typeface="Open Sans"/>
              </a:rPr>
              <a:t>Nivel 3</a:t>
            </a:r>
          </a:p>
        </p:txBody>
      </p:sp>
      <p:sp>
        <p:nvSpPr>
          <p:cNvPr id="65" name="Subtitle 2">
            <a:extLst>
              <a:ext uri="{FF2B5EF4-FFF2-40B4-BE49-F238E27FC236}">
                <a16:creationId xmlns:a16="http://schemas.microsoft.com/office/drawing/2014/main" id="{0B385522-8B63-934A-A416-CB410C2E199B}"/>
              </a:ext>
            </a:extLst>
          </p:cNvPr>
          <p:cNvSpPr txBox="1"/>
          <p:nvPr/>
        </p:nvSpPr>
        <p:spPr>
          <a:xfrm>
            <a:off x="8609165" y="2791463"/>
            <a:ext cx="2547812" cy="1708160"/>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ct val="0"/>
              </a:spcBef>
            </a:pPr>
            <a:r>
              <a:rPr lang="es" sz="1800" b="0" i="0" strike="noStrike" cap="none" spc="0" baseline="0" dirty="0">
                <a:solidFill>
                  <a:srgbClr val="2E121F"/>
                </a:solidFill>
                <a:effectLst/>
                <a:latin typeface="Gill Sans MT"/>
                <a:ea typeface="Gill Sans MT"/>
                <a:cs typeface="Gill Sans MT"/>
              </a:rPr>
              <a:t>Los problemas más serios deben ser resueltos por los gerentes de nivel superior y/o un Comité de Ética/Quejas especial, seleccionado para la tarea</a:t>
            </a:r>
            <a:endParaRPr lang="en-US" sz="1800" dirty="0">
              <a:solidFill>
                <a:srgbClr val="2E121F"/>
              </a:solidFill>
              <a:latin typeface="+mn-lt"/>
            </a:endParaRPr>
          </a:p>
        </p:txBody>
      </p:sp>
      <p:sp>
        <p:nvSpPr>
          <p:cNvPr id="66" name="Rectangle 65">
            <a:extLst>
              <a:ext uri="{FF2B5EF4-FFF2-40B4-BE49-F238E27FC236}">
                <a16:creationId xmlns:a16="http://schemas.microsoft.com/office/drawing/2014/main" id="{6CBCE39D-C651-8D42-B8CF-A81F1D58DACD}"/>
              </a:ext>
            </a:extLst>
          </p:cNvPr>
          <p:cNvSpPr/>
          <p:nvPr/>
        </p:nvSpPr>
        <p:spPr>
          <a:xfrm>
            <a:off x="5315884" y="4070947"/>
            <a:ext cx="2468880" cy="19121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atin typeface="Lato Light" panose="020F0502020204030203" pitchFamily="34" charset="0"/>
            </a:endParaRPr>
          </a:p>
        </p:txBody>
      </p:sp>
      <p:sp>
        <p:nvSpPr>
          <p:cNvPr id="67" name="Rectangle 66">
            <a:extLst>
              <a:ext uri="{FF2B5EF4-FFF2-40B4-BE49-F238E27FC236}">
                <a16:creationId xmlns:a16="http://schemas.microsoft.com/office/drawing/2014/main" id="{846FEA54-D9B8-8642-A3C6-F82C77198CDE}"/>
              </a:ext>
            </a:extLst>
          </p:cNvPr>
          <p:cNvSpPr/>
          <p:nvPr/>
        </p:nvSpPr>
        <p:spPr>
          <a:xfrm>
            <a:off x="5315885" y="3613747"/>
            <a:ext cx="246888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endParaRPr lang="en-US" sz="900">
              <a:latin typeface="Lato Light" panose="020F0502020204030203" pitchFamily="34" charset="0"/>
            </a:endParaRPr>
          </a:p>
        </p:txBody>
      </p:sp>
      <p:sp>
        <p:nvSpPr>
          <p:cNvPr id="68" name="TextBox 67">
            <a:extLst>
              <a:ext uri="{FF2B5EF4-FFF2-40B4-BE49-F238E27FC236}">
                <a16:creationId xmlns:a16="http://schemas.microsoft.com/office/drawing/2014/main" id="{34EAABA2-4157-2240-9FA9-9F7B60B76A3A}"/>
              </a:ext>
            </a:extLst>
          </p:cNvPr>
          <p:cNvSpPr txBox="1"/>
          <p:nvPr/>
        </p:nvSpPr>
        <p:spPr>
          <a:xfrm>
            <a:off x="6108036" y="3644865"/>
            <a:ext cx="889091" cy="394968"/>
          </a:xfrm>
          <a:prstGeom prst="rect">
            <a:avLst/>
          </a:prstGeom>
          <a:noFill/>
        </p:spPr>
        <p:txBody>
          <a:bodyPr wrap="square" rtlCol="0" anchor="ctr" anchorCtr="0">
            <a:spAutoFit/>
          </a:bodyPr>
          <a:lstStyle/>
          <a:p>
            <a:pPr algn="ctr">
              <a:lnSpc>
                <a:spcPts val="2500"/>
              </a:lnSpc>
            </a:pPr>
            <a:r>
              <a:rPr lang="es" sz="1600" b="1" i="0" strike="noStrike" cap="none" spc="0" baseline="0">
                <a:solidFill>
                  <a:srgbClr val="FFFFFF"/>
                </a:solidFill>
                <a:effectLst/>
                <a:latin typeface="Open Sans"/>
                <a:ea typeface="Open Sans"/>
                <a:cs typeface="Open Sans"/>
              </a:rPr>
              <a:t>Nivel 2</a:t>
            </a:r>
          </a:p>
        </p:txBody>
      </p:sp>
      <p:sp>
        <p:nvSpPr>
          <p:cNvPr id="69" name="Subtitle 2">
            <a:extLst>
              <a:ext uri="{FF2B5EF4-FFF2-40B4-BE49-F238E27FC236}">
                <a16:creationId xmlns:a16="http://schemas.microsoft.com/office/drawing/2014/main" id="{1196BA6B-D0DE-4242-B954-E9FCB923BAC5}"/>
              </a:ext>
            </a:extLst>
          </p:cNvPr>
          <p:cNvSpPr txBox="1"/>
          <p:nvPr/>
        </p:nvSpPr>
        <p:spPr>
          <a:xfrm>
            <a:off x="5257895" y="4177260"/>
            <a:ext cx="2499101" cy="1691640"/>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ct val="0"/>
              </a:spcBef>
            </a:pPr>
            <a:r>
              <a:rPr lang="es" sz="1800" b="0" i="0" strike="noStrike" cap="none" spc="0" baseline="0" dirty="0">
                <a:solidFill>
                  <a:srgbClr val="2E121F"/>
                </a:solidFill>
                <a:effectLst/>
                <a:latin typeface="Gill Sans MT"/>
                <a:ea typeface="Gill Sans MT"/>
                <a:cs typeface="Gill Sans MT"/>
              </a:rPr>
              <a:t>Identifique una lista de problemas más complicados que debe resolver solo el personal de servicio al cliente designado</a:t>
            </a:r>
            <a:endParaRPr lang="en-US" sz="1800" dirty="0">
              <a:solidFill>
                <a:srgbClr val="2E121F"/>
              </a:solidFill>
              <a:latin typeface="+mn-lt"/>
            </a:endParaRPr>
          </a:p>
        </p:txBody>
      </p:sp>
      <p:sp>
        <p:nvSpPr>
          <p:cNvPr id="70" name="Rectangle 69">
            <a:extLst>
              <a:ext uri="{FF2B5EF4-FFF2-40B4-BE49-F238E27FC236}">
                <a16:creationId xmlns:a16="http://schemas.microsoft.com/office/drawing/2014/main" id="{9F4FDA7C-0B00-854B-84D3-8C6EF2B4CF3D}"/>
              </a:ext>
            </a:extLst>
          </p:cNvPr>
          <p:cNvSpPr/>
          <p:nvPr/>
        </p:nvSpPr>
        <p:spPr>
          <a:xfrm>
            <a:off x="2007858" y="5404920"/>
            <a:ext cx="2637461" cy="14173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atin typeface="Lato Light" panose="020F0502020204030203" pitchFamily="34" charset="0"/>
            </a:endParaRPr>
          </a:p>
        </p:txBody>
      </p:sp>
      <p:sp>
        <p:nvSpPr>
          <p:cNvPr id="71" name="Rectangle 70">
            <a:extLst>
              <a:ext uri="{FF2B5EF4-FFF2-40B4-BE49-F238E27FC236}">
                <a16:creationId xmlns:a16="http://schemas.microsoft.com/office/drawing/2014/main" id="{EBC5F8A7-2259-D541-AA08-0666EE8CC052}"/>
              </a:ext>
            </a:extLst>
          </p:cNvPr>
          <p:cNvSpPr/>
          <p:nvPr/>
        </p:nvSpPr>
        <p:spPr>
          <a:xfrm>
            <a:off x="2007858" y="4947720"/>
            <a:ext cx="2637461"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endParaRPr lang="en-US" sz="900">
              <a:latin typeface="Lato Light" panose="020F0502020204030203" pitchFamily="34" charset="0"/>
            </a:endParaRPr>
          </a:p>
        </p:txBody>
      </p:sp>
      <p:sp>
        <p:nvSpPr>
          <p:cNvPr id="72" name="TextBox 71">
            <a:extLst>
              <a:ext uri="{FF2B5EF4-FFF2-40B4-BE49-F238E27FC236}">
                <a16:creationId xmlns:a16="http://schemas.microsoft.com/office/drawing/2014/main" id="{262ADFBE-7BA9-E74F-91DE-3F13459E9A60}"/>
              </a:ext>
            </a:extLst>
          </p:cNvPr>
          <p:cNvSpPr txBox="1"/>
          <p:nvPr/>
        </p:nvSpPr>
        <p:spPr>
          <a:xfrm>
            <a:off x="2903136" y="4969110"/>
            <a:ext cx="846903" cy="398917"/>
          </a:xfrm>
          <a:prstGeom prst="rect">
            <a:avLst/>
          </a:prstGeom>
          <a:noFill/>
        </p:spPr>
        <p:txBody>
          <a:bodyPr wrap="none" rtlCol="0" anchor="ctr" anchorCtr="0">
            <a:spAutoFit/>
          </a:bodyPr>
          <a:lstStyle/>
          <a:p>
            <a:pPr algn="ctr">
              <a:lnSpc>
                <a:spcPts val="2500"/>
              </a:lnSpc>
            </a:pPr>
            <a:r>
              <a:rPr lang="es" sz="1600" b="1" i="0" strike="noStrike" cap="none" spc="0" baseline="0">
                <a:solidFill>
                  <a:srgbClr val="FFFFFF"/>
                </a:solidFill>
                <a:effectLst/>
                <a:latin typeface="Open Sans"/>
                <a:ea typeface="Open Sans"/>
                <a:cs typeface="Open Sans"/>
              </a:rPr>
              <a:t>Nivel 1</a:t>
            </a:r>
          </a:p>
        </p:txBody>
      </p:sp>
      <p:sp>
        <p:nvSpPr>
          <p:cNvPr id="73" name="Subtitle 2">
            <a:extLst>
              <a:ext uri="{FF2B5EF4-FFF2-40B4-BE49-F238E27FC236}">
                <a16:creationId xmlns:a16="http://schemas.microsoft.com/office/drawing/2014/main" id="{1274F953-A7C5-B746-A49B-56330584C97B}"/>
              </a:ext>
            </a:extLst>
          </p:cNvPr>
          <p:cNvSpPr txBox="1"/>
          <p:nvPr/>
        </p:nvSpPr>
        <p:spPr>
          <a:xfrm>
            <a:off x="2106660" y="5412816"/>
            <a:ext cx="2637461" cy="1417320"/>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ct val="0"/>
              </a:spcBef>
            </a:pPr>
            <a:r>
              <a:rPr lang="es" sz="1800" b="0" i="0" strike="noStrike" cap="none" spc="0" baseline="0" dirty="0">
                <a:solidFill>
                  <a:srgbClr val="2E121F"/>
                </a:solidFill>
                <a:effectLst/>
                <a:latin typeface="Gill Sans MT"/>
                <a:ea typeface="Gill Sans MT"/>
                <a:cs typeface="Gill Sans MT"/>
              </a:rPr>
              <a:t>Desarrolle una lista de "preguntas y quejas frecuentes" que todos los empleados estén autorizados a </a:t>
            </a:r>
            <a:r>
              <a:rPr lang="es" sz="1800" dirty="0">
                <a:solidFill>
                  <a:srgbClr val="2E121F"/>
                </a:solidFill>
                <a:latin typeface="Gill Sans MT"/>
                <a:ea typeface="Gill Sans MT"/>
                <a:cs typeface="Gill Sans MT"/>
              </a:rPr>
              <a:t>resolver</a:t>
            </a:r>
            <a:endParaRPr lang="es" sz="1800" b="0" i="0" strike="noStrike" cap="none" spc="0" baseline="0" dirty="0">
              <a:solidFill>
                <a:srgbClr val="2E121F"/>
              </a:solidFill>
              <a:effectLst/>
              <a:latin typeface="Gill Sans MT"/>
              <a:ea typeface="Gill Sans MT"/>
              <a:cs typeface="Gill Sans MT"/>
            </a:endParaRPr>
          </a:p>
        </p:txBody>
      </p:sp>
      <p:cxnSp>
        <p:nvCxnSpPr>
          <p:cNvPr id="14" name="Elbow Connector 13">
            <a:extLst>
              <a:ext uri="{FF2B5EF4-FFF2-40B4-BE49-F238E27FC236}">
                <a16:creationId xmlns:a16="http://schemas.microsoft.com/office/drawing/2014/main" id="{6601C821-34C6-C44E-B0EB-F9D594C71E71}"/>
              </a:ext>
            </a:extLst>
          </p:cNvPr>
          <p:cNvCxnSpPr>
            <a:stCxn id="71" idx="0"/>
            <a:endCxn id="67" idx="1"/>
          </p:cNvCxnSpPr>
          <p:nvPr/>
        </p:nvCxnSpPr>
        <p:spPr>
          <a:xfrm rot="5400000" flipH="1" flipV="1">
            <a:off x="3768551" y="3400386"/>
            <a:ext cx="1105373" cy="1989296"/>
          </a:xfrm>
          <a:prstGeom prst="bentConnector2">
            <a:avLst/>
          </a:prstGeom>
          <a:ln>
            <a:solidFill>
              <a:schemeClr val="bg1">
                <a:lumMod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6" name="Elbow Connector 15">
            <a:extLst>
              <a:ext uri="{FF2B5EF4-FFF2-40B4-BE49-F238E27FC236}">
                <a16:creationId xmlns:a16="http://schemas.microsoft.com/office/drawing/2014/main" id="{355F65BF-EED9-3140-A7F6-3B97B8F41877}"/>
              </a:ext>
            </a:extLst>
          </p:cNvPr>
          <p:cNvCxnSpPr>
            <a:stCxn id="68" idx="0"/>
            <a:endCxn id="63" idx="1"/>
          </p:cNvCxnSpPr>
          <p:nvPr/>
        </p:nvCxnSpPr>
        <p:spPr>
          <a:xfrm rot="5400000" flipH="1" flipV="1">
            <a:off x="7008136" y="2043837"/>
            <a:ext cx="1145474" cy="2056583"/>
          </a:xfrm>
          <a:prstGeom prst="bentConnector2">
            <a:avLst/>
          </a:prstGeom>
          <a:ln>
            <a:solidFill>
              <a:schemeClr val="bg1">
                <a:lumMod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404389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blinds(horizontal)">
                                      <p:cBhvr>
                                        <p:cTn id="7" dur="500"/>
                                        <p:tgtEl>
                                          <p:spTgt spid="7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1"/>
                                        </p:tgtEl>
                                        <p:attrNameLst>
                                          <p:attrName>style.visibility</p:attrName>
                                        </p:attrNameLst>
                                      </p:cBhvr>
                                      <p:to>
                                        <p:strVal val="visible"/>
                                      </p:to>
                                    </p:set>
                                    <p:animEffect transition="in" filter="blinds(horizontal)">
                                      <p:cBhvr>
                                        <p:cTn id="10" dur="500"/>
                                        <p:tgtEl>
                                          <p:spTgt spid="71"/>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73"/>
                                        </p:tgtEl>
                                        <p:attrNameLst>
                                          <p:attrName>style.visibility</p:attrName>
                                        </p:attrNameLst>
                                      </p:cBhvr>
                                      <p:to>
                                        <p:strVal val="visible"/>
                                      </p:to>
                                    </p:set>
                                    <p:animEffect transition="in" filter="blinds(horizontal)">
                                      <p:cBhvr>
                                        <p:cTn id="13" dur="500"/>
                                        <p:tgtEl>
                                          <p:spTgt spid="73"/>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70"/>
                                        </p:tgtEl>
                                        <p:attrNameLst>
                                          <p:attrName>style.visibility</p:attrName>
                                        </p:attrNameLst>
                                      </p:cBhvr>
                                      <p:to>
                                        <p:strVal val="visible"/>
                                      </p:to>
                                    </p:set>
                                    <p:animEffect transition="in" filter="blinds(horizontal)">
                                      <p:cBhvr>
                                        <p:cTn id="16" dur="500"/>
                                        <p:tgtEl>
                                          <p:spTgt spid="70"/>
                                        </p:tgtEl>
                                      </p:cBhvr>
                                    </p:animEffect>
                                  </p:childTnLst>
                                </p:cTn>
                              </p:par>
                            </p:childTnLst>
                          </p:cTn>
                        </p:par>
                      </p:childTnLst>
                    </p:cTn>
                  </p:par>
                  <p:par>
                    <p:cTn id="17" fill="hold" nodeType="clickPar">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66"/>
                                        </p:tgtEl>
                                        <p:attrNameLst>
                                          <p:attrName>style.visibility</p:attrName>
                                        </p:attrNameLst>
                                      </p:cBhvr>
                                      <p:to>
                                        <p:strVal val="visible"/>
                                      </p:to>
                                    </p:set>
                                    <p:animEffect transition="in" filter="blinds(horizontal)">
                                      <p:cBhvr>
                                        <p:cTn id="21" dur="500"/>
                                        <p:tgtEl>
                                          <p:spTgt spid="66"/>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67"/>
                                        </p:tgtEl>
                                        <p:attrNameLst>
                                          <p:attrName>style.visibility</p:attrName>
                                        </p:attrNameLst>
                                      </p:cBhvr>
                                      <p:to>
                                        <p:strVal val="visible"/>
                                      </p:to>
                                    </p:set>
                                    <p:animEffect transition="in" filter="blinds(horizontal)">
                                      <p:cBhvr>
                                        <p:cTn id="24" dur="500"/>
                                        <p:tgtEl>
                                          <p:spTgt spid="67"/>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68"/>
                                        </p:tgtEl>
                                        <p:attrNameLst>
                                          <p:attrName>style.visibility</p:attrName>
                                        </p:attrNameLst>
                                      </p:cBhvr>
                                      <p:to>
                                        <p:strVal val="visible"/>
                                      </p:to>
                                    </p:set>
                                    <p:animEffect transition="in" filter="blinds(horizontal)">
                                      <p:cBhvr>
                                        <p:cTn id="27" dur="500"/>
                                        <p:tgtEl>
                                          <p:spTgt spid="68"/>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69"/>
                                        </p:tgtEl>
                                        <p:attrNameLst>
                                          <p:attrName>style.visibility</p:attrName>
                                        </p:attrNameLst>
                                      </p:cBhvr>
                                      <p:to>
                                        <p:strVal val="visible"/>
                                      </p:to>
                                    </p:set>
                                    <p:animEffect transition="in" filter="blinds(horizontal)">
                                      <p:cBhvr>
                                        <p:cTn id="30" dur="500"/>
                                        <p:tgtEl>
                                          <p:spTgt spid="69"/>
                                        </p:tgtEl>
                                      </p:cBhvr>
                                    </p:animEffect>
                                  </p:childTnLst>
                                </p:cTn>
                              </p:par>
                              <p:par>
                                <p:cTn id="31" presetID="3" presetClass="entr" presetSubtype="1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linds(horizontal)">
                                      <p:cBhvr>
                                        <p:cTn id="33" dur="500"/>
                                        <p:tgtEl>
                                          <p:spTgt spid="14"/>
                                        </p:tgtEl>
                                      </p:cBhvr>
                                    </p:animEffect>
                                  </p:childTnLst>
                                </p:cTn>
                              </p:par>
                            </p:childTnLst>
                          </p:cTn>
                        </p:par>
                      </p:childTnLst>
                    </p:cTn>
                  </p:par>
                  <p:par>
                    <p:cTn id="34" fill="hold" nodeType="clickPar">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62"/>
                                        </p:tgtEl>
                                        <p:attrNameLst>
                                          <p:attrName>style.visibility</p:attrName>
                                        </p:attrNameLst>
                                      </p:cBhvr>
                                      <p:to>
                                        <p:strVal val="visible"/>
                                      </p:to>
                                    </p:set>
                                    <p:animEffect transition="in" filter="blinds(horizontal)">
                                      <p:cBhvr>
                                        <p:cTn id="38" dur="500"/>
                                        <p:tgtEl>
                                          <p:spTgt spid="62"/>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blinds(horizontal)">
                                      <p:cBhvr>
                                        <p:cTn id="41" dur="500"/>
                                        <p:tgtEl>
                                          <p:spTgt spid="63"/>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blinds(horizontal)">
                                      <p:cBhvr>
                                        <p:cTn id="44" dur="500"/>
                                        <p:tgtEl>
                                          <p:spTgt spid="64"/>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65"/>
                                        </p:tgtEl>
                                        <p:attrNameLst>
                                          <p:attrName>style.visibility</p:attrName>
                                        </p:attrNameLst>
                                      </p:cBhvr>
                                      <p:to>
                                        <p:strVal val="visible"/>
                                      </p:to>
                                    </p:set>
                                    <p:animEffect transition="in" filter="blinds(horizontal)">
                                      <p:cBhvr>
                                        <p:cTn id="47" dur="500"/>
                                        <p:tgtEl>
                                          <p:spTgt spid="65"/>
                                        </p:tgtEl>
                                      </p:cBhvr>
                                    </p:animEffect>
                                  </p:childTnLst>
                                </p:cTn>
                              </p:par>
                              <p:par>
                                <p:cTn id="48" presetID="3" presetClass="entr" presetSubtype="10" fill="hold" nodeType="with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blinds(horizontal)">
                                      <p:cBhvr>
                                        <p:cTn id="50" dur="500"/>
                                        <p:tgtEl>
                                          <p:spTgt spid="16"/>
                                        </p:tgtEl>
                                      </p:cBhvr>
                                    </p:animEffect>
                                  </p:childTnLst>
                                </p:cTn>
                              </p:par>
                            </p:childTnLst>
                          </p:cTn>
                        </p:par>
                      </p:childTnLst>
                    </p:cTn>
                  </p:par>
                  <p:par>
                    <p:cTn id="51" fill="hold" nodeType="clickPar">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additive="base">
                                        <p:cTn id="55" dur="500" fill="hold"/>
                                        <p:tgtEl>
                                          <p:spTgt spid="27"/>
                                        </p:tgtEl>
                                        <p:attrNameLst>
                                          <p:attrName>ppt_x</p:attrName>
                                        </p:attrNameLst>
                                      </p:cBhvr>
                                      <p:tavLst>
                                        <p:tav tm="0">
                                          <p:val>
                                            <p:strVal val="#ppt_x"/>
                                          </p:val>
                                        </p:tav>
                                        <p:tav tm="100000">
                                          <p:val>
                                            <p:strVal val="#ppt_x"/>
                                          </p:val>
                                        </p:tav>
                                      </p:tavLst>
                                    </p:anim>
                                    <p:anim calcmode="lin" valueType="num">
                                      <p:cBhvr additive="base">
                                        <p:cTn id="56"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62" grpId="0" animBg="1"/>
      <p:bldP spid="63" grpId="0" animBg="1"/>
      <p:bldP spid="64" grpId="0"/>
      <p:bldP spid="65" grpId="0"/>
      <p:bldP spid="66" grpId="0" animBg="1"/>
      <p:bldP spid="67" grpId="0" animBg="1"/>
      <p:bldP spid="68" grpId="0"/>
      <p:bldP spid="69" grpId="0"/>
      <p:bldP spid="70" grpId="0" animBg="1"/>
      <p:bldP spid="71" grpId="0" animBg="1"/>
      <p:bldP spid="72" grpId="0"/>
      <p:bldP spid="7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88222-74F0-DA4A-9B31-0BF4F767B25B}"/>
              </a:ext>
            </a:extLst>
          </p:cNvPr>
          <p:cNvSpPr>
            <a:spLocks noGrp="1"/>
          </p:cNvSpPr>
          <p:nvPr>
            <p:ph type="title"/>
          </p:nvPr>
        </p:nvSpPr>
        <p:spPr/>
        <p:txBody>
          <a:bodyPr/>
          <a:lstStyle/>
          <a:p>
            <a:r>
              <a:rPr lang="es" sz="2800" b="0" i="0" strike="noStrike" cap="none" spc="0" baseline="0">
                <a:solidFill>
                  <a:srgbClr val="FFFFFF"/>
                </a:solidFill>
                <a:effectLst/>
                <a:latin typeface="Gill Sans MT"/>
                <a:ea typeface="Gill Sans MT"/>
                <a:cs typeface="Gill Sans MT"/>
              </a:rPr>
              <a:t>Automatice el sistema</a:t>
            </a:r>
          </a:p>
        </p:txBody>
      </p:sp>
      <p:sp>
        <p:nvSpPr>
          <p:cNvPr id="3" name="Slide Number Placeholder 2">
            <a:extLst>
              <a:ext uri="{FF2B5EF4-FFF2-40B4-BE49-F238E27FC236}">
                <a16:creationId xmlns:a16="http://schemas.microsoft.com/office/drawing/2014/main" id="{3976F342-CBD4-D245-A202-7C8E57A21046}"/>
              </a:ext>
            </a:extLst>
          </p:cNvPr>
          <p:cNvSpPr>
            <a:spLocks noGrp="1"/>
          </p:cNvSpPr>
          <p:nvPr>
            <p:ph type="sldNum" sz="quarter" idx="12"/>
          </p:nvPr>
        </p:nvSpPr>
        <p:spPr/>
        <p:txBody>
          <a:bodyPr/>
          <a:lstStyle/>
          <a:p>
            <a:fld id="{D57F1E4F-1CFF-5643-939E-217C01CDF565}" type="slidenum">
              <a:rPr lang="en-US" smtClean="0"/>
              <a:t>17</a:t>
            </a:fld>
            <a:endParaRPr lang="en-US"/>
          </a:p>
        </p:txBody>
      </p:sp>
      <p:sp>
        <p:nvSpPr>
          <p:cNvPr id="4" name="Freeform 67">
            <a:extLst>
              <a:ext uri="{FF2B5EF4-FFF2-40B4-BE49-F238E27FC236}">
                <a16:creationId xmlns:a16="http://schemas.microsoft.com/office/drawing/2014/main" id="{ED48B450-2D75-CA47-8A08-7656968015B0}"/>
              </a:ext>
            </a:extLst>
          </p:cNvPr>
          <p:cNvSpPr>
            <a:spLocks noChangeArrowheads="1"/>
          </p:cNvSpPr>
          <p:nvPr/>
        </p:nvSpPr>
        <p:spPr bwMode="auto">
          <a:xfrm>
            <a:off x="581192" y="5492826"/>
            <a:ext cx="1087737" cy="942157"/>
          </a:xfrm>
          <a:custGeom>
            <a:avLst/>
            <a:gdLst>
              <a:gd name="T0" fmla="*/ 245555 w 1746"/>
              <a:gd name="T1" fmla="*/ 0 h 1514"/>
              <a:gd name="T2" fmla="*/ 156982 w 1746"/>
              <a:gd name="T3" fmla="*/ 0 h 1514"/>
              <a:gd name="T4" fmla="*/ 0 w 1746"/>
              <a:gd name="T5" fmla="*/ 272257 h 1514"/>
              <a:gd name="T6" fmla="*/ 156982 w 1746"/>
              <a:gd name="T7" fmla="*/ 544153 h 1514"/>
              <a:gd name="T8" fmla="*/ 471307 w 1746"/>
              <a:gd name="T9" fmla="*/ 544153 h 1514"/>
              <a:gd name="T10" fmla="*/ 628290 w 1746"/>
              <a:gd name="T11" fmla="*/ 272257 h 1514"/>
              <a:gd name="T12" fmla="*/ 471307 w 1746"/>
              <a:gd name="T13" fmla="*/ 0 h 1514"/>
              <a:gd name="T14" fmla="*/ 383095 w 1746"/>
              <a:gd name="T15" fmla="*/ 0 h 1514"/>
              <a:gd name="T16" fmla="*/ 383095 w 1746"/>
              <a:gd name="T17" fmla="*/ 0 h 1514"/>
              <a:gd name="T18" fmla="*/ 374454 w 1746"/>
              <a:gd name="T19" fmla="*/ 5754 h 1514"/>
              <a:gd name="T20" fmla="*/ 374454 w 1746"/>
              <a:gd name="T21" fmla="*/ 5754 h 1514"/>
              <a:gd name="T22" fmla="*/ 372653 w 1746"/>
              <a:gd name="T23" fmla="*/ 11149 h 1514"/>
              <a:gd name="T24" fmla="*/ 372653 w 1746"/>
              <a:gd name="T25" fmla="*/ 11149 h 1514"/>
              <a:gd name="T26" fmla="*/ 373734 w 1746"/>
              <a:gd name="T27" fmla="*/ 16544 h 1514"/>
              <a:gd name="T28" fmla="*/ 373734 w 1746"/>
              <a:gd name="T29" fmla="*/ 16544 h 1514"/>
              <a:gd name="T30" fmla="*/ 391016 w 1746"/>
              <a:gd name="T31" fmla="*/ 78404 h 1514"/>
              <a:gd name="T32" fmla="*/ 391016 w 1746"/>
              <a:gd name="T33" fmla="*/ 78404 h 1514"/>
              <a:gd name="T34" fmla="*/ 391016 w 1746"/>
              <a:gd name="T35" fmla="*/ 78404 h 1514"/>
              <a:gd name="T36" fmla="*/ 391016 w 1746"/>
              <a:gd name="T37" fmla="*/ 78404 h 1514"/>
              <a:gd name="T38" fmla="*/ 314325 w 1746"/>
              <a:gd name="T39" fmla="*/ 146738 h 1514"/>
              <a:gd name="T40" fmla="*/ 314325 w 1746"/>
              <a:gd name="T41" fmla="*/ 146738 h 1514"/>
              <a:gd name="T42" fmla="*/ 236554 w 1746"/>
              <a:gd name="T43" fmla="*/ 78404 h 1514"/>
              <a:gd name="T44" fmla="*/ 236554 w 1746"/>
              <a:gd name="T45" fmla="*/ 78404 h 1514"/>
              <a:gd name="T46" fmla="*/ 236554 w 1746"/>
              <a:gd name="T47" fmla="*/ 78404 h 1514"/>
              <a:gd name="T48" fmla="*/ 236554 w 1746"/>
              <a:gd name="T49" fmla="*/ 78404 h 1514"/>
              <a:gd name="T50" fmla="*/ 254916 w 1746"/>
              <a:gd name="T51" fmla="*/ 16544 h 1514"/>
              <a:gd name="T52" fmla="*/ 254916 w 1746"/>
              <a:gd name="T53" fmla="*/ 16544 h 1514"/>
              <a:gd name="T54" fmla="*/ 256357 w 1746"/>
              <a:gd name="T55" fmla="*/ 11149 h 1514"/>
              <a:gd name="T56" fmla="*/ 256357 w 1746"/>
              <a:gd name="T57" fmla="*/ 11149 h 1514"/>
              <a:gd name="T58" fmla="*/ 254556 w 1746"/>
              <a:gd name="T59" fmla="*/ 5754 h 1514"/>
              <a:gd name="T60" fmla="*/ 254556 w 1746"/>
              <a:gd name="T61" fmla="*/ 5754 h 1514"/>
              <a:gd name="T62" fmla="*/ 245555 w 1746"/>
              <a:gd name="T63" fmla="*/ 0 h 151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746" h="1514">
                <a:moveTo>
                  <a:pt x="682" y="0"/>
                </a:moveTo>
                <a:lnTo>
                  <a:pt x="436" y="0"/>
                </a:lnTo>
                <a:lnTo>
                  <a:pt x="0" y="757"/>
                </a:lnTo>
                <a:lnTo>
                  <a:pt x="436" y="1513"/>
                </a:lnTo>
                <a:lnTo>
                  <a:pt x="1309" y="1513"/>
                </a:lnTo>
                <a:lnTo>
                  <a:pt x="1745" y="757"/>
                </a:lnTo>
                <a:lnTo>
                  <a:pt x="1309" y="0"/>
                </a:lnTo>
                <a:lnTo>
                  <a:pt x="1064" y="0"/>
                </a:lnTo>
                <a:cubicBezTo>
                  <a:pt x="1054" y="1"/>
                  <a:pt x="1045" y="7"/>
                  <a:pt x="1040" y="16"/>
                </a:cubicBezTo>
                <a:cubicBezTo>
                  <a:pt x="1037" y="21"/>
                  <a:pt x="1035" y="25"/>
                  <a:pt x="1035" y="31"/>
                </a:cubicBezTo>
                <a:cubicBezTo>
                  <a:pt x="1035" y="36"/>
                  <a:pt x="1036" y="41"/>
                  <a:pt x="1038" y="46"/>
                </a:cubicBezTo>
                <a:cubicBezTo>
                  <a:pt x="1069" y="109"/>
                  <a:pt x="1086" y="171"/>
                  <a:pt x="1086" y="218"/>
                </a:cubicBezTo>
                <a:cubicBezTo>
                  <a:pt x="1086" y="332"/>
                  <a:pt x="1000" y="408"/>
                  <a:pt x="873" y="408"/>
                </a:cubicBezTo>
                <a:cubicBezTo>
                  <a:pt x="743" y="408"/>
                  <a:pt x="657" y="332"/>
                  <a:pt x="657" y="218"/>
                </a:cubicBezTo>
                <a:cubicBezTo>
                  <a:pt x="657" y="172"/>
                  <a:pt x="676" y="109"/>
                  <a:pt x="708" y="46"/>
                </a:cubicBezTo>
                <a:cubicBezTo>
                  <a:pt x="711" y="41"/>
                  <a:pt x="712" y="36"/>
                  <a:pt x="712" y="31"/>
                </a:cubicBezTo>
                <a:cubicBezTo>
                  <a:pt x="711" y="26"/>
                  <a:pt x="710" y="21"/>
                  <a:pt x="707" y="16"/>
                </a:cubicBezTo>
                <a:cubicBezTo>
                  <a:pt x="702" y="7"/>
                  <a:pt x="692" y="1"/>
                  <a:pt x="682" y="0"/>
                </a:cubicBezTo>
              </a:path>
            </a:pathLst>
          </a:custGeom>
          <a:solidFill>
            <a:schemeClr val="accent5">
              <a:alpha val="20000"/>
            </a:schemeClr>
          </a:solidFill>
          <a:ln>
            <a:noFill/>
          </a:ln>
          <a:effectLst/>
        </p:spPr>
        <p:txBody>
          <a:bodyPr wrap="none" anchor="ctr"/>
          <a:lstStyle/>
          <a:p>
            <a:endParaRPr lang="en-US" sz="3265">
              <a:latin typeface="DM Sans" pitchFamily="2" charset="77"/>
            </a:endParaRPr>
          </a:p>
        </p:txBody>
      </p:sp>
      <p:sp>
        <p:nvSpPr>
          <p:cNvPr id="5" name="Freeform 68">
            <a:extLst>
              <a:ext uri="{FF2B5EF4-FFF2-40B4-BE49-F238E27FC236}">
                <a16:creationId xmlns:a16="http://schemas.microsoft.com/office/drawing/2014/main" id="{70403930-0DA2-A249-B36D-08ED5BBA29C4}"/>
              </a:ext>
            </a:extLst>
          </p:cNvPr>
          <p:cNvSpPr>
            <a:spLocks noChangeArrowheads="1"/>
          </p:cNvSpPr>
          <p:nvPr/>
        </p:nvSpPr>
        <p:spPr bwMode="auto">
          <a:xfrm>
            <a:off x="581192" y="1597851"/>
            <a:ext cx="1087737" cy="1197609"/>
          </a:xfrm>
          <a:custGeom>
            <a:avLst/>
            <a:gdLst>
              <a:gd name="T0" fmla="*/ 471307 w 1746"/>
              <a:gd name="T1" fmla="*/ 0 h 1922"/>
              <a:gd name="T2" fmla="*/ 156982 w 1746"/>
              <a:gd name="T3" fmla="*/ 0 h 1922"/>
              <a:gd name="T4" fmla="*/ 0 w 1746"/>
              <a:gd name="T5" fmla="*/ 272250 h 1922"/>
              <a:gd name="T6" fmla="*/ 156982 w 1746"/>
              <a:gd name="T7" fmla="*/ 544861 h 1922"/>
              <a:gd name="T8" fmla="*/ 246275 w 1746"/>
              <a:gd name="T9" fmla="*/ 544861 h 1922"/>
              <a:gd name="T10" fmla="*/ 246275 w 1746"/>
              <a:gd name="T11" fmla="*/ 544861 h 1922"/>
              <a:gd name="T12" fmla="*/ 270759 w 1746"/>
              <a:gd name="T13" fmla="*/ 559986 h 1922"/>
              <a:gd name="T14" fmla="*/ 270759 w 1746"/>
              <a:gd name="T15" fmla="*/ 559986 h 1922"/>
              <a:gd name="T16" fmla="*/ 271479 w 1746"/>
              <a:gd name="T17" fmla="*/ 588075 h 1922"/>
              <a:gd name="T18" fmla="*/ 271479 w 1746"/>
              <a:gd name="T19" fmla="*/ 588075 h 1922"/>
              <a:gd name="T20" fmla="*/ 254916 w 1746"/>
              <a:gd name="T21" fmla="*/ 641373 h 1922"/>
              <a:gd name="T22" fmla="*/ 254916 w 1746"/>
              <a:gd name="T23" fmla="*/ 641373 h 1922"/>
              <a:gd name="T24" fmla="*/ 314325 w 1746"/>
              <a:gd name="T25" fmla="*/ 691790 h 1922"/>
              <a:gd name="T26" fmla="*/ 314325 w 1746"/>
              <a:gd name="T27" fmla="*/ 691790 h 1922"/>
              <a:gd name="T28" fmla="*/ 372653 w 1746"/>
              <a:gd name="T29" fmla="*/ 641373 h 1922"/>
              <a:gd name="T30" fmla="*/ 372653 w 1746"/>
              <a:gd name="T31" fmla="*/ 641373 h 1922"/>
              <a:gd name="T32" fmla="*/ 357171 w 1746"/>
              <a:gd name="T33" fmla="*/ 587715 h 1922"/>
              <a:gd name="T34" fmla="*/ 357171 w 1746"/>
              <a:gd name="T35" fmla="*/ 587715 h 1922"/>
              <a:gd name="T36" fmla="*/ 358251 w 1746"/>
              <a:gd name="T37" fmla="*/ 559266 h 1922"/>
              <a:gd name="T38" fmla="*/ 358251 w 1746"/>
              <a:gd name="T39" fmla="*/ 559266 h 1922"/>
              <a:gd name="T40" fmla="*/ 382375 w 1746"/>
              <a:gd name="T41" fmla="*/ 544861 h 1922"/>
              <a:gd name="T42" fmla="*/ 382735 w 1746"/>
              <a:gd name="T43" fmla="*/ 544861 h 1922"/>
              <a:gd name="T44" fmla="*/ 471307 w 1746"/>
              <a:gd name="T45" fmla="*/ 544861 h 1922"/>
              <a:gd name="T46" fmla="*/ 628290 w 1746"/>
              <a:gd name="T47" fmla="*/ 272250 h 1922"/>
              <a:gd name="T48" fmla="*/ 471307 w 1746"/>
              <a:gd name="T49" fmla="*/ 0 h 192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746" h="1922">
                <a:moveTo>
                  <a:pt x="1309" y="0"/>
                </a:moveTo>
                <a:lnTo>
                  <a:pt x="436" y="0"/>
                </a:lnTo>
                <a:lnTo>
                  <a:pt x="0" y="756"/>
                </a:lnTo>
                <a:lnTo>
                  <a:pt x="436" y="1513"/>
                </a:lnTo>
                <a:lnTo>
                  <a:pt x="684" y="1513"/>
                </a:lnTo>
                <a:cubicBezTo>
                  <a:pt x="712" y="1514"/>
                  <a:pt x="737" y="1530"/>
                  <a:pt x="752" y="1555"/>
                </a:cubicBezTo>
                <a:cubicBezTo>
                  <a:pt x="765" y="1579"/>
                  <a:pt x="766" y="1608"/>
                  <a:pt x="754" y="1633"/>
                </a:cubicBezTo>
                <a:cubicBezTo>
                  <a:pt x="725" y="1689"/>
                  <a:pt x="708" y="1744"/>
                  <a:pt x="708" y="1781"/>
                </a:cubicBezTo>
                <a:cubicBezTo>
                  <a:pt x="708" y="1884"/>
                  <a:pt x="797" y="1921"/>
                  <a:pt x="873" y="1921"/>
                </a:cubicBezTo>
                <a:cubicBezTo>
                  <a:pt x="947" y="1921"/>
                  <a:pt x="1035" y="1884"/>
                  <a:pt x="1035" y="1781"/>
                </a:cubicBezTo>
                <a:cubicBezTo>
                  <a:pt x="1035" y="1744"/>
                  <a:pt x="1019" y="1688"/>
                  <a:pt x="992" y="1632"/>
                </a:cubicBezTo>
                <a:cubicBezTo>
                  <a:pt x="980" y="1607"/>
                  <a:pt x="981" y="1578"/>
                  <a:pt x="995" y="1553"/>
                </a:cubicBezTo>
                <a:cubicBezTo>
                  <a:pt x="1009" y="1529"/>
                  <a:pt x="1034" y="1514"/>
                  <a:pt x="1062" y="1513"/>
                </a:cubicBezTo>
                <a:lnTo>
                  <a:pt x="1063" y="1513"/>
                </a:lnTo>
                <a:lnTo>
                  <a:pt x="1309" y="1513"/>
                </a:lnTo>
                <a:lnTo>
                  <a:pt x="1745" y="756"/>
                </a:lnTo>
                <a:lnTo>
                  <a:pt x="1309" y="0"/>
                </a:lnTo>
              </a:path>
            </a:pathLst>
          </a:custGeom>
          <a:solidFill>
            <a:schemeClr val="accent1">
              <a:alpha val="20000"/>
            </a:schemeClr>
          </a:solidFill>
          <a:ln>
            <a:noFill/>
          </a:ln>
          <a:effectLst/>
        </p:spPr>
        <p:txBody>
          <a:bodyPr wrap="none" anchor="ctr"/>
          <a:lstStyle/>
          <a:p>
            <a:endParaRPr lang="en-US" sz="3265">
              <a:latin typeface="DM Sans" pitchFamily="2" charset="77"/>
            </a:endParaRPr>
          </a:p>
        </p:txBody>
      </p:sp>
      <p:sp>
        <p:nvSpPr>
          <p:cNvPr id="6" name="Freeform 69">
            <a:extLst>
              <a:ext uri="{FF2B5EF4-FFF2-40B4-BE49-F238E27FC236}">
                <a16:creationId xmlns:a16="http://schemas.microsoft.com/office/drawing/2014/main" id="{0CE93BF0-E779-E14C-A7FF-B02869618BD9}"/>
              </a:ext>
            </a:extLst>
          </p:cNvPr>
          <p:cNvSpPr>
            <a:spLocks noChangeArrowheads="1"/>
          </p:cNvSpPr>
          <p:nvPr/>
        </p:nvSpPr>
        <p:spPr bwMode="auto">
          <a:xfrm>
            <a:off x="581192" y="2572969"/>
            <a:ext cx="1087737" cy="1197609"/>
          </a:xfrm>
          <a:custGeom>
            <a:avLst/>
            <a:gdLst>
              <a:gd name="T0" fmla="*/ 156982 w 1746"/>
              <a:gd name="T1" fmla="*/ 544784 h 1921"/>
              <a:gd name="T2" fmla="*/ 246275 w 1746"/>
              <a:gd name="T3" fmla="*/ 544784 h 1921"/>
              <a:gd name="T4" fmla="*/ 246275 w 1746"/>
              <a:gd name="T5" fmla="*/ 544784 h 1921"/>
              <a:gd name="T6" fmla="*/ 270759 w 1746"/>
              <a:gd name="T7" fmla="*/ 559557 h 1921"/>
              <a:gd name="T8" fmla="*/ 270759 w 1746"/>
              <a:gd name="T9" fmla="*/ 559557 h 1921"/>
              <a:gd name="T10" fmla="*/ 271479 w 1746"/>
              <a:gd name="T11" fmla="*/ 588021 h 1921"/>
              <a:gd name="T12" fmla="*/ 271479 w 1746"/>
              <a:gd name="T13" fmla="*/ 588021 h 1921"/>
              <a:gd name="T14" fmla="*/ 254916 w 1746"/>
              <a:gd name="T15" fmla="*/ 641347 h 1921"/>
              <a:gd name="T16" fmla="*/ 254916 w 1746"/>
              <a:gd name="T17" fmla="*/ 641347 h 1921"/>
              <a:gd name="T18" fmla="*/ 314325 w 1746"/>
              <a:gd name="T19" fmla="*/ 691790 h 1921"/>
              <a:gd name="T20" fmla="*/ 314325 w 1746"/>
              <a:gd name="T21" fmla="*/ 691790 h 1921"/>
              <a:gd name="T22" fmla="*/ 372653 w 1746"/>
              <a:gd name="T23" fmla="*/ 641347 h 1921"/>
              <a:gd name="T24" fmla="*/ 372653 w 1746"/>
              <a:gd name="T25" fmla="*/ 641347 h 1921"/>
              <a:gd name="T26" fmla="*/ 357171 w 1746"/>
              <a:gd name="T27" fmla="*/ 588021 h 1921"/>
              <a:gd name="T28" fmla="*/ 357171 w 1746"/>
              <a:gd name="T29" fmla="*/ 588021 h 1921"/>
              <a:gd name="T30" fmla="*/ 358251 w 1746"/>
              <a:gd name="T31" fmla="*/ 559197 h 1921"/>
              <a:gd name="T32" fmla="*/ 358251 w 1746"/>
              <a:gd name="T33" fmla="*/ 559197 h 1921"/>
              <a:gd name="T34" fmla="*/ 382375 w 1746"/>
              <a:gd name="T35" fmla="*/ 544784 h 1921"/>
              <a:gd name="T36" fmla="*/ 382735 w 1746"/>
              <a:gd name="T37" fmla="*/ 544784 h 1921"/>
              <a:gd name="T38" fmla="*/ 471307 w 1746"/>
              <a:gd name="T39" fmla="*/ 544784 h 1921"/>
              <a:gd name="T40" fmla="*/ 628290 w 1746"/>
              <a:gd name="T41" fmla="*/ 272752 h 1921"/>
              <a:gd name="T42" fmla="*/ 471307 w 1746"/>
              <a:gd name="T43" fmla="*/ 0 h 1921"/>
              <a:gd name="T44" fmla="*/ 383095 w 1746"/>
              <a:gd name="T45" fmla="*/ 0 h 1921"/>
              <a:gd name="T46" fmla="*/ 383095 w 1746"/>
              <a:gd name="T47" fmla="*/ 0 h 1921"/>
              <a:gd name="T48" fmla="*/ 374454 w 1746"/>
              <a:gd name="T49" fmla="*/ 5405 h 1921"/>
              <a:gd name="T50" fmla="*/ 374454 w 1746"/>
              <a:gd name="T51" fmla="*/ 5405 h 1921"/>
              <a:gd name="T52" fmla="*/ 373734 w 1746"/>
              <a:gd name="T53" fmla="*/ 16574 h 1921"/>
              <a:gd name="T54" fmla="*/ 373734 w 1746"/>
              <a:gd name="T55" fmla="*/ 16574 h 1921"/>
              <a:gd name="T56" fmla="*/ 391016 w 1746"/>
              <a:gd name="T57" fmla="*/ 78187 h 1921"/>
              <a:gd name="T58" fmla="*/ 391016 w 1746"/>
              <a:gd name="T59" fmla="*/ 78187 h 1921"/>
              <a:gd name="T60" fmla="*/ 314325 w 1746"/>
              <a:gd name="T61" fmla="*/ 147005 h 1921"/>
              <a:gd name="T62" fmla="*/ 314325 w 1746"/>
              <a:gd name="T63" fmla="*/ 147005 h 1921"/>
              <a:gd name="T64" fmla="*/ 236554 w 1746"/>
              <a:gd name="T65" fmla="*/ 78187 h 1921"/>
              <a:gd name="T66" fmla="*/ 236554 w 1746"/>
              <a:gd name="T67" fmla="*/ 78187 h 1921"/>
              <a:gd name="T68" fmla="*/ 254916 w 1746"/>
              <a:gd name="T69" fmla="*/ 16214 h 1921"/>
              <a:gd name="T70" fmla="*/ 254916 w 1746"/>
              <a:gd name="T71" fmla="*/ 16214 h 1921"/>
              <a:gd name="T72" fmla="*/ 254556 w 1746"/>
              <a:gd name="T73" fmla="*/ 5765 h 1921"/>
              <a:gd name="T74" fmla="*/ 254556 w 1746"/>
              <a:gd name="T75" fmla="*/ 5765 h 1921"/>
              <a:gd name="T76" fmla="*/ 245555 w 1746"/>
              <a:gd name="T77" fmla="*/ 0 h 1921"/>
              <a:gd name="T78" fmla="*/ 156982 w 1746"/>
              <a:gd name="T79" fmla="*/ 0 h 1921"/>
              <a:gd name="T80" fmla="*/ 0 w 1746"/>
              <a:gd name="T81" fmla="*/ 272752 h 1921"/>
              <a:gd name="T82" fmla="*/ 156982 w 1746"/>
              <a:gd name="T83" fmla="*/ 544784 h 19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746" h="1921">
                <a:moveTo>
                  <a:pt x="436" y="1512"/>
                </a:moveTo>
                <a:lnTo>
                  <a:pt x="684" y="1512"/>
                </a:lnTo>
                <a:cubicBezTo>
                  <a:pt x="712" y="1513"/>
                  <a:pt x="737" y="1529"/>
                  <a:pt x="752" y="1553"/>
                </a:cubicBezTo>
                <a:cubicBezTo>
                  <a:pt x="765" y="1578"/>
                  <a:pt x="766" y="1607"/>
                  <a:pt x="754" y="1632"/>
                </a:cubicBezTo>
                <a:cubicBezTo>
                  <a:pt x="725" y="1688"/>
                  <a:pt x="708" y="1743"/>
                  <a:pt x="708" y="1780"/>
                </a:cubicBezTo>
                <a:cubicBezTo>
                  <a:pt x="708" y="1883"/>
                  <a:pt x="797" y="1920"/>
                  <a:pt x="873" y="1920"/>
                </a:cubicBezTo>
                <a:cubicBezTo>
                  <a:pt x="947" y="1920"/>
                  <a:pt x="1035" y="1883"/>
                  <a:pt x="1035" y="1780"/>
                </a:cubicBezTo>
                <a:cubicBezTo>
                  <a:pt x="1035" y="1742"/>
                  <a:pt x="1019" y="1686"/>
                  <a:pt x="992" y="1632"/>
                </a:cubicBezTo>
                <a:cubicBezTo>
                  <a:pt x="980" y="1606"/>
                  <a:pt x="981" y="1576"/>
                  <a:pt x="995" y="1552"/>
                </a:cubicBezTo>
                <a:cubicBezTo>
                  <a:pt x="1010" y="1528"/>
                  <a:pt x="1034" y="1513"/>
                  <a:pt x="1062" y="1512"/>
                </a:cubicBezTo>
                <a:lnTo>
                  <a:pt x="1063" y="1512"/>
                </a:lnTo>
                <a:lnTo>
                  <a:pt x="1309" y="1512"/>
                </a:lnTo>
                <a:lnTo>
                  <a:pt x="1745" y="757"/>
                </a:lnTo>
                <a:lnTo>
                  <a:pt x="1309" y="0"/>
                </a:lnTo>
                <a:lnTo>
                  <a:pt x="1064" y="0"/>
                </a:lnTo>
                <a:cubicBezTo>
                  <a:pt x="1054" y="1"/>
                  <a:pt x="1045" y="6"/>
                  <a:pt x="1040" y="15"/>
                </a:cubicBezTo>
                <a:cubicBezTo>
                  <a:pt x="1034" y="25"/>
                  <a:pt x="1034" y="36"/>
                  <a:pt x="1038" y="46"/>
                </a:cubicBezTo>
                <a:cubicBezTo>
                  <a:pt x="1069" y="108"/>
                  <a:pt x="1086" y="171"/>
                  <a:pt x="1086" y="217"/>
                </a:cubicBezTo>
                <a:cubicBezTo>
                  <a:pt x="1086" y="331"/>
                  <a:pt x="1000" y="408"/>
                  <a:pt x="873" y="408"/>
                </a:cubicBezTo>
                <a:cubicBezTo>
                  <a:pt x="743" y="408"/>
                  <a:pt x="657" y="331"/>
                  <a:pt x="657" y="217"/>
                </a:cubicBezTo>
                <a:cubicBezTo>
                  <a:pt x="657" y="172"/>
                  <a:pt x="676" y="109"/>
                  <a:pt x="708" y="45"/>
                </a:cubicBezTo>
                <a:cubicBezTo>
                  <a:pt x="713" y="36"/>
                  <a:pt x="712" y="25"/>
                  <a:pt x="707" y="16"/>
                </a:cubicBezTo>
                <a:cubicBezTo>
                  <a:pt x="702" y="7"/>
                  <a:pt x="692" y="1"/>
                  <a:pt x="682" y="0"/>
                </a:cubicBezTo>
                <a:lnTo>
                  <a:pt x="436" y="0"/>
                </a:lnTo>
                <a:lnTo>
                  <a:pt x="0" y="757"/>
                </a:lnTo>
                <a:lnTo>
                  <a:pt x="436" y="1512"/>
                </a:lnTo>
              </a:path>
            </a:pathLst>
          </a:custGeom>
          <a:solidFill>
            <a:schemeClr val="accent2">
              <a:alpha val="20000"/>
            </a:schemeClr>
          </a:solidFill>
          <a:ln>
            <a:noFill/>
          </a:ln>
          <a:effectLst/>
        </p:spPr>
        <p:txBody>
          <a:bodyPr wrap="none" anchor="ctr"/>
          <a:lstStyle/>
          <a:p>
            <a:endParaRPr lang="en-US" sz="3265">
              <a:latin typeface="DM Sans" pitchFamily="2" charset="77"/>
            </a:endParaRPr>
          </a:p>
        </p:txBody>
      </p:sp>
      <p:sp>
        <p:nvSpPr>
          <p:cNvPr id="7" name="Freeform 70">
            <a:extLst>
              <a:ext uri="{FF2B5EF4-FFF2-40B4-BE49-F238E27FC236}">
                <a16:creationId xmlns:a16="http://schemas.microsoft.com/office/drawing/2014/main" id="{26C885F3-03C4-B64B-BA77-7D97B8F84F7E}"/>
              </a:ext>
            </a:extLst>
          </p:cNvPr>
          <p:cNvSpPr>
            <a:spLocks noChangeArrowheads="1"/>
          </p:cNvSpPr>
          <p:nvPr/>
        </p:nvSpPr>
        <p:spPr bwMode="auto">
          <a:xfrm>
            <a:off x="581192" y="3545339"/>
            <a:ext cx="1087737" cy="1197609"/>
          </a:xfrm>
          <a:custGeom>
            <a:avLst/>
            <a:gdLst>
              <a:gd name="T0" fmla="*/ 156982 w 1746"/>
              <a:gd name="T1" fmla="*/ 544784 h 1921"/>
              <a:gd name="T2" fmla="*/ 246275 w 1746"/>
              <a:gd name="T3" fmla="*/ 544784 h 1921"/>
              <a:gd name="T4" fmla="*/ 246275 w 1746"/>
              <a:gd name="T5" fmla="*/ 544784 h 1921"/>
              <a:gd name="T6" fmla="*/ 270759 w 1746"/>
              <a:gd name="T7" fmla="*/ 559917 h 1921"/>
              <a:gd name="T8" fmla="*/ 270759 w 1746"/>
              <a:gd name="T9" fmla="*/ 559917 h 1921"/>
              <a:gd name="T10" fmla="*/ 274719 w 1746"/>
              <a:gd name="T11" fmla="*/ 573969 h 1921"/>
              <a:gd name="T12" fmla="*/ 274719 w 1746"/>
              <a:gd name="T13" fmla="*/ 573969 h 1921"/>
              <a:gd name="T14" fmla="*/ 271479 w 1746"/>
              <a:gd name="T15" fmla="*/ 588021 h 1921"/>
              <a:gd name="T16" fmla="*/ 271479 w 1746"/>
              <a:gd name="T17" fmla="*/ 588021 h 1921"/>
              <a:gd name="T18" fmla="*/ 254916 w 1746"/>
              <a:gd name="T19" fmla="*/ 641707 h 1921"/>
              <a:gd name="T20" fmla="*/ 254916 w 1746"/>
              <a:gd name="T21" fmla="*/ 641707 h 1921"/>
              <a:gd name="T22" fmla="*/ 314325 w 1746"/>
              <a:gd name="T23" fmla="*/ 691790 h 1921"/>
              <a:gd name="T24" fmla="*/ 314325 w 1746"/>
              <a:gd name="T25" fmla="*/ 691790 h 1921"/>
              <a:gd name="T26" fmla="*/ 372653 w 1746"/>
              <a:gd name="T27" fmla="*/ 641707 h 1921"/>
              <a:gd name="T28" fmla="*/ 372653 w 1746"/>
              <a:gd name="T29" fmla="*/ 641707 h 1921"/>
              <a:gd name="T30" fmla="*/ 357171 w 1746"/>
              <a:gd name="T31" fmla="*/ 588021 h 1921"/>
              <a:gd name="T32" fmla="*/ 357171 w 1746"/>
              <a:gd name="T33" fmla="*/ 588021 h 1921"/>
              <a:gd name="T34" fmla="*/ 354291 w 1746"/>
              <a:gd name="T35" fmla="*/ 577212 h 1921"/>
              <a:gd name="T36" fmla="*/ 354291 w 1746"/>
              <a:gd name="T37" fmla="*/ 577212 h 1921"/>
              <a:gd name="T38" fmla="*/ 358251 w 1746"/>
              <a:gd name="T39" fmla="*/ 559557 h 1921"/>
              <a:gd name="T40" fmla="*/ 358251 w 1746"/>
              <a:gd name="T41" fmla="*/ 559557 h 1921"/>
              <a:gd name="T42" fmla="*/ 382375 w 1746"/>
              <a:gd name="T43" fmla="*/ 544784 h 1921"/>
              <a:gd name="T44" fmla="*/ 382735 w 1746"/>
              <a:gd name="T45" fmla="*/ 544784 h 1921"/>
              <a:gd name="T46" fmla="*/ 471307 w 1746"/>
              <a:gd name="T47" fmla="*/ 544784 h 1921"/>
              <a:gd name="T48" fmla="*/ 628290 w 1746"/>
              <a:gd name="T49" fmla="*/ 272392 h 1921"/>
              <a:gd name="T50" fmla="*/ 471307 w 1746"/>
              <a:gd name="T51" fmla="*/ 0 h 1921"/>
              <a:gd name="T52" fmla="*/ 383095 w 1746"/>
              <a:gd name="T53" fmla="*/ 0 h 1921"/>
              <a:gd name="T54" fmla="*/ 383095 w 1746"/>
              <a:gd name="T55" fmla="*/ 0 h 1921"/>
              <a:gd name="T56" fmla="*/ 382375 w 1746"/>
              <a:gd name="T57" fmla="*/ 360 h 1921"/>
              <a:gd name="T58" fmla="*/ 382375 w 1746"/>
              <a:gd name="T59" fmla="*/ 360 h 1921"/>
              <a:gd name="T60" fmla="*/ 374454 w 1746"/>
              <a:gd name="T61" fmla="*/ 5405 h 1921"/>
              <a:gd name="T62" fmla="*/ 374454 w 1746"/>
              <a:gd name="T63" fmla="*/ 5405 h 1921"/>
              <a:gd name="T64" fmla="*/ 373734 w 1746"/>
              <a:gd name="T65" fmla="*/ 16574 h 1921"/>
              <a:gd name="T66" fmla="*/ 373734 w 1746"/>
              <a:gd name="T67" fmla="*/ 16574 h 1921"/>
              <a:gd name="T68" fmla="*/ 391016 w 1746"/>
              <a:gd name="T69" fmla="*/ 78187 h 1921"/>
              <a:gd name="T70" fmla="*/ 391016 w 1746"/>
              <a:gd name="T71" fmla="*/ 78187 h 1921"/>
              <a:gd name="T72" fmla="*/ 314325 w 1746"/>
              <a:gd name="T73" fmla="*/ 147005 h 1921"/>
              <a:gd name="T74" fmla="*/ 314325 w 1746"/>
              <a:gd name="T75" fmla="*/ 147005 h 1921"/>
              <a:gd name="T76" fmla="*/ 236554 w 1746"/>
              <a:gd name="T77" fmla="*/ 78187 h 1921"/>
              <a:gd name="T78" fmla="*/ 236554 w 1746"/>
              <a:gd name="T79" fmla="*/ 78187 h 1921"/>
              <a:gd name="T80" fmla="*/ 254916 w 1746"/>
              <a:gd name="T81" fmla="*/ 16214 h 1921"/>
              <a:gd name="T82" fmla="*/ 254916 w 1746"/>
              <a:gd name="T83" fmla="*/ 16214 h 1921"/>
              <a:gd name="T84" fmla="*/ 254556 w 1746"/>
              <a:gd name="T85" fmla="*/ 5765 h 1921"/>
              <a:gd name="T86" fmla="*/ 254556 w 1746"/>
              <a:gd name="T87" fmla="*/ 5765 h 1921"/>
              <a:gd name="T88" fmla="*/ 248796 w 1746"/>
              <a:gd name="T89" fmla="*/ 721 h 1921"/>
              <a:gd name="T90" fmla="*/ 248796 w 1746"/>
              <a:gd name="T91" fmla="*/ 721 h 1921"/>
              <a:gd name="T92" fmla="*/ 248076 w 1746"/>
              <a:gd name="T93" fmla="*/ 360 h 1921"/>
              <a:gd name="T94" fmla="*/ 248076 w 1746"/>
              <a:gd name="T95" fmla="*/ 360 h 1921"/>
              <a:gd name="T96" fmla="*/ 247355 w 1746"/>
              <a:gd name="T97" fmla="*/ 360 h 1921"/>
              <a:gd name="T98" fmla="*/ 247355 w 1746"/>
              <a:gd name="T99" fmla="*/ 360 h 1921"/>
              <a:gd name="T100" fmla="*/ 245555 w 1746"/>
              <a:gd name="T101" fmla="*/ 0 h 1921"/>
              <a:gd name="T102" fmla="*/ 156982 w 1746"/>
              <a:gd name="T103" fmla="*/ 0 h 1921"/>
              <a:gd name="T104" fmla="*/ 0 w 1746"/>
              <a:gd name="T105" fmla="*/ 272392 h 1921"/>
              <a:gd name="T106" fmla="*/ 156982 w 1746"/>
              <a:gd name="T107" fmla="*/ 544784 h 192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746" h="1921">
                <a:moveTo>
                  <a:pt x="436" y="1512"/>
                </a:moveTo>
                <a:lnTo>
                  <a:pt x="684" y="1512"/>
                </a:lnTo>
                <a:cubicBezTo>
                  <a:pt x="712" y="1514"/>
                  <a:pt x="737" y="1530"/>
                  <a:pt x="752" y="1554"/>
                </a:cubicBezTo>
                <a:cubicBezTo>
                  <a:pt x="759" y="1566"/>
                  <a:pt x="763" y="1580"/>
                  <a:pt x="763" y="1593"/>
                </a:cubicBezTo>
                <a:cubicBezTo>
                  <a:pt x="763" y="1606"/>
                  <a:pt x="760" y="1620"/>
                  <a:pt x="754" y="1632"/>
                </a:cubicBezTo>
                <a:cubicBezTo>
                  <a:pt x="725" y="1689"/>
                  <a:pt x="708" y="1743"/>
                  <a:pt x="708" y="1781"/>
                </a:cubicBezTo>
                <a:cubicBezTo>
                  <a:pt x="708" y="1884"/>
                  <a:pt x="797" y="1920"/>
                  <a:pt x="873" y="1920"/>
                </a:cubicBezTo>
                <a:cubicBezTo>
                  <a:pt x="947" y="1920"/>
                  <a:pt x="1035" y="1884"/>
                  <a:pt x="1035" y="1781"/>
                </a:cubicBezTo>
                <a:cubicBezTo>
                  <a:pt x="1035" y="1743"/>
                  <a:pt x="1019" y="1687"/>
                  <a:pt x="992" y="1632"/>
                </a:cubicBezTo>
                <a:cubicBezTo>
                  <a:pt x="988" y="1622"/>
                  <a:pt x="985" y="1612"/>
                  <a:pt x="984" y="1602"/>
                </a:cubicBezTo>
                <a:cubicBezTo>
                  <a:pt x="983" y="1585"/>
                  <a:pt x="987" y="1568"/>
                  <a:pt x="995" y="1553"/>
                </a:cubicBezTo>
                <a:cubicBezTo>
                  <a:pt x="1009" y="1529"/>
                  <a:pt x="1034" y="1514"/>
                  <a:pt x="1062" y="1512"/>
                </a:cubicBezTo>
                <a:lnTo>
                  <a:pt x="1063" y="1512"/>
                </a:lnTo>
                <a:lnTo>
                  <a:pt x="1309" y="1512"/>
                </a:lnTo>
                <a:lnTo>
                  <a:pt x="1745" y="756"/>
                </a:lnTo>
                <a:lnTo>
                  <a:pt x="1309" y="0"/>
                </a:lnTo>
                <a:lnTo>
                  <a:pt x="1064" y="0"/>
                </a:lnTo>
                <a:cubicBezTo>
                  <a:pt x="1063" y="0"/>
                  <a:pt x="1062" y="1"/>
                  <a:pt x="1062" y="1"/>
                </a:cubicBezTo>
                <a:cubicBezTo>
                  <a:pt x="1052" y="2"/>
                  <a:pt x="1045" y="7"/>
                  <a:pt x="1040" y="15"/>
                </a:cubicBezTo>
                <a:cubicBezTo>
                  <a:pt x="1034" y="24"/>
                  <a:pt x="1034" y="36"/>
                  <a:pt x="1038" y="46"/>
                </a:cubicBezTo>
                <a:cubicBezTo>
                  <a:pt x="1069" y="108"/>
                  <a:pt x="1086" y="170"/>
                  <a:pt x="1086" y="217"/>
                </a:cubicBezTo>
                <a:cubicBezTo>
                  <a:pt x="1086" y="331"/>
                  <a:pt x="1000" y="408"/>
                  <a:pt x="873" y="408"/>
                </a:cubicBezTo>
                <a:cubicBezTo>
                  <a:pt x="743" y="408"/>
                  <a:pt x="657" y="331"/>
                  <a:pt x="657" y="217"/>
                </a:cubicBezTo>
                <a:cubicBezTo>
                  <a:pt x="657" y="172"/>
                  <a:pt x="676" y="109"/>
                  <a:pt x="708" y="45"/>
                </a:cubicBezTo>
                <a:cubicBezTo>
                  <a:pt x="713" y="36"/>
                  <a:pt x="712" y="25"/>
                  <a:pt x="707" y="16"/>
                </a:cubicBezTo>
                <a:cubicBezTo>
                  <a:pt x="703" y="10"/>
                  <a:pt x="698" y="5"/>
                  <a:pt x="691" y="2"/>
                </a:cubicBezTo>
                <a:cubicBezTo>
                  <a:pt x="690" y="2"/>
                  <a:pt x="690" y="2"/>
                  <a:pt x="689" y="1"/>
                </a:cubicBezTo>
                <a:cubicBezTo>
                  <a:pt x="689" y="1"/>
                  <a:pt x="688" y="1"/>
                  <a:pt x="687" y="1"/>
                </a:cubicBezTo>
                <a:cubicBezTo>
                  <a:pt x="685" y="1"/>
                  <a:pt x="684" y="0"/>
                  <a:pt x="682" y="0"/>
                </a:cubicBezTo>
                <a:lnTo>
                  <a:pt x="436" y="0"/>
                </a:lnTo>
                <a:lnTo>
                  <a:pt x="0" y="756"/>
                </a:lnTo>
                <a:lnTo>
                  <a:pt x="436" y="1512"/>
                </a:lnTo>
              </a:path>
            </a:pathLst>
          </a:custGeom>
          <a:solidFill>
            <a:schemeClr val="accent3"/>
          </a:solidFill>
          <a:ln>
            <a:noFill/>
          </a:ln>
          <a:effectLst/>
        </p:spPr>
        <p:txBody>
          <a:bodyPr wrap="none" anchor="ctr"/>
          <a:lstStyle/>
          <a:p>
            <a:endParaRPr lang="en-US" sz="3265">
              <a:latin typeface="DM Sans" pitchFamily="2" charset="77"/>
            </a:endParaRPr>
          </a:p>
        </p:txBody>
      </p:sp>
      <p:sp>
        <p:nvSpPr>
          <p:cNvPr id="8" name="Freeform 71">
            <a:extLst>
              <a:ext uri="{FF2B5EF4-FFF2-40B4-BE49-F238E27FC236}">
                <a16:creationId xmlns:a16="http://schemas.microsoft.com/office/drawing/2014/main" id="{0677414F-8A83-954D-B448-D1EE704C0F28}"/>
              </a:ext>
            </a:extLst>
          </p:cNvPr>
          <p:cNvSpPr>
            <a:spLocks noChangeArrowheads="1"/>
          </p:cNvSpPr>
          <p:nvPr/>
        </p:nvSpPr>
        <p:spPr bwMode="auto">
          <a:xfrm>
            <a:off x="581192" y="4520456"/>
            <a:ext cx="1087737" cy="1197609"/>
          </a:xfrm>
          <a:custGeom>
            <a:avLst/>
            <a:gdLst>
              <a:gd name="T0" fmla="*/ 156982 w 1746"/>
              <a:gd name="T1" fmla="*/ 544784 h 1921"/>
              <a:gd name="T2" fmla="*/ 246275 w 1746"/>
              <a:gd name="T3" fmla="*/ 544784 h 1921"/>
              <a:gd name="T4" fmla="*/ 246275 w 1746"/>
              <a:gd name="T5" fmla="*/ 544784 h 1921"/>
              <a:gd name="T6" fmla="*/ 270759 w 1746"/>
              <a:gd name="T7" fmla="*/ 559917 h 1921"/>
              <a:gd name="T8" fmla="*/ 270759 w 1746"/>
              <a:gd name="T9" fmla="*/ 559917 h 1921"/>
              <a:gd name="T10" fmla="*/ 274719 w 1746"/>
              <a:gd name="T11" fmla="*/ 573969 h 1921"/>
              <a:gd name="T12" fmla="*/ 274719 w 1746"/>
              <a:gd name="T13" fmla="*/ 573969 h 1921"/>
              <a:gd name="T14" fmla="*/ 271479 w 1746"/>
              <a:gd name="T15" fmla="*/ 588021 h 1921"/>
              <a:gd name="T16" fmla="*/ 271479 w 1746"/>
              <a:gd name="T17" fmla="*/ 588021 h 1921"/>
              <a:gd name="T18" fmla="*/ 254916 w 1746"/>
              <a:gd name="T19" fmla="*/ 641707 h 1921"/>
              <a:gd name="T20" fmla="*/ 254916 w 1746"/>
              <a:gd name="T21" fmla="*/ 641707 h 1921"/>
              <a:gd name="T22" fmla="*/ 314325 w 1746"/>
              <a:gd name="T23" fmla="*/ 691790 h 1921"/>
              <a:gd name="T24" fmla="*/ 314325 w 1746"/>
              <a:gd name="T25" fmla="*/ 691790 h 1921"/>
              <a:gd name="T26" fmla="*/ 372653 w 1746"/>
              <a:gd name="T27" fmla="*/ 641707 h 1921"/>
              <a:gd name="T28" fmla="*/ 372653 w 1746"/>
              <a:gd name="T29" fmla="*/ 641707 h 1921"/>
              <a:gd name="T30" fmla="*/ 357171 w 1746"/>
              <a:gd name="T31" fmla="*/ 588021 h 1921"/>
              <a:gd name="T32" fmla="*/ 357171 w 1746"/>
              <a:gd name="T33" fmla="*/ 588021 h 1921"/>
              <a:gd name="T34" fmla="*/ 354291 w 1746"/>
              <a:gd name="T35" fmla="*/ 573609 h 1921"/>
              <a:gd name="T36" fmla="*/ 354291 w 1746"/>
              <a:gd name="T37" fmla="*/ 573609 h 1921"/>
              <a:gd name="T38" fmla="*/ 358251 w 1746"/>
              <a:gd name="T39" fmla="*/ 559197 h 1921"/>
              <a:gd name="T40" fmla="*/ 358251 w 1746"/>
              <a:gd name="T41" fmla="*/ 559197 h 1921"/>
              <a:gd name="T42" fmla="*/ 382375 w 1746"/>
              <a:gd name="T43" fmla="*/ 544784 h 1921"/>
              <a:gd name="T44" fmla="*/ 382735 w 1746"/>
              <a:gd name="T45" fmla="*/ 544784 h 1921"/>
              <a:gd name="T46" fmla="*/ 471307 w 1746"/>
              <a:gd name="T47" fmla="*/ 544784 h 1921"/>
              <a:gd name="T48" fmla="*/ 628290 w 1746"/>
              <a:gd name="T49" fmla="*/ 272392 h 1921"/>
              <a:gd name="T50" fmla="*/ 471307 w 1746"/>
              <a:gd name="T51" fmla="*/ 0 h 1921"/>
              <a:gd name="T52" fmla="*/ 383095 w 1746"/>
              <a:gd name="T53" fmla="*/ 0 h 1921"/>
              <a:gd name="T54" fmla="*/ 383095 w 1746"/>
              <a:gd name="T55" fmla="*/ 0 h 1921"/>
              <a:gd name="T56" fmla="*/ 374454 w 1746"/>
              <a:gd name="T57" fmla="*/ 5405 h 1921"/>
              <a:gd name="T58" fmla="*/ 374454 w 1746"/>
              <a:gd name="T59" fmla="*/ 5405 h 1921"/>
              <a:gd name="T60" fmla="*/ 372653 w 1746"/>
              <a:gd name="T61" fmla="*/ 10809 h 1921"/>
              <a:gd name="T62" fmla="*/ 372653 w 1746"/>
              <a:gd name="T63" fmla="*/ 10809 h 1921"/>
              <a:gd name="T64" fmla="*/ 373734 w 1746"/>
              <a:gd name="T65" fmla="*/ 16574 h 1921"/>
              <a:gd name="T66" fmla="*/ 373734 w 1746"/>
              <a:gd name="T67" fmla="*/ 16574 h 1921"/>
              <a:gd name="T68" fmla="*/ 391016 w 1746"/>
              <a:gd name="T69" fmla="*/ 78187 h 1921"/>
              <a:gd name="T70" fmla="*/ 391016 w 1746"/>
              <a:gd name="T71" fmla="*/ 78187 h 1921"/>
              <a:gd name="T72" fmla="*/ 391016 w 1746"/>
              <a:gd name="T73" fmla="*/ 78187 h 1921"/>
              <a:gd name="T74" fmla="*/ 391016 w 1746"/>
              <a:gd name="T75" fmla="*/ 78187 h 1921"/>
              <a:gd name="T76" fmla="*/ 314325 w 1746"/>
              <a:gd name="T77" fmla="*/ 147005 h 1921"/>
              <a:gd name="T78" fmla="*/ 314325 w 1746"/>
              <a:gd name="T79" fmla="*/ 147005 h 1921"/>
              <a:gd name="T80" fmla="*/ 236554 w 1746"/>
              <a:gd name="T81" fmla="*/ 78187 h 1921"/>
              <a:gd name="T82" fmla="*/ 236554 w 1746"/>
              <a:gd name="T83" fmla="*/ 78187 h 1921"/>
              <a:gd name="T84" fmla="*/ 236554 w 1746"/>
              <a:gd name="T85" fmla="*/ 78187 h 1921"/>
              <a:gd name="T86" fmla="*/ 236554 w 1746"/>
              <a:gd name="T87" fmla="*/ 78187 h 1921"/>
              <a:gd name="T88" fmla="*/ 254916 w 1746"/>
              <a:gd name="T89" fmla="*/ 16214 h 1921"/>
              <a:gd name="T90" fmla="*/ 254916 w 1746"/>
              <a:gd name="T91" fmla="*/ 16214 h 1921"/>
              <a:gd name="T92" fmla="*/ 256357 w 1746"/>
              <a:gd name="T93" fmla="*/ 10809 h 1921"/>
              <a:gd name="T94" fmla="*/ 256357 w 1746"/>
              <a:gd name="T95" fmla="*/ 10809 h 1921"/>
              <a:gd name="T96" fmla="*/ 254556 w 1746"/>
              <a:gd name="T97" fmla="*/ 5765 h 1921"/>
              <a:gd name="T98" fmla="*/ 254556 w 1746"/>
              <a:gd name="T99" fmla="*/ 5765 h 1921"/>
              <a:gd name="T100" fmla="*/ 245555 w 1746"/>
              <a:gd name="T101" fmla="*/ 0 h 1921"/>
              <a:gd name="T102" fmla="*/ 156982 w 1746"/>
              <a:gd name="T103" fmla="*/ 0 h 1921"/>
              <a:gd name="T104" fmla="*/ 0 w 1746"/>
              <a:gd name="T105" fmla="*/ 272392 h 1921"/>
              <a:gd name="T106" fmla="*/ 156982 w 1746"/>
              <a:gd name="T107" fmla="*/ 544784 h 192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746" h="1921">
                <a:moveTo>
                  <a:pt x="436" y="1512"/>
                </a:moveTo>
                <a:lnTo>
                  <a:pt x="684" y="1512"/>
                </a:lnTo>
                <a:cubicBezTo>
                  <a:pt x="712" y="1513"/>
                  <a:pt x="737" y="1529"/>
                  <a:pt x="752" y="1554"/>
                </a:cubicBezTo>
                <a:cubicBezTo>
                  <a:pt x="759" y="1566"/>
                  <a:pt x="763" y="1579"/>
                  <a:pt x="763" y="1593"/>
                </a:cubicBezTo>
                <a:cubicBezTo>
                  <a:pt x="763" y="1606"/>
                  <a:pt x="760" y="1620"/>
                  <a:pt x="754" y="1632"/>
                </a:cubicBezTo>
                <a:cubicBezTo>
                  <a:pt x="725" y="1688"/>
                  <a:pt x="708" y="1743"/>
                  <a:pt x="708" y="1781"/>
                </a:cubicBezTo>
                <a:cubicBezTo>
                  <a:pt x="708" y="1883"/>
                  <a:pt x="797" y="1920"/>
                  <a:pt x="873" y="1920"/>
                </a:cubicBezTo>
                <a:cubicBezTo>
                  <a:pt x="947" y="1920"/>
                  <a:pt x="1035" y="1883"/>
                  <a:pt x="1035" y="1781"/>
                </a:cubicBezTo>
                <a:cubicBezTo>
                  <a:pt x="1035" y="1743"/>
                  <a:pt x="1019" y="1687"/>
                  <a:pt x="992" y="1632"/>
                </a:cubicBezTo>
                <a:cubicBezTo>
                  <a:pt x="986" y="1619"/>
                  <a:pt x="983" y="1605"/>
                  <a:pt x="984" y="1592"/>
                </a:cubicBezTo>
                <a:cubicBezTo>
                  <a:pt x="984" y="1578"/>
                  <a:pt x="988" y="1565"/>
                  <a:pt x="995" y="1552"/>
                </a:cubicBezTo>
                <a:cubicBezTo>
                  <a:pt x="1009" y="1529"/>
                  <a:pt x="1034" y="1513"/>
                  <a:pt x="1062" y="1512"/>
                </a:cubicBezTo>
                <a:lnTo>
                  <a:pt x="1063" y="1512"/>
                </a:lnTo>
                <a:lnTo>
                  <a:pt x="1309" y="1512"/>
                </a:lnTo>
                <a:lnTo>
                  <a:pt x="1745" y="756"/>
                </a:lnTo>
                <a:lnTo>
                  <a:pt x="1309" y="0"/>
                </a:lnTo>
                <a:lnTo>
                  <a:pt x="1064" y="0"/>
                </a:lnTo>
                <a:cubicBezTo>
                  <a:pt x="1054" y="0"/>
                  <a:pt x="1045" y="6"/>
                  <a:pt x="1040" y="15"/>
                </a:cubicBezTo>
                <a:cubicBezTo>
                  <a:pt x="1037" y="20"/>
                  <a:pt x="1035" y="25"/>
                  <a:pt x="1035" y="30"/>
                </a:cubicBezTo>
                <a:cubicBezTo>
                  <a:pt x="1035" y="35"/>
                  <a:pt x="1036" y="41"/>
                  <a:pt x="1038" y="46"/>
                </a:cubicBezTo>
                <a:cubicBezTo>
                  <a:pt x="1069" y="108"/>
                  <a:pt x="1086" y="170"/>
                  <a:pt x="1086" y="217"/>
                </a:cubicBezTo>
                <a:cubicBezTo>
                  <a:pt x="1086" y="331"/>
                  <a:pt x="1000" y="408"/>
                  <a:pt x="873" y="408"/>
                </a:cubicBezTo>
                <a:cubicBezTo>
                  <a:pt x="743" y="408"/>
                  <a:pt x="657" y="331"/>
                  <a:pt x="657" y="217"/>
                </a:cubicBezTo>
                <a:cubicBezTo>
                  <a:pt x="657" y="171"/>
                  <a:pt x="676" y="109"/>
                  <a:pt x="708" y="45"/>
                </a:cubicBezTo>
                <a:cubicBezTo>
                  <a:pt x="711" y="40"/>
                  <a:pt x="712" y="35"/>
                  <a:pt x="712" y="30"/>
                </a:cubicBezTo>
                <a:cubicBezTo>
                  <a:pt x="711" y="25"/>
                  <a:pt x="710" y="20"/>
                  <a:pt x="707" y="16"/>
                </a:cubicBezTo>
                <a:cubicBezTo>
                  <a:pt x="702" y="6"/>
                  <a:pt x="692" y="0"/>
                  <a:pt x="682" y="0"/>
                </a:cubicBezTo>
                <a:lnTo>
                  <a:pt x="436" y="0"/>
                </a:lnTo>
                <a:lnTo>
                  <a:pt x="0" y="756"/>
                </a:lnTo>
                <a:lnTo>
                  <a:pt x="436" y="1512"/>
                </a:lnTo>
              </a:path>
            </a:pathLst>
          </a:custGeom>
          <a:solidFill>
            <a:schemeClr val="accent4">
              <a:alpha val="20000"/>
            </a:schemeClr>
          </a:solidFill>
          <a:ln>
            <a:noFill/>
          </a:ln>
          <a:effectLst/>
        </p:spPr>
        <p:txBody>
          <a:bodyPr wrap="none" anchor="ctr"/>
          <a:lstStyle/>
          <a:p>
            <a:endParaRPr lang="en-US" sz="3265">
              <a:latin typeface="DM Sans" pitchFamily="2" charset="77"/>
            </a:endParaRPr>
          </a:p>
        </p:txBody>
      </p:sp>
      <p:pic>
        <p:nvPicPr>
          <p:cNvPr id="42" name="Graphic 41" descr="Hierarchy outline">
            <a:extLst>
              <a:ext uri="{FF2B5EF4-FFF2-40B4-BE49-F238E27FC236}">
                <a16:creationId xmlns:a16="http://schemas.microsoft.com/office/drawing/2014/main" id="{47B09703-C510-B14C-8A57-59195EB5C63D}"/>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94294" y="2799921"/>
            <a:ext cx="658785" cy="658785"/>
          </a:xfrm>
          <a:prstGeom prst="rect">
            <a:avLst/>
          </a:prstGeom>
        </p:spPr>
      </p:pic>
      <p:pic>
        <p:nvPicPr>
          <p:cNvPr id="44" name="Graphic 43" descr="Hourglass 30% outline">
            <a:extLst>
              <a:ext uri="{FF2B5EF4-FFF2-40B4-BE49-F238E27FC236}">
                <a16:creationId xmlns:a16="http://schemas.microsoft.com/office/drawing/2014/main" id="{0A67ED32-678D-294E-9E3E-91A3DA320D7A}"/>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32752" y="4829581"/>
            <a:ext cx="579074" cy="579074"/>
          </a:xfrm>
          <a:prstGeom prst="rect">
            <a:avLst/>
          </a:prstGeom>
        </p:spPr>
      </p:pic>
      <p:pic>
        <p:nvPicPr>
          <p:cNvPr id="46" name="Graphic 45" descr="Tick outline">
            <a:extLst>
              <a:ext uri="{FF2B5EF4-FFF2-40B4-BE49-F238E27FC236}">
                <a16:creationId xmlns:a16="http://schemas.microsoft.com/office/drawing/2014/main" id="{B309E8EA-7E0E-D945-9C2C-2CBB65720B9A}"/>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903725" y="5731828"/>
            <a:ext cx="508101" cy="508101"/>
          </a:xfrm>
          <a:prstGeom prst="rect">
            <a:avLst/>
          </a:prstGeom>
        </p:spPr>
      </p:pic>
      <p:pic>
        <p:nvPicPr>
          <p:cNvPr id="48" name="Graphic 47" descr="Gears outline">
            <a:extLst>
              <a:ext uri="{FF2B5EF4-FFF2-40B4-BE49-F238E27FC236}">
                <a16:creationId xmlns:a16="http://schemas.microsoft.com/office/drawing/2014/main" id="{4AEDB391-5C70-0A4A-9368-8B0FCBD61F42}"/>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832752" y="3803538"/>
            <a:ext cx="637076" cy="637076"/>
          </a:xfrm>
          <a:prstGeom prst="rect">
            <a:avLst/>
          </a:prstGeom>
        </p:spPr>
      </p:pic>
      <p:pic>
        <p:nvPicPr>
          <p:cNvPr id="50" name="Graphic 49" descr="Call centre outline">
            <a:extLst>
              <a:ext uri="{FF2B5EF4-FFF2-40B4-BE49-F238E27FC236}">
                <a16:creationId xmlns:a16="http://schemas.microsoft.com/office/drawing/2014/main" id="{E81A6F02-DDCE-6248-A9E8-5E6F9A136A01}"/>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832752" y="1738854"/>
            <a:ext cx="566652" cy="566652"/>
          </a:xfrm>
          <a:prstGeom prst="rect">
            <a:avLst/>
          </a:prstGeom>
        </p:spPr>
      </p:pic>
      <p:sp>
        <p:nvSpPr>
          <p:cNvPr id="30" name="TextBox 29">
            <a:extLst>
              <a:ext uri="{FF2B5EF4-FFF2-40B4-BE49-F238E27FC236}">
                <a16:creationId xmlns:a16="http://schemas.microsoft.com/office/drawing/2014/main" id="{BC743D49-4569-DA44-BDE3-B95F4B1343B1}"/>
              </a:ext>
            </a:extLst>
          </p:cNvPr>
          <p:cNvSpPr txBox="1"/>
          <p:nvPr/>
        </p:nvSpPr>
        <p:spPr>
          <a:xfrm>
            <a:off x="1991462" y="1386604"/>
            <a:ext cx="9747148" cy="5539978"/>
          </a:xfrm>
          <a:prstGeom prst="rect">
            <a:avLst/>
          </a:prstGeom>
          <a:noFill/>
        </p:spPr>
        <p:txBody>
          <a:bodyPr wrap="square">
            <a:spAutoFit/>
          </a:bodyPr>
          <a:lstStyle/>
          <a:p>
            <a:pPr marL="285750" indent="-285750">
              <a:spcBef>
                <a:spcPts val="1800"/>
              </a:spcBef>
              <a:spcAft>
                <a:spcPts val="1800"/>
              </a:spcAft>
              <a:buFont typeface="Arial" panose="020B0604020202020204" pitchFamily="34" charset="0"/>
              <a:buChar char="•"/>
            </a:pPr>
            <a:r>
              <a:rPr lang="es" sz="2400" b="0" i="0" strike="noStrike" cap="none" spc="0" baseline="0" dirty="0">
                <a:solidFill>
                  <a:srgbClr val="000000"/>
                </a:solidFill>
                <a:effectLst/>
                <a:latin typeface="Gill Sans MT"/>
                <a:ea typeface="Gill Sans MT"/>
                <a:cs typeface="Gill Sans MT"/>
              </a:rPr>
              <a:t>El sistema</a:t>
            </a:r>
            <a:r>
              <a:rPr lang="es" sz="2400" dirty="0">
                <a:solidFill>
                  <a:srgbClr val="000000"/>
                </a:solidFill>
                <a:latin typeface="Gill Sans MT"/>
                <a:ea typeface="Gill Sans MT"/>
                <a:cs typeface="Gill Sans MT"/>
              </a:rPr>
              <a:t> es el </a:t>
            </a:r>
            <a:r>
              <a:rPr lang="es" sz="2400" b="0" i="0" strike="noStrike" cap="none" spc="0" baseline="0" dirty="0">
                <a:solidFill>
                  <a:srgbClr val="000000"/>
                </a:solidFill>
                <a:effectLst/>
                <a:latin typeface="Gill Sans MT"/>
                <a:ea typeface="Gill Sans MT"/>
                <a:cs typeface="Gill Sans MT"/>
              </a:rPr>
              <a:t>proceso de registrar una queja en una base de datos, </a:t>
            </a:r>
            <a:r>
              <a:rPr lang="es" sz="2400" dirty="0">
                <a:solidFill>
                  <a:srgbClr val="000000"/>
                </a:solidFill>
                <a:latin typeface="Gill Sans MT"/>
                <a:ea typeface="Gill Sans MT"/>
                <a:cs typeface="Gill Sans MT"/>
              </a:rPr>
              <a:t>apuntar</a:t>
            </a:r>
            <a:r>
              <a:rPr lang="es" sz="2400" b="0" i="0" strike="noStrike" cap="none" spc="0" baseline="0" dirty="0">
                <a:solidFill>
                  <a:srgbClr val="000000"/>
                </a:solidFill>
                <a:effectLst/>
                <a:latin typeface="Gill Sans MT"/>
                <a:ea typeface="Gill Sans MT"/>
                <a:cs typeface="Gill Sans MT"/>
              </a:rPr>
              <a:t> la resolución, analizar la base de datos de quejas para identificar tendencias y problemas frecuentes. </a:t>
            </a:r>
          </a:p>
          <a:p>
            <a:pPr marL="285750" indent="-285750">
              <a:spcBef>
                <a:spcPts val="1800"/>
              </a:spcBef>
              <a:spcAft>
                <a:spcPts val="1800"/>
              </a:spcAft>
              <a:buFont typeface="Arial" panose="020B0604020202020204" pitchFamily="34" charset="0"/>
              <a:buChar char="•"/>
            </a:pPr>
            <a:r>
              <a:rPr lang="es" sz="2400" b="0" i="0" strike="noStrike" cap="none" spc="0" baseline="0" dirty="0">
                <a:solidFill>
                  <a:srgbClr val="EA6013"/>
                </a:solidFill>
                <a:effectLst/>
                <a:latin typeface="Gill Sans MT"/>
                <a:ea typeface="Gill Sans MT"/>
                <a:cs typeface="Gill Sans MT"/>
              </a:rPr>
              <a:t>El sistema debe ser lo más automático posible. Por ejemplo, asignar automáticamente un número de referencia a cada queja, enviar automaticamente un mensaje de confirmacion de recepcion de la queja</a:t>
            </a:r>
            <a:r>
              <a:rPr lang="es" sz="2400" b="0" i="0" strike="noStrike" cap="none" spc="0" baseline="0" dirty="0">
                <a:solidFill>
                  <a:srgbClr val="000000"/>
                </a:solidFill>
                <a:effectLst/>
                <a:latin typeface="Gill Sans MT"/>
                <a:ea typeface="Gill Sans MT"/>
                <a:cs typeface="Gill Sans MT"/>
              </a:rPr>
              <a:t> </a:t>
            </a:r>
          </a:p>
          <a:p>
            <a:pPr marL="285750" indent="-285750">
              <a:spcBef>
                <a:spcPts val="1800"/>
              </a:spcBef>
              <a:spcAft>
                <a:spcPts val="1800"/>
              </a:spcAft>
              <a:buFont typeface="Arial" panose="020B0604020202020204" pitchFamily="34" charset="0"/>
              <a:buChar char="•"/>
            </a:pPr>
            <a:r>
              <a:rPr lang="es" sz="2400" b="0" i="0" strike="noStrike" cap="none" spc="0" baseline="0" dirty="0">
                <a:solidFill>
                  <a:srgbClr val="000000"/>
                </a:solidFill>
                <a:effectLst/>
                <a:latin typeface="Gill Sans MT"/>
                <a:ea typeface="Gill Sans MT"/>
                <a:cs typeface="Gill Sans MT"/>
              </a:rPr>
              <a:t>La base de datos debe permitir que </a:t>
            </a:r>
            <a:r>
              <a:rPr lang="es" sz="2400" dirty="0">
                <a:solidFill>
                  <a:srgbClr val="000000"/>
                </a:solidFill>
                <a:latin typeface="Gill Sans MT"/>
                <a:ea typeface="Gill Sans MT"/>
                <a:cs typeface="Gill Sans MT"/>
              </a:rPr>
              <a:t>la IMF</a:t>
            </a:r>
            <a:r>
              <a:rPr lang="es" sz="2400" b="0" i="0" strike="noStrike" cap="none" spc="0" baseline="0" dirty="0">
                <a:solidFill>
                  <a:srgbClr val="000000"/>
                </a:solidFill>
                <a:effectLst/>
                <a:latin typeface="Gill Sans MT"/>
                <a:ea typeface="Gill Sans MT"/>
                <a:cs typeface="Gill Sans MT"/>
              </a:rPr>
              <a:t> reune fácilmente las quejas de diferentes canales y las analice por tipo, ubicación, etc. </a:t>
            </a:r>
          </a:p>
          <a:p>
            <a:pPr marL="285750" indent="-285750">
              <a:spcBef>
                <a:spcPts val="1800"/>
              </a:spcBef>
              <a:spcAft>
                <a:spcPts val="1800"/>
              </a:spcAft>
              <a:buFont typeface="Arial" panose="020B0604020202020204" pitchFamily="34" charset="0"/>
              <a:buChar char="•"/>
            </a:pPr>
            <a:r>
              <a:rPr lang="es" sz="2400" b="0" i="0" strike="noStrike" cap="none" spc="0" baseline="0" dirty="0">
                <a:solidFill>
                  <a:srgbClr val="EA6013"/>
                </a:solidFill>
                <a:effectLst/>
                <a:latin typeface="Gill Sans MT"/>
                <a:ea typeface="Gill Sans MT"/>
                <a:cs typeface="Gill Sans MT"/>
              </a:rPr>
              <a:t>Generación automática de informes sobre tendencias básicas de quejas: la persona especializada genera análisis detallado de quejas e informes de gestión para compartir con la gerencia y la junta. </a:t>
            </a:r>
          </a:p>
        </p:txBody>
      </p:sp>
    </p:spTree>
    <p:extLst>
      <p:ext uri="{BB962C8B-B14F-4D97-AF65-F5344CB8AC3E}">
        <p14:creationId xmlns:p14="http://schemas.microsoft.com/office/powerpoint/2010/main" val="644898946"/>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88222-74F0-DA4A-9B31-0BF4F767B25B}"/>
              </a:ext>
            </a:extLst>
          </p:cNvPr>
          <p:cNvSpPr>
            <a:spLocks noGrp="1"/>
          </p:cNvSpPr>
          <p:nvPr>
            <p:ph type="title"/>
          </p:nvPr>
        </p:nvSpPr>
        <p:spPr/>
        <p:txBody>
          <a:bodyPr/>
          <a:lstStyle/>
          <a:p>
            <a:r>
              <a:rPr lang="es" sz="2800" b="0" i="0" strike="noStrike" cap="none" spc="0" baseline="0">
                <a:solidFill>
                  <a:srgbClr val="FFFFFF"/>
                </a:solidFill>
                <a:effectLst/>
                <a:latin typeface="Gill Sans MT"/>
                <a:ea typeface="Gill Sans MT"/>
                <a:cs typeface="Gill Sans MT"/>
              </a:rPr>
              <a:t>Responde rapido</a:t>
            </a:r>
          </a:p>
        </p:txBody>
      </p:sp>
      <p:sp>
        <p:nvSpPr>
          <p:cNvPr id="3" name="Slide Number Placeholder 2">
            <a:extLst>
              <a:ext uri="{FF2B5EF4-FFF2-40B4-BE49-F238E27FC236}">
                <a16:creationId xmlns:a16="http://schemas.microsoft.com/office/drawing/2014/main" id="{3976F342-CBD4-D245-A202-7C8E57A21046}"/>
              </a:ext>
            </a:extLst>
          </p:cNvPr>
          <p:cNvSpPr>
            <a:spLocks noGrp="1"/>
          </p:cNvSpPr>
          <p:nvPr>
            <p:ph type="sldNum" sz="quarter" idx="12"/>
          </p:nvPr>
        </p:nvSpPr>
        <p:spPr/>
        <p:txBody>
          <a:bodyPr/>
          <a:lstStyle/>
          <a:p>
            <a:fld id="{D57F1E4F-1CFF-5643-939E-217C01CDF565}" type="slidenum">
              <a:rPr lang="en-US" smtClean="0"/>
              <a:t>18</a:t>
            </a:fld>
            <a:endParaRPr lang="en-US"/>
          </a:p>
        </p:txBody>
      </p:sp>
      <p:sp>
        <p:nvSpPr>
          <p:cNvPr id="4" name="Freeform 67">
            <a:extLst>
              <a:ext uri="{FF2B5EF4-FFF2-40B4-BE49-F238E27FC236}">
                <a16:creationId xmlns:a16="http://schemas.microsoft.com/office/drawing/2014/main" id="{ED48B450-2D75-CA47-8A08-7656968015B0}"/>
              </a:ext>
            </a:extLst>
          </p:cNvPr>
          <p:cNvSpPr>
            <a:spLocks noChangeArrowheads="1"/>
          </p:cNvSpPr>
          <p:nvPr/>
        </p:nvSpPr>
        <p:spPr bwMode="auto">
          <a:xfrm>
            <a:off x="581192" y="5469966"/>
            <a:ext cx="1087737" cy="942157"/>
          </a:xfrm>
          <a:custGeom>
            <a:avLst/>
            <a:gdLst>
              <a:gd name="T0" fmla="*/ 245555 w 1746"/>
              <a:gd name="T1" fmla="*/ 0 h 1514"/>
              <a:gd name="T2" fmla="*/ 156982 w 1746"/>
              <a:gd name="T3" fmla="*/ 0 h 1514"/>
              <a:gd name="T4" fmla="*/ 0 w 1746"/>
              <a:gd name="T5" fmla="*/ 272257 h 1514"/>
              <a:gd name="T6" fmla="*/ 156982 w 1746"/>
              <a:gd name="T7" fmla="*/ 544153 h 1514"/>
              <a:gd name="T8" fmla="*/ 471307 w 1746"/>
              <a:gd name="T9" fmla="*/ 544153 h 1514"/>
              <a:gd name="T10" fmla="*/ 628290 w 1746"/>
              <a:gd name="T11" fmla="*/ 272257 h 1514"/>
              <a:gd name="T12" fmla="*/ 471307 w 1746"/>
              <a:gd name="T13" fmla="*/ 0 h 1514"/>
              <a:gd name="T14" fmla="*/ 383095 w 1746"/>
              <a:gd name="T15" fmla="*/ 0 h 1514"/>
              <a:gd name="T16" fmla="*/ 383095 w 1746"/>
              <a:gd name="T17" fmla="*/ 0 h 1514"/>
              <a:gd name="T18" fmla="*/ 374454 w 1746"/>
              <a:gd name="T19" fmla="*/ 5754 h 1514"/>
              <a:gd name="T20" fmla="*/ 374454 w 1746"/>
              <a:gd name="T21" fmla="*/ 5754 h 1514"/>
              <a:gd name="T22" fmla="*/ 372653 w 1746"/>
              <a:gd name="T23" fmla="*/ 11149 h 1514"/>
              <a:gd name="T24" fmla="*/ 372653 w 1746"/>
              <a:gd name="T25" fmla="*/ 11149 h 1514"/>
              <a:gd name="T26" fmla="*/ 373734 w 1746"/>
              <a:gd name="T27" fmla="*/ 16544 h 1514"/>
              <a:gd name="T28" fmla="*/ 373734 w 1746"/>
              <a:gd name="T29" fmla="*/ 16544 h 1514"/>
              <a:gd name="T30" fmla="*/ 391016 w 1746"/>
              <a:gd name="T31" fmla="*/ 78404 h 1514"/>
              <a:gd name="T32" fmla="*/ 391016 w 1746"/>
              <a:gd name="T33" fmla="*/ 78404 h 1514"/>
              <a:gd name="T34" fmla="*/ 391016 w 1746"/>
              <a:gd name="T35" fmla="*/ 78404 h 1514"/>
              <a:gd name="T36" fmla="*/ 391016 w 1746"/>
              <a:gd name="T37" fmla="*/ 78404 h 1514"/>
              <a:gd name="T38" fmla="*/ 314325 w 1746"/>
              <a:gd name="T39" fmla="*/ 146738 h 1514"/>
              <a:gd name="T40" fmla="*/ 314325 w 1746"/>
              <a:gd name="T41" fmla="*/ 146738 h 1514"/>
              <a:gd name="T42" fmla="*/ 236554 w 1746"/>
              <a:gd name="T43" fmla="*/ 78404 h 1514"/>
              <a:gd name="T44" fmla="*/ 236554 w 1746"/>
              <a:gd name="T45" fmla="*/ 78404 h 1514"/>
              <a:gd name="T46" fmla="*/ 236554 w 1746"/>
              <a:gd name="T47" fmla="*/ 78404 h 1514"/>
              <a:gd name="T48" fmla="*/ 236554 w 1746"/>
              <a:gd name="T49" fmla="*/ 78404 h 1514"/>
              <a:gd name="T50" fmla="*/ 254916 w 1746"/>
              <a:gd name="T51" fmla="*/ 16544 h 1514"/>
              <a:gd name="T52" fmla="*/ 254916 w 1746"/>
              <a:gd name="T53" fmla="*/ 16544 h 1514"/>
              <a:gd name="T54" fmla="*/ 256357 w 1746"/>
              <a:gd name="T55" fmla="*/ 11149 h 1514"/>
              <a:gd name="T56" fmla="*/ 256357 w 1746"/>
              <a:gd name="T57" fmla="*/ 11149 h 1514"/>
              <a:gd name="T58" fmla="*/ 254556 w 1746"/>
              <a:gd name="T59" fmla="*/ 5754 h 1514"/>
              <a:gd name="T60" fmla="*/ 254556 w 1746"/>
              <a:gd name="T61" fmla="*/ 5754 h 1514"/>
              <a:gd name="T62" fmla="*/ 245555 w 1746"/>
              <a:gd name="T63" fmla="*/ 0 h 151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746" h="1514">
                <a:moveTo>
                  <a:pt x="682" y="0"/>
                </a:moveTo>
                <a:lnTo>
                  <a:pt x="436" y="0"/>
                </a:lnTo>
                <a:lnTo>
                  <a:pt x="0" y="757"/>
                </a:lnTo>
                <a:lnTo>
                  <a:pt x="436" y="1513"/>
                </a:lnTo>
                <a:lnTo>
                  <a:pt x="1309" y="1513"/>
                </a:lnTo>
                <a:lnTo>
                  <a:pt x="1745" y="757"/>
                </a:lnTo>
                <a:lnTo>
                  <a:pt x="1309" y="0"/>
                </a:lnTo>
                <a:lnTo>
                  <a:pt x="1064" y="0"/>
                </a:lnTo>
                <a:cubicBezTo>
                  <a:pt x="1054" y="1"/>
                  <a:pt x="1045" y="7"/>
                  <a:pt x="1040" y="16"/>
                </a:cubicBezTo>
                <a:cubicBezTo>
                  <a:pt x="1037" y="21"/>
                  <a:pt x="1035" y="25"/>
                  <a:pt x="1035" y="31"/>
                </a:cubicBezTo>
                <a:cubicBezTo>
                  <a:pt x="1035" y="36"/>
                  <a:pt x="1036" y="41"/>
                  <a:pt x="1038" y="46"/>
                </a:cubicBezTo>
                <a:cubicBezTo>
                  <a:pt x="1069" y="109"/>
                  <a:pt x="1086" y="171"/>
                  <a:pt x="1086" y="218"/>
                </a:cubicBezTo>
                <a:cubicBezTo>
                  <a:pt x="1086" y="332"/>
                  <a:pt x="1000" y="408"/>
                  <a:pt x="873" y="408"/>
                </a:cubicBezTo>
                <a:cubicBezTo>
                  <a:pt x="743" y="408"/>
                  <a:pt x="657" y="332"/>
                  <a:pt x="657" y="218"/>
                </a:cubicBezTo>
                <a:cubicBezTo>
                  <a:pt x="657" y="172"/>
                  <a:pt x="676" y="109"/>
                  <a:pt x="708" y="46"/>
                </a:cubicBezTo>
                <a:cubicBezTo>
                  <a:pt x="711" y="41"/>
                  <a:pt x="712" y="36"/>
                  <a:pt x="712" y="31"/>
                </a:cubicBezTo>
                <a:cubicBezTo>
                  <a:pt x="711" y="26"/>
                  <a:pt x="710" y="21"/>
                  <a:pt x="707" y="16"/>
                </a:cubicBezTo>
                <a:cubicBezTo>
                  <a:pt x="702" y="7"/>
                  <a:pt x="692" y="1"/>
                  <a:pt x="682" y="0"/>
                </a:cubicBezTo>
              </a:path>
            </a:pathLst>
          </a:custGeom>
          <a:solidFill>
            <a:schemeClr val="accent5">
              <a:alpha val="20000"/>
            </a:schemeClr>
          </a:solidFill>
          <a:ln>
            <a:noFill/>
          </a:ln>
          <a:effectLst/>
        </p:spPr>
        <p:txBody>
          <a:bodyPr wrap="none" anchor="ctr"/>
          <a:lstStyle/>
          <a:p>
            <a:endParaRPr lang="en-US" sz="3265">
              <a:latin typeface="DM Sans" pitchFamily="2" charset="77"/>
            </a:endParaRPr>
          </a:p>
        </p:txBody>
      </p:sp>
      <p:sp>
        <p:nvSpPr>
          <p:cNvPr id="5" name="Freeform 68">
            <a:extLst>
              <a:ext uri="{FF2B5EF4-FFF2-40B4-BE49-F238E27FC236}">
                <a16:creationId xmlns:a16="http://schemas.microsoft.com/office/drawing/2014/main" id="{70403930-0DA2-A249-B36D-08ED5BBA29C4}"/>
              </a:ext>
            </a:extLst>
          </p:cNvPr>
          <p:cNvSpPr>
            <a:spLocks noChangeArrowheads="1"/>
          </p:cNvSpPr>
          <p:nvPr/>
        </p:nvSpPr>
        <p:spPr bwMode="auto">
          <a:xfrm>
            <a:off x="581192" y="1574991"/>
            <a:ext cx="1087737" cy="1197609"/>
          </a:xfrm>
          <a:custGeom>
            <a:avLst/>
            <a:gdLst>
              <a:gd name="T0" fmla="*/ 471307 w 1746"/>
              <a:gd name="T1" fmla="*/ 0 h 1922"/>
              <a:gd name="T2" fmla="*/ 156982 w 1746"/>
              <a:gd name="T3" fmla="*/ 0 h 1922"/>
              <a:gd name="T4" fmla="*/ 0 w 1746"/>
              <a:gd name="T5" fmla="*/ 272250 h 1922"/>
              <a:gd name="T6" fmla="*/ 156982 w 1746"/>
              <a:gd name="T7" fmla="*/ 544861 h 1922"/>
              <a:gd name="T8" fmla="*/ 246275 w 1746"/>
              <a:gd name="T9" fmla="*/ 544861 h 1922"/>
              <a:gd name="T10" fmla="*/ 246275 w 1746"/>
              <a:gd name="T11" fmla="*/ 544861 h 1922"/>
              <a:gd name="T12" fmla="*/ 270759 w 1746"/>
              <a:gd name="T13" fmla="*/ 559986 h 1922"/>
              <a:gd name="T14" fmla="*/ 270759 w 1746"/>
              <a:gd name="T15" fmla="*/ 559986 h 1922"/>
              <a:gd name="T16" fmla="*/ 271479 w 1746"/>
              <a:gd name="T17" fmla="*/ 588075 h 1922"/>
              <a:gd name="T18" fmla="*/ 271479 w 1746"/>
              <a:gd name="T19" fmla="*/ 588075 h 1922"/>
              <a:gd name="T20" fmla="*/ 254916 w 1746"/>
              <a:gd name="T21" fmla="*/ 641373 h 1922"/>
              <a:gd name="T22" fmla="*/ 254916 w 1746"/>
              <a:gd name="T23" fmla="*/ 641373 h 1922"/>
              <a:gd name="T24" fmla="*/ 314325 w 1746"/>
              <a:gd name="T25" fmla="*/ 691790 h 1922"/>
              <a:gd name="T26" fmla="*/ 314325 w 1746"/>
              <a:gd name="T27" fmla="*/ 691790 h 1922"/>
              <a:gd name="T28" fmla="*/ 372653 w 1746"/>
              <a:gd name="T29" fmla="*/ 641373 h 1922"/>
              <a:gd name="T30" fmla="*/ 372653 w 1746"/>
              <a:gd name="T31" fmla="*/ 641373 h 1922"/>
              <a:gd name="T32" fmla="*/ 357171 w 1746"/>
              <a:gd name="T33" fmla="*/ 587715 h 1922"/>
              <a:gd name="T34" fmla="*/ 357171 w 1746"/>
              <a:gd name="T35" fmla="*/ 587715 h 1922"/>
              <a:gd name="T36" fmla="*/ 358251 w 1746"/>
              <a:gd name="T37" fmla="*/ 559266 h 1922"/>
              <a:gd name="T38" fmla="*/ 358251 w 1746"/>
              <a:gd name="T39" fmla="*/ 559266 h 1922"/>
              <a:gd name="T40" fmla="*/ 382375 w 1746"/>
              <a:gd name="T41" fmla="*/ 544861 h 1922"/>
              <a:gd name="T42" fmla="*/ 382735 w 1746"/>
              <a:gd name="T43" fmla="*/ 544861 h 1922"/>
              <a:gd name="T44" fmla="*/ 471307 w 1746"/>
              <a:gd name="T45" fmla="*/ 544861 h 1922"/>
              <a:gd name="T46" fmla="*/ 628290 w 1746"/>
              <a:gd name="T47" fmla="*/ 272250 h 1922"/>
              <a:gd name="T48" fmla="*/ 471307 w 1746"/>
              <a:gd name="T49" fmla="*/ 0 h 192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746" h="1922">
                <a:moveTo>
                  <a:pt x="1309" y="0"/>
                </a:moveTo>
                <a:lnTo>
                  <a:pt x="436" y="0"/>
                </a:lnTo>
                <a:lnTo>
                  <a:pt x="0" y="756"/>
                </a:lnTo>
                <a:lnTo>
                  <a:pt x="436" y="1513"/>
                </a:lnTo>
                <a:lnTo>
                  <a:pt x="684" y="1513"/>
                </a:lnTo>
                <a:cubicBezTo>
                  <a:pt x="712" y="1514"/>
                  <a:pt x="737" y="1530"/>
                  <a:pt x="752" y="1555"/>
                </a:cubicBezTo>
                <a:cubicBezTo>
                  <a:pt x="765" y="1579"/>
                  <a:pt x="766" y="1608"/>
                  <a:pt x="754" y="1633"/>
                </a:cubicBezTo>
                <a:cubicBezTo>
                  <a:pt x="725" y="1689"/>
                  <a:pt x="708" y="1744"/>
                  <a:pt x="708" y="1781"/>
                </a:cubicBezTo>
                <a:cubicBezTo>
                  <a:pt x="708" y="1884"/>
                  <a:pt x="797" y="1921"/>
                  <a:pt x="873" y="1921"/>
                </a:cubicBezTo>
                <a:cubicBezTo>
                  <a:pt x="947" y="1921"/>
                  <a:pt x="1035" y="1884"/>
                  <a:pt x="1035" y="1781"/>
                </a:cubicBezTo>
                <a:cubicBezTo>
                  <a:pt x="1035" y="1744"/>
                  <a:pt x="1019" y="1688"/>
                  <a:pt x="992" y="1632"/>
                </a:cubicBezTo>
                <a:cubicBezTo>
                  <a:pt x="980" y="1607"/>
                  <a:pt x="981" y="1578"/>
                  <a:pt x="995" y="1553"/>
                </a:cubicBezTo>
                <a:cubicBezTo>
                  <a:pt x="1009" y="1529"/>
                  <a:pt x="1034" y="1514"/>
                  <a:pt x="1062" y="1513"/>
                </a:cubicBezTo>
                <a:lnTo>
                  <a:pt x="1063" y="1513"/>
                </a:lnTo>
                <a:lnTo>
                  <a:pt x="1309" y="1513"/>
                </a:lnTo>
                <a:lnTo>
                  <a:pt x="1745" y="756"/>
                </a:lnTo>
                <a:lnTo>
                  <a:pt x="1309" y="0"/>
                </a:lnTo>
              </a:path>
            </a:pathLst>
          </a:custGeom>
          <a:solidFill>
            <a:schemeClr val="accent1">
              <a:alpha val="20000"/>
            </a:schemeClr>
          </a:solidFill>
          <a:ln>
            <a:noFill/>
          </a:ln>
          <a:effectLst/>
        </p:spPr>
        <p:txBody>
          <a:bodyPr wrap="none" anchor="ctr"/>
          <a:lstStyle/>
          <a:p>
            <a:endParaRPr lang="en-US" sz="3265">
              <a:latin typeface="DM Sans" pitchFamily="2" charset="77"/>
            </a:endParaRPr>
          </a:p>
        </p:txBody>
      </p:sp>
      <p:sp>
        <p:nvSpPr>
          <p:cNvPr id="6" name="Freeform 69">
            <a:extLst>
              <a:ext uri="{FF2B5EF4-FFF2-40B4-BE49-F238E27FC236}">
                <a16:creationId xmlns:a16="http://schemas.microsoft.com/office/drawing/2014/main" id="{0CE93BF0-E779-E14C-A7FF-B02869618BD9}"/>
              </a:ext>
            </a:extLst>
          </p:cNvPr>
          <p:cNvSpPr>
            <a:spLocks noChangeArrowheads="1"/>
          </p:cNvSpPr>
          <p:nvPr/>
        </p:nvSpPr>
        <p:spPr bwMode="auto">
          <a:xfrm>
            <a:off x="581192" y="2550109"/>
            <a:ext cx="1087737" cy="1197609"/>
          </a:xfrm>
          <a:custGeom>
            <a:avLst/>
            <a:gdLst>
              <a:gd name="T0" fmla="*/ 156982 w 1746"/>
              <a:gd name="T1" fmla="*/ 544784 h 1921"/>
              <a:gd name="T2" fmla="*/ 246275 w 1746"/>
              <a:gd name="T3" fmla="*/ 544784 h 1921"/>
              <a:gd name="T4" fmla="*/ 246275 w 1746"/>
              <a:gd name="T5" fmla="*/ 544784 h 1921"/>
              <a:gd name="T6" fmla="*/ 270759 w 1746"/>
              <a:gd name="T7" fmla="*/ 559557 h 1921"/>
              <a:gd name="T8" fmla="*/ 270759 w 1746"/>
              <a:gd name="T9" fmla="*/ 559557 h 1921"/>
              <a:gd name="T10" fmla="*/ 271479 w 1746"/>
              <a:gd name="T11" fmla="*/ 588021 h 1921"/>
              <a:gd name="T12" fmla="*/ 271479 w 1746"/>
              <a:gd name="T13" fmla="*/ 588021 h 1921"/>
              <a:gd name="T14" fmla="*/ 254916 w 1746"/>
              <a:gd name="T15" fmla="*/ 641347 h 1921"/>
              <a:gd name="T16" fmla="*/ 254916 w 1746"/>
              <a:gd name="T17" fmla="*/ 641347 h 1921"/>
              <a:gd name="T18" fmla="*/ 314325 w 1746"/>
              <a:gd name="T19" fmla="*/ 691790 h 1921"/>
              <a:gd name="T20" fmla="*/ 314325 w 1746"/>
              <a:gd name="T21" fmla="*/ 691790 h 1921"/>
              <a:gd name="T22" fmla="*/ 372653 w 1746"/>
              <a:gd name="T23" fmla="*/ 641347 h 1921"/>
              <a:gd name="T24" fmla="*/ 372653 w 1746"/>
              <a:gd name="T25" fmla="*/ 641347 h 1921"/>
              <a:gd name="T26" fmla="*/ 357171 w 1746"/>
              <a:gd name="T27" fmla="*/ 588021 h 1921"/>
              <a:gd name="T28" fmla="*/ 357171 w 1746"/>
              <a:gd name="T29" fmla="*/ 588021 h 1921"/>
              <a:gd name="T30" fmla="*/ 358251 w 1746"/>
              <a:gd name="T31" fmla="*/ 559197 h 1921"/>
              <a:gd name="T32" fmla="*/ 358251 w 1746"/>
              <a:gd name="T33" fmla="*/ 559197 h 1921"/>
              <a:gd name="T34" fmla="*/ 382375 w 1746"/>
              <a:gd name="T35" fmla="*/ 544784 h 1921"/>
              <a:gd name="T36" fmla="*/ 382735 w 1746"/>
              <a:gd name="T37" fmla="*/ 544784 h 1921"/>
              <a:gd name="T38" fmla="*/ 471307 w 1746"/>
              <a:gd name="T39" fmla="*/ 544784 h 1921"/>
              <a:gd name="T40" fmla="*/ 628290 w 1746"/>
              <a:gd name="T41" fmla="*/ 272752 h 1921"/>
              <a:gd name="T42" fmla="*/ 471307 w 1746"/>
              <a:gd name="T43" fmla="*/ 0 h 1921"/>
              <a:gd name="T44" fmla="*/ 383095 w 1746"/>
              <a:gd name="T45" fmla="*/ 0 h 1921"/>
              <a:gd name="T46" fmla="*/ 383095 w 1746"/>
              <a:gd name="T47" fmla="*/ 0 h 1921"/>
              <a:gd name="T48" fmla="*/ 374454 w 1746"/>
              <a:gd name="T49" fmla="*/ 5405 h 1921"/>
              <a:gd name="T50" fmla="*/ 374454 w 1746"/>
              <a:gd name="T51" fmla="*/ 5405 h 1921"/>
              <a:gd name="T52" fmla="*/ 373734 w 1746"/>
              <a:gd name="T53" fmla="*/ 16574 h 1921"/>
              <a:gd name="T54" fmla="*/ 373734 w 1746"/>
              <a:gd name="T55" fmla="*/ 16574 h 1921"/>
              <a:gd name="T56" fmla="*/ 391016 w 1746"/>
              <a:gd name="T57" fmla="*/ 78187 h 1921"/>
              <a:gd name="T58" fmla="*/ 391016 w 1746"/>
              <a:gd name="T59" fmla="*/ 78187 h 1921"/>
              <a:gd name="T60" fmla="*/ 314325 w 1746"/>
              <a:gd name="T61" fmla="*/ 147005 h 1921"/>
              <a:gd name="T62" fmla="*/ 314325 w 1746"/>
              <a:gd name="T63" fmla="*/ 147005 h 1921"/>
              <a:gd name="T64" fmla="*/ 236554 w 1746"/>
              <a:gd name="T65" fmla="*/ 78187 h 1921"/>
              <a:gd name="T66" fmla="*/ 236554 w 1746"/>
              <a:gd name="T67" fmla="*/ 78187 h 1921"/>
              <a:gd name="T68" fmla="*/ 254916 w 1746"/>
              <a:gd name="T69" fmla="*/ 16214 h 1921"/>
              <a:gd name="T70" fmla="*/ 254916 w 1746"/>
              <a:gd name="T71" fmla="*/ 16214 h 1921"/>
              <a:gd name="T72" fmla="*/ 254556 w 1746"/>
              <a:gd name="T73" fmla="*/ 5765 h 1921"/>
              <a:gd name="T74" fmla="*/ 254556 w 1746"/>
              <a:gd name="T75" fmla="*/ 5765 h 1921"/>
              <a:gd name="T76" fmla="*/ 245555 w 1746"/>
              <a:gd name="T77" fmla="*/ 0 h 1921"/>
              <a:gd name="T78" fmla="*/ 156982 w 1746"/>
              <a:gd name="T79" fmla="*/ 0 h 1921"/>
              <a:gd name="T80" fmla="*/ 0 w 1746"/>
              <a:gd name="T81" fmla="*/ 272752 h 1921"/>
              <a:gd name="T82" fmla="*/ 156982 w 1746"/>
              <a:gd name="T83" fmla="*/ 544784 h 19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746" h="1921">
                <a:moveTo>
                  <a:pt x="436" y="1512"/>
                </a:moveTo>
                <a:lnTo>
                  <a:pt x="684" y="1512"/>
                </a:lnTo>
                <a:cubicBezTo>
                  <a:pt x="712" y="1513"/>
                  <a:pt x="737" y="1529"/>
                  <a:pt x="752" y="1553"/>
                </a:cubicBezTo>
                <a:cubicBezTo>
                  <a:pt x="765" y="1578"/>
                  <a:pt x="766" y="1607"/>
                  <a:pt x="754" y="1632"/>
                </a:cubicBezTo>
                <a:cubicBezTo>
                  <a:pt x="725" y="1688"/>
                  <a:pt x="708" y="1743"/>
                  <a:pt x="708" y="1780"/>
                </a:cubicBezTo>
                <a:cubicBezTo>
                  <a:pt x="708" y="1883"/>
                  <a:pt x="797" y="1920"/>
                  <a:pt x="873" y="1920"/>
                </a:cubicBezTo>
                <a:cubicBezTo>
                  <a:pt x="947" y="1920"/>
                  <a:pt x="1035" y="1883"/>
                  <a:pt x="1035" y="1780"/>
                </a:cubicBezTo>
                <a:cubicBezTo>
                  <a:pt x="1035" y="1742"/>
                  <a:pt x="1019" y="1686"/>
                  <a:pt x="992" y="1632"/>
                </a:cubicBezTo>
                <a:cubicBezTo>
                  <a:pt x="980" y="1606"/>
                  <a:pt x="981" y="1576"/>
                  <a:pt x="995" y="1552"/>
                </a:cubicBezTo>
                <a:cubicBezTo>
                  <a:pt x="1010" y="1528"/>
                  <a:pt x="1034" y="1513"/>
                  <a:pt x="1062" y="1512"/>
                </a:cubicBezTo>
                <a:lnTo>
                  <a:pt x="1063" y="1512"/>
                </a:lnTo>
                <a:lnTo>
                  <a:pt x="1309" y="1512"/>
                </a:lnTo>
                <a:lnTo>
                  <a:pt x="1745" y="757"/>
                </a:lnTo>
                <a:lnTo>
                  <a:pt x="1309" y="0"/>
                </a:lnTo>
                <a:lnTo>
                  <a:pt x="1064" y="0"/>
                </a:lnTo>
                <a:cubicBezTo>
                  <a:pt x="1054" y="1"/>
                  <a:pt x="1045" y="6"/>
                  <a:pt x="1040" y="15"/>
                </a:cubicBezTo>
                <a:cubicBezTo>
                  <a:pt x="1034" y="25"/>
                  <a:pt x="1034" y="36"/>
                  <a:pt x="1038" y="46"/>
                </a:cubicBezTo>
                <a:cubicBezTo>
                  <a:pt x="1069" y="108"/>
                  <a:pt x="1086" y="171"/>
                  <a:pt x="1086" y="217"/>
                </a:cubicBezTo>
                <a:cubicBezTo>
                  <a:pt x="1086" y="331"/>
                  <a:pt x="1000" y="408"/>
                  <a:pt x="873" y="408"/>
                </a:cubicBezTo>
                <a:cubicBezTo>
                  <a:pt x="743" y="408"/>
                  <a:pt x="657" y="331"/>
                  <a:pt x="657" y="217"/>
                </a:cubicBezTo>
                <a:cubicBezTo>
                  <a:pt x="657" y="172"/>
                  <a:pt x="676" y="109"/>
                  <a:pt x="708" y="45"/>
                </a:cubicBezTo>
                <a:cubicBezTo>
                  <a:pt x="713" y="36"/>
                  <a:pt x="712" y="25"/>
                  <a:pt x="707" y="16"/>
                </a:cubicBezTo>
                <a:cubicBezTo>
                  <a:pt x="702" y="7"/>
                  <a:pt x="692" y="1"/>
                  <a:pt x="682" y="0"/>
                </a:cubicBezTo>
                <a:lnTo>
                  <a:pt x="436" y="0"/>
                </a:lnTo>
                <a:lnTo>
                  <a:pt x="0" y="757"/>
                </a:lnTo>
                <a:lnTo>
                  <a:pt x="436" y="1512"/>
                </a:lnTo>
              </a:path>
            </a:pathLst>
          </a:custGeom>
          <a:solidFill>
            <a:schemeClr val="accent2">
              <a:alpha val="20000"/>
            </a:schemeClr>
          </a:solidFill>
          <a:ln>
            <a:noFill/>
          </a:ln>
          <a:effectLst/>
        </p:spPr>
        <p:txBody>
          <a:bodyPr wrap="none" anchor="ctr"/>
          <a:lstStyle/>
          <a:p>
            <a:endParaRPr lang="en-US" sz="3265">
              <a:latin typeface="DM Sans" pitchFamily="2" charset="77"/>
            </a:endParaRPr>
          </a:p>
        </p:txBody>
      </p:sp>
      <p:sp>
        <p:nvSpPr>
          <p:cNvPr id="7" name="Freeform 70">
            <a:extLst>
              <a:ext uri="{FF2B5EF4-FFF2-40B4-BE49-F238E27FC236}">
                <a16:creationId xmlns:a16="http://schemas.microsoft.com/office/drawing/2014/main" id="{26C885F3-03C4-B64B-BA77-7D97B8F84F7E}"/>
              </a:ext>
            </a:extLst>
          </p:cNvPr>
          <p:cNvSpPr>
            <a:spLocks noChangeArrowheads="1"/>
          </p:cNvSpPr>
          <p:nvPr/>
        </p:nvSpPr>
        <p:spPr bwMode="auto">
          <a:xfrm>
            <a:off x="581192" y="3522479"/>
            <a:ext cx="1087737" cy="1197609"/>
          </a:xfrm>
          <a:custGeom>
            <a:avLst/>
            <a:gdLst>
              <a:gd name="T0" fmla="*/ 156982 w 1746"/>
              <a:gd name="T1" fmla="*/ 544784 h 1921"/>
              <a:gd name="T2" fmla="*/ 246275 w 1746"/>
              <a:gd name="T3" fmla="*/ 544784 h 1921"/>
              <a:gd name="T4" fmla="*/ 246275 w 1746"/>
              <a:gd name="T5" fmla="*/ 544784 h 1921"/>
              <a:gd name="T6" fmla="*/ 270759 w 1746"/>
              <a:gd name="T7" fmla="*/ 559917 h 1921"/>
              <a:gd name="T8" fmla="*/ 270759 w 1746"/>
              <a:gd name="T9" fmla="*/ 559917 h 1921"/>
              <a:gd name="T10" fmla="*/ 274719 w 1746"/>
              <a:gd name="T11" fmla="*/ 573969 h 1921"/>
              <a:gd name="T12" fmla="*/ 274719 w 1746"/>
              <a:gd name="T13" fmla="*/ 573969 h 1921"/>
              <a:gd name="T14" fmla="*/ 271479 w 1746"/>
              <a:gd name="T15" fmla="*/ 588021 h 1921"/>
              <a:gd name="T16" fmla="*/ 271479 w 1746"/>
              <a:gd name="T17" fmla="*/ 588021 h 1921"/>
              <a:gd name="T18" fmla="*/ 254916 w 1746"/>
              <a:gd name="T19" fmla="*/ 641707 h 1921"/>
              <a:gd name="T20" fmla="*/ 254916 w 1746"/>
              <a:gd name="T21" fmla="*/ 641707 h 1921"/>
              <a:gd name="T22" fmla="*/ 314325 w 1746"/>
              <a:gd name="T23" fmla="*/ 691790 h 1921"/>
              <a:gd name="T24" fmla="*/ 314325 w 1746"/>
              <a:gd name="T25" fmla="*/ 691790 h 1921"/>
              <a:gd name="T26" fmla="*/ 372653 w 1746"/>
              <a:gd name="T27" fmla="*/ 641707 h 1921"/>
              <a:gd name="T28" fmla="*/ 372653 w 1746"/>
              <a:gd name="T29" fmla="*/ 641707 h 1921"/>
              <a:gd name="T30" fmla="*/ 357171 w 1746"/>
              <a:gd name="T31" fmla="*/ 588021 h 1921"/>
              <a:gd name="T32" fmla="*/ 357171 w 1746"/>
              <a:gd name="T33" fmla="*/ 588021 h 1921"/>
              <a:gd name="T34" fmla="*/ 354291 w 1746"/>
              <a:gd name="T35" fmla="*/ 577212 h 1921"/>
              <a:gd name="T36" fmla="*/ 354291 w 1746"/>
              <a:gd name="T37" fmla="*/ 577212 h 1921"/>
              <a:gd name="T38" fmla="*/ 358251 w 1746"/>
              <a:gd name="T39" fmla="*/ 559557 h 1921"/>
              <a:gd name="T40" fmla="*/ 358251 w 1746"/>
              <a:gd name="T41" fmla="*/ 559557 h 1921"/>
              <a:gd name="T42" fmla="*/ 382375 w 1746"/>
              <a:gd name="T43" fmla="*/ 544784 h 1921"/>
              <a:gd name="T44" fmla="*/ 382735 w 1746"/>
              <a:gd name="T45" fmla="*/ 544784 h 1921"/>
              <a:gd name="T46" fmla="*/ 471307 w 1746"/>
              <a:gd name="T47" fmla="*/ 544784 h 1921"/>
              <a:gd name="T48" fmla="*/ 628290 w 1746"/>
              <a:gd name="T49" fmla="*/ 272392 h 1921"/>
              <a:gd name="T50" fmla="*/ 471307 w 1746"/>
              <a:gd name="T51" fmla="*/ 0 h 1921"/>
              <a:gd name="T52" fmla="*/ 383095 w 1746"/>
              <a:gd name="T53" fmla="*/ 0 h 1921"/>
              <a:gd name="T54" fmla="*/ 383095 w 1746"/>
              <a:gd name="T55" fmla="*/ 0 h 1921"/>
              <a:gd name="T56" fmla="*/ 382375 w 1746"/>
              <a:gd name="T57" fmla="*/ 360 h 1921"/>
              <a:gd name="T58" fmla="*/ 382375 w 1746"/>
              <a:gd name="T59" fmla="*/ 360 h 1921"/>
              <a:gd name="T60" fmla="*/ 374454 w 1746"/>
              <a:gd name="T61" fmla="*/ 5405 h 1921"/>
              <a:gd name="T62" fmla="*/ 374454 w 1746"/>
              <a:gd name="T63" fmla="*/ 5405 h 1921"/>
              <a:gd name="T64" fmla="*/ 373734 w 1746"/>
              <a:gd name="T65" fmla="*/ 16574 h 1921"/>
              <a:gd name="T66" fmla="*/ 373734 w 1746"/>
              <a:gd name="T67" fmla="*/ 16574 h 1921"/>
              <a:gd name="T68" fmla="*/ 391016 w 1746"/>
              <a:gd name="T69" fmla="*/ 78187 h 1921"/>
              <a:gd name="T70" fmla="*/ 391016 w 1746"/>
              <a:gd name="T71" fmla="*/ 78187 h 1921"/>
              <a:gd name="T72" fmla="*/ 314325 w 1746"/>
              <a:gd name="T73" fmla="*/ 147005 h 1921"/>
              <a:gd name="T74" fmla="*/ 314325 w 1746"/>
              <a:gd name="T75" fmla="*/ 147005 h 1921"/>
              <a:gd name="T76" fmla="*/ 236554 w 1746"/>
              <a:gd name="T77" fmla="*/ 78187 h 1921"/>
              <a:gd name="T78" fmla="*/ 236554 w 1746"/>
              <a:gd name="T79" fmla="*/ 78187 h 1921"/>
              <a:gd name="T80" fmla="*/ 254916 w 1746"/>
              <a:gd name="T81" fmla="*/ 16214 h 1921"/>
              <a:gd name="T82" fmla="*/ 254916 w 1746"/>
              <a:gd name="T83" fmla="*/ 16214 h 1921"/>
              <a:gd name="T84" fmla="*/ 254556 w 1746"/>
              <a:gd name="T85" fmla="*/ 5765 h 1921"/>
              <a:gd name="T86" fmla="*/ 254556 w 1746"/>
              <a:gd name="T87" fmla="*/ 5765 h 1921"/>
              <a:gd name="T88" fmla="*/ 248796 w 1746"/>
              <a:gd name="T89" fmla="*/ 721 h 1921"/>
              <a:gd name="T90" fmla="*/ 248796 w 1746"/>
              <a:gd name="T91" fmla="*/ 721 h 1921"/>
              <a:gd name="T92" fmla="*/ 248076 w 1746"/>
              <a:gd name="T93" fmla="*/ 360 h 1921"/>
              <a:gd name="T94" fmla="*/ 248076 w 1746"/>
              <a:gd name="T95" fmla="*/ 360 h 1921"/>
              <a:gd name="T96" fmla="*/ 247355 w 1746"/>
              <a:gd name="T97" fmla="*/ 360 h 1921"/>
              <a:gd name="T98" fmla="*/ 247355 w 1746"/>
              <a:gd name="T99" fmla="*/ 360 h 1921"/>
              <a:gd name="T100" fmla="*/ 245555 w 1746"/>
              <a:gd name="T101" fmla="*/ 0 h 1921"/>
              <a:gd name="T102" fmla="*/ 156982 w 1746"/>
              <a:gd name="T103" fmla="*/ 0 h 1921"/>
              <a:gd name="T104" fmla="*/ 0 w 1746"/>
              <a:gd name="T105" fmla="*/ 272392 h 1921"/>
              <a:gd name="T106" fmla="*/ 156982 w 1746"/>
              <a:gd name="T107" fmla="*/ 544784 h 192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746" h="1921">
                <a:moveTo>
                  <a:pt x="436" y="1512"/>
                </a:moveTo>
                <a:lnTo>
                  <a:pt x="684" y="1512"/>
                </a:lnTo>
                <a:cubicBezTo>
                  <a:pt x="712" y="1514"/>
                  <a:pt x="737" y="1530"/>
                  <a:pt x="752" y="1554"/>
                </a:cubicBezTo>
                <a:cubicBezTo>
                  <a:pt x="759" y="1566"/>
                  <a:pt x="763" y="1580"/>
                  <a:pt x="763" y="1593"/>
                </a:cubicBezTo>
                <a:cubicBezTo>
                  <a:pt x="763" y="1606"/>
                  <a:pt x="760" y="1620"/>
                  <a:pt x="754" y="1632"/>
                </a:cubicBezTo>
                <a:cubicBezTo>
                  <a:pt x="725" y="1689"/>
                  <a:pt x="708" y="1743"/>
                  <a:pt x="708" y="1781"/>
                </a:cubicBezTo>
                <a:cubicBezTo>
                  <a:pt x="708" y="1884"/>
                  <a:pt x="797" y="1920"/>
                  <a:pt x="873" y="1920"/>
                </a:cubicBezTo>
                <a:cubicBezTo>
                  <a:pt x="947" y="1920"/>
                  <a:pt x="1035" y="1884"/>
                  <a:pt x="1035" y="1781"/>
                </a:cubicBezTo>
                <a:cubicBezTo>
                  <a:pt x="1035" y="1743"/>
                  <a:pt x="1019" y="1687"/>
                  <a:pt x="992" y="1632"/>
                </a:cubicBezTo>
                <a:cubicBezTo>
                  <a:pt x="988" y="1622"/>
                  <a:pt x="985" y="1612"/>
                  <a:pt x="984" y="1602"/>
                </a:cubicBezTo>
                <a:cubicBezTo>
                  <a:pt x="983" y="1585"/>
                  <a:pt x="987" y="1568"/>
                  <a:pt x="995" y="1553"/>
                </a:cubicBezTo>
                <a:cubicBezTo>
                  <a:pt x="1009" y="1529"/>
                  <a:pt x="1034" y="1514"/>
                  <a:pt x="1062" y="1512"/>
                </a:cubicBezTo>
                <a:lnTo>
                  <a:pt x="1063" y="1512"/>
                </a:lnTo>
                <a:lnTo>
                  <a:pt x="1309" y="1512"/>
                </a:lnTo>
                <a:lnTo>
                  <a:pt x="1745" y="756"/>
                </a:lnTo>
                <a:lnTo>
                  <a:pt x="1309" y="0"/>
                </a:lnTo>
                <a:lnTo>
                  <a:pt x="1064" y="0"/>
                </a:lnTo>
                <a:cubicBezTo>
                  <a:pt x="1063" y="0"/>
                  <a:pt x="1062" y="1"/>
                  <a:pt x="1062" y="1"/>
                </a:cubicBezTo>
                <a:cubicBezTo>
                  <a:pt x="1052" y="2"/>
                  <a:pt x="1045" y="7"/>
                  <a:pt x="1040" y="15"/>
                </a:cubicBezTo>
                <a:cubicBezTo>
                  <a:pt x="1034" y="24"/>
                  <a:pt x="1034" y="36"/>
                  <a:pt x="1038" y="46"/>
                </a:cubicBezTo>
                <a:cubicBezTo>
                  <a:pt x="1069" y="108"/>
                  <a:pt x="1086" y="170"/>
                  <a:pt x="1086" y="217"/>
                </a:cubicBezTo>
                <a:cubicBezTo>
                  <a:pt x="1086" y="331"/>
                  <a:pt x="1000" y="408"/>
                  <a:pt x="873" y="408"/>
                </a:cubicBezTo>
                <a:cubicBezTo>
                  <a:pt x="743" y="408"/>
                  <a:pt x="657" y="331"/>
                  <a:pt x="657" y="217"/>
                </a:cubicBezTo>
                <a:cubicBezTo>
                  <a:pt x="657" y="172"/>
                  <a:pt x="676" y="109"/>
                  <a:pt x="708" y="45"/>
                </a:cubicBezTo>
                <a:cubicBezTo>
                  <a:pt x="713" y="36"/>
                  <a:pt x="712" y="25"/>
                  <a:pt x="707" y="16"/>
                </a:cubicBezTo>
                <a:cubicBezTo>
                  <a:pt x="703" y="10"/>
                  <a:pt x="698" y="5"/>
                  <a:pt x="691" y="2"/>
                </a:cubicBezTo>
                <a:cubicBezTo>
                  <a:pt x="690" y="2"/>
                  <a:pt x="690" y="2"/>
                  <a:pt x="689" y="1"/>
                </a:cubicBezTo>
                <a:cubicBezTo>
                  <a:pt x="689" y="1"/>
                  <a:pt x="688" y="1"/>
                  <a:pt x="687" y="1"/>
                </a:cubicBezTo>
                <a:cubicBezTo>
                  <a:pt x="685" y="1"/>
                  <a:pt x="684" y="0"/>
                  <a:pt x="682" y="0"/>
                </a:cubicBezTo>
                <a:lnTo>
                  <a:pt x="436" y="0"/>
                </a:lnTo>
                <a:lnTo>
                  <a:pt x="0" y="756"/>
                </a:lnTo>
                <a:lnTo>
                  <a:pt x="436" y="1512"/>
                </a:lnTo>
              </a:path>
            </a:pathLst>
          </a:custGeom>
          <a:solidFill>
            <a:schemeClr val="accent3">
              <a:alpha val="20000"/>
            </a:schemeClr>
          </a:solidFill>
          <a:ln>
            <a:noFill/>
          </a:ln>
          <a:effectLst/>
        </p:spPr>
        <p:txBody>
          <a:bodyPr wrap="none" anchor="ctr"/>
          <a:lstStyle/>
          <a:p>
            <a:endParaRPr lang="en-US" sz="3265">
              <a:latin typeface="DM Sans" pitchFamily="2" charset="77"/>
            </a:endParaRPr>
          </a:p>
        </p:txBody>
      </p:sp>
      <p:sp>
        <p:nvSpPr>
          <p:cNvPr id="8" name="Freeform 71">
            <a:extLst>
              <a:ext uri="{FF2B5EF4-FFF2-40B4-BE49-F238E27FC236}">
                <a16:creationId xmlns:a16="http://schemas.microsoft.com/office/drawing/2014/main" id="{0677414F-8A83-954D-B448-D1EE704C0F28}"/>
              </a:ext>
            </a:extLst>
          </p:cNvPr>
          <p:cNvSpPr>
            <a:spLocks noChangeArrowheads="1"/>
          </p:cNvSpPr>
          <p:nvPr/>
        </p:nvSpPr>
        <p:spPr bwMode="auto">
          <a:xfrm>
            <a:off x="581192" y="4497596"/>
            <a:ext cx="1087737" cy="1197609"/>
          </a:xfrm>
          <a:custGeom>
            <a:avLst/>
            <a:gdLst>
              <a:gd name="T0" fmla="*/ 156982 w 1746"/>
              <a:gd name="T1" fmla="*/ 544784 h 1921"/>
              <a:gd name="T2" fmla="*/ 246275 w 1746"/>
              <a:gd name="T3" fmla="*/ 544784 h 1921"/>
              <a:gd name="T4" fmla="*/ 246275 w 1746"/>
              <a:gd name="T5" fmla="*/ 544784 h 1921"/>
              <a:gd name="T6" fmla="*/ 270759 w 1746"/>
              <a:gd name="T7" fmla="*/ 559917 h 1921"/>
              <a:gd name="T8" fmla="*/ 270759 w 1746"/>
              <a:gd name="T9" fmla="*/ 559917 h 1921"/>
              <a:gd name="T10" fmla="*/ 274719 w 1746"/>
              <a:gd name="T11" fmla="*/ 573969 h 1921"/>
              <a:gd name="T12" fmla="*/ 274719 w 1746"/>
              <a:gd name="T13" fmla="*/ 573969 h 1921"/>
              <a:gd name="T14" fmla="*/ 271479 w 1746"/>
              <a:gd name="T15" fmla="*/ 588021 h 1921"/>
              <a:gd name="T16" fmla="*/ 271479 w 1746"/>
              <a:gd name="T17" fmla="*/ 588021 h 1921"/>
              <a:gd name="T18" fmla="*/ 254916 w 1746"/>
              <a:gd name="T19" fmla="*/ 641707 h 1921"/>
              <a:gd name="T20" fmla="*/ 254916 w 1746"/>
              <a:gd name="T21" fmla="*/ 641707 h 1921"/>
              <a:gd name="T22" fmla="*/ 314325 w 1746"/>
              <a:gd name="T23" fmla="*/ 691790 h 1921"/>
              <a:gd name="T24" fmla="*/ 314325 w 1746"/>
              <a:gd name="T25" fmla="*/ 691790 h 1921"/>
              <a:gd name="T26" fmla="*/ 372653 w 1746"/>
              <a:gd name="T27" fmla="*/ 641707 h 1921"/>
              <a:gd name="T28" fmla="*/ 372653 w 1746"/>
              <a:gd name="T29" fmla="*/ 641707 h 1921"/>
              <a:gd name="T30" fmla="*/ 357171 w 1746"/>
              <a:gd name="T31" fmla="*/ 588021 h 1921"/>
              <a:gd name="T32" fmla="*/ 357171 w 1746"/>
              <a:gd name="T33" fmla="*/ 588021 h 1921"/>
              <a:gd name="T34" fmla="*/ 354291 w 1746"/>
              <a:gd name="T35" fmla="*/ 573609 h 1921"/>
              <a:gd name="T36" fmla="*/ 354291 w 1746"/>
              <a:gd name="T37" fmla="*/ 573609 h 1921"/>
              <a:gd name="T38" fmla="*/ 358251 w 1746"/>
              <a:gd name="T39" fmla="*/ 559197 h 1921"/>
              <a:gd name="T40" fmla="*/ 358251 w 1746"/>
              <a:gd name="T41" fmla="*/ 559197 h 1921"/>
              <a:gd name="T42" fmla="*/ 382375 w 1746"/>
              <a:gd name="T43" fmla="*/ 544784 h 1921"/>
              <a:gd name="T44" fmla="*/ 382735 w 1746"/>
              <a:gd name="T45" fmla="*/ 544784 h 1921"/>
              <a:gd name="T46" fmla="*/ 471307 w 1746"/>
              <a:gd name="T47" fmla="*/ 544784 h 1921"/>
              <a:gd name="T48" fmla="*/ 628290 w 1746"/>
              <a:gd name="T49" fmla="*/ 272392 h 1921"/>
              <a:gd name="T50" fmla="*/ 471307 w 1746"/>
              <a:gd name="T51" fmla="*/ 0 h 1921"/>
              <a:gd name="T52" fmla="*/ 383095 w 1746"/>
              <a:gd name="T53" fmla="*/ 0 h 1921"/>
              <a:gd name="T54" fmla="*/ 383095 w 1746"/>
              <a:gd name="T55" fmla="*/ 0 h 1921"/>
              <a:gd name="T56" fmla="*/ 374454 w 1746"/>
              <a:gd name="T57" fmla="*/ 5405 h 1921"/>
              <a:gd name="T58" fmla="*/ 374454 w 1746"/>
              <a:gd name="T59" fmla="*/ 5405 h 1921"/>
              <a:gd name="T60" fmla="*/ 372653 w 1746"/>
              <a:gd name="T61" fmla="*/ 10809 h 1921"/>
              <a:gd name="T62" fmla="*/ 372653 w 1746"/>
              <a:gd name="T63" fmla="*/ 10809 h 1921"/>
              <a:gd name="T64" fmla="*/ 373734 w 1746"/>
              <a:gd name="T65" fmla="*/ 16574 h 1921"/>
              <a:gd name="T66" fmla="*/ 373734 w 1746"/>
              <a:gd name="T67" fmla="*/ 16574 h 1921"/>
              <a:gd name="T68" fmla="*/ 391016 w 1746"/>
              <a:gd name="T69" fmla="*/ 78187 h 1921"/>
              <a:gd name="T70" fmla="*/ 391016 w 1746"/>
              <a:gd name="T71" fmla="*/ 78187 h 1921"/>
              <a:gd name="T72" fmla="*/ 391016 w 1746"/>
              <a:gd name="T73" fmla="*/ 78187 h 1921"/>
              <a:gd name="T74" fmla="*/ 391016 w 1746"/>
              <a:gd name="T75" fmla="*/ 78187 h 1921"/>
              <a:gd name="T76" fmla="*/ 314325 w 1746"/>
              <a:gd name="T77" fmla="*/ 147005 h 1921"/>
              <a:gd name="T78" fmla="*/ 314325 w 1746"/>
              <a:gd name="T79" fmla="*/ 147005 h 1921"/>
              <a:gd name="T80" fmla="*/ 236554 w 1746"/>
              <a:gd name="T81" fmla="*/ 78187 h 1921"/>
              <a:gd name="T82" fmla="*/ 236554 w 1746"/>
              <a:gd name="T83" fmla="*/ 78187 h 1921"/>
              <a:gd name="T84" fmla="*/ 236554 w 1746"/>
              <a:gd name="T85" fmla="*/ 78187 h 1921"/>
              <a:gd name="T86" fmla="*/ 236554 w 1746"/>
              <a:gd name="T87" fmla="*/ 78187 h 1921"/>
              <a:gd name="T88" fmla="*/ 254916 w 1746"/>
              <a:gd name="T89" fmla="*/ 16214 h 1921"/>
              <a:gd name="T90" fmla="*/ 254916 w 1746"/>
              <a:gd name="T91" fmla="*/ 16214 h 1921"/>
              <a:gd name="T92" fmla="*/ 256357 w 1746"/>
              <a:gd name="T93" fmla="*/ 10809 h 1921"/>
              <a:gd name="T94" fmla="*/ 256357 w 1746"/>
              <a:gd name="T95" fmla="*/ 10809 h 1921"/>
              <a:gd name="T96" fmla="*/ 254556 w 1746"/>
              <a:gd name="T97" fmla="*/ 5765 h 1921"/>
              <a:gd name="T98" fmla="*/ 254556 w 1746"/>
              <a:gd name="T99" fmla="*/ 5765 h 1921"/>
              <a:gd name="T100" fmla="*/ 245555 w 1746"/>
              <a:gd name="T101" fmla="*/ 0 h 1921"/>
              <a:gd name="T102" fmla="*/ 156982 w 1746"/>
              <a:gd name="T103" fmla="*/ 0 h 1921"/>
              <a:gd name="T104" fmla="*/ 0 w 1746"/>
              <a:gd name="T105" fmla="*/ 272392 h 1921"/>
              <a:gd name="T106" fmla="*/ 156982 w 1746"/>
              <a:gd name="T107" fmla="*/ 544784 h 192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746" h="1921">
                <a:moveTo>
                  <a:pt x="436" y="1512"/>
                </a:moveTo>
                <a:lnTo>
                  <a:pt x="684" y="1512"/>
                </a:lnTo>
                <a:cubicBezTo>
                  <a:pt x="712" y="1513"/>
                  <a:pt x="737" y="1529"/>
                  <a:pt x="752" y="1554"/>
                </a:cubicBezTo>
                <a:cubicBezTo>
                  <a:pt x="759" y="1566"/>
                  <a:pt x="763" y="1579"/>
                  <a:pt x="763" y="1593"/>
                </a:cubicBezTo>
                <a:cubicBezTo>
                  <a:pt x="763" y="1606"/>
                  <a:pt x="760" y="1620"/>
                  <a:pt x="754" y="1632"/>
                </a:cubicBezTo>
                <a:cubicBezTo>
                  <a:pt x="725" y="1688"/>
                  <a:pt x="708" y="1743"/>
                  <a:pt x="708" y="1781"/>
                </a:cubicBezTo>
                <a:cubicBezTo>
                  <a:pt x="708" y="1883"/>
                  <a:pt x="797" y="1920"/>
                  <a:pt x="873" y="1920"/>
                </a:cubicBezTo>
                <a:cubicBezTo>
                  <a:pt x="947" y="1920"/>
                  <a:pt x="1035" y="1883"/>
                  <a:pt x="1035" y="1781"/>
                </a:cubicBezTo>
                <a:cubicBezTo>
                  <a:pt x="1035" y="1743"/>
                  <a:pt x="1019" y="1687"/>
                  <a:pt x="992" y="1632"/>
                </a:cubicBezTo>
                <a:cubicBezTo>
                  <a:pt x="986" y="1619"/>
                  <a:pt x="983" y="1605"/>
                  <a:pt x="984" y="1592"/>
                </a:cubicBezTo>
                <a:cubicBezTo>
                  <a:pt x="984" y="1578"/>
                  <a:pt x="988" y="1565"/>
                  <a:pt x="995" y="1552"/>
                </a:cubicBezTo>
                <a:cubicBezTo>
                  <a:pt x="1009" y="1529"/>
                  <a:pt x="1034" y="1513"/>
                  <a:pt x="1062" y="1512"/>
                </a:cubicBezTo>
                <a:lnTo>
                  <a:pt x="1063" y="1512"/>
                </a:lnTo>
                <a:lnTo>
                  <a:pt x="1309" y="1512"/>
                </a:lnTo>
                <a:lnTo>
                  <a:pt x="1745" y="756"/>
                </a:lnTo>
                <a:lnTo>
                  <a:pt x="1309" y="0"/>
                </a:lnTo>
                <a:lnTo>
                  <a:pt x="1064" y="0"/>
                </a:lnTo>
                <a:cubicBezTo>
                  <a:pt x="1054" y="0"/>
                  <a:pt x="1045" y="6"/>
                  <a:pt x="1040" y="15"/>
                </a:cubicBezTo>
                <a:cubicBezTo>
                  <a:pt x="1037" y="20"/>
                  <a:pt x="1035" y="25"/>
                  <a:pt x="1035" y="30"/>
                </a:cubicBezTo>
                <a:cubicBezTo>
                  <a:pt x="1035" y="35"/>
                  <a:pt x="1036" y="41"/>
                  <a:pt x="1038" y="46"/>
                </a:cubicBezTo>
                <a:cubicBezTo>
                  <a:pt x="1069" y="108"/>
                  <a:pt x="1086" y="170"/>
                  <a:pt x="1086" y="217"/>
                </a:cubicBezTo>
                <a:cubicBezTo>
                  <a:pt x="1086" y="331"/>
                  <a:pt x="1000" y="408"/>
                  <a:pt x="873" y="408"/>
                </a:cubicBezTo>
                <a:cubicBezTo>
                  <a:pt x="743" y="408"/>
                  <a:pt x="657" y="331"/>
                  <a:pt x="657" y="217"/>
                </a:cubicBezTo>
                <a:cubicBezTo>
                  <a:pt x="657" y="171"/>
                  <a:pt x="676" y="109"/>
                  <a:pt x="708" y="45"/>
                </a:cubicBezTo>
                <a:cubicBezTo>
                  <a:pt x="711" y="40"/>
                  <a:pt x="712" y="35"/>
                  <a:pt x="712" y="30"/>
                </a:cubicBezTo>
                <a:cubicBezTo>
                  <a:pt x="711" y="25"/>
                  <a:pt x="710" y="20"/>
                  <a:pt x="707" y="16"/>
                </a:cubicBezTo>
                <a:cubicBezTo>
                  <a:pt x="702" y="6"/>
                  <a:pt x="692" y="0"/>
                  <a:pt x="682" y="0"/>
                </a:cubicBezTo>
                <a:lnTo>
                  <a:pt x="436" y="0"/>
                </a:lnTo>
                <a:lnTo>
                  <a:pt x="0" y="756"/>
                </a:lnTo>
                <a:lnTo>
                  <a:pt x="436" y="1512"/>
                </a:lnTo>
              </a:path>
            </a:pathLst>
          </a:custGeom>
          <a:solidFill>
            <a:schemeClr val="accent4"/>
          </a:solidFill>
          <a:ln>
            <a:noFill/>
          </a:ln>
          <a:effectLst/>
        </p:spPr>
        <p:txBody>
          <a:bodyPr wrap="none" anchor="ctr"/>
          <a:lstStyle/>
          <a:p>
            <a:endParaRPr lang="en-US" sz="3265">
              <a:latin typeface="DM Sans" pitchFamily="2" charset="77"/>
            </a:endParaRPr>
          </a:p>
        </p:txBody>
      </p:sp>
      <p:pic>
        <p:nvPicPr>
          <p:cNvPr id="42" name="Graphic 41" descr="Hierarchy outline">
            <a:extLst>
              <a:ext uri="{FF2B5EF4-FFF2-40B4-BE49-F238E27FC236}">
                <a16:creationId xmlns:a16="http://schemas.microsoft.com/office/drawing/2014/main" id="{47B09703-C510-B14C-8A57-59195EB5C63D}"/>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94294" y="2777061"/>
            <a:ext cx="658785" cy="658785"/>
          </a:xfrm>
          <a:prstGeom prst="rect">
            <a:avLst/>
          </a:prstGeom>
        </p:spPr>
      </p:pic>
      <p:pic>
        <p:nvPicPr>
          <p:cNvPr id="44" name="Graphic 43" descr="Hourglass 30% outline">
            <a:extLst>
              <a:ext uri="{FF2B5EF4-FFF2-40B4-BE49-F238E27FC236}">
                <a16:creationId xmlns:a16="http://schemas.microsoft.com/office/drawing/2014/main" id="{0A67ED32-678D-294E-9E3E-91A3DA320D7A}"/>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32752" y="4806721"/>
            <a:ext cx="579074" cy="579074"/>
          </a:xfrm>
          <a:prstGeom prst="rect">
            <a:avLst/>
          </a:prstGeom>
        </p:spPr>
      </p:pic>
      <p:pic>
        <p:nvPicPr>
          <p:cNvPr id="46" name="Graphic 45" descr="Tick outline">
            <a:extLst>
              <a:ext uri="{FF2B5EF4-FFF2-40B4-BE49-F238E27FC236}">
                <a16:creationId xmlns:a16="http://schemas.microsoft.com/office/drawing/2014/main" id="{B309E8EA-7E0E-D945-9C2C-2CBB65720B9A}"/>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903725" y="5708968"/>
            <a:ext cx="508101" cy="508101"/>
          </a:xfrm>
          <a:prstGeom prst="rect">
            <a:avLst/>
          </a:prstGeom>
        </p:spPr>
      </p:pic>
      <p:pic>
        <p:nvPicPr>
          <p:cNvPr id="48" name="Graphic 47" descr="Gears outline">
            <a:extLst>
              <a:ext uri="{FF2B5EF4-FFF2-40B4-BE49-F238E27FC236}">
                <a16:creationId xmlns:a16="http://schemas.microsoft.com/office/drawing/2014/main" id="{4AEDB391-5C70-0A4A-9368-8B0FCBD61F42}"/>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832752" y="3780678"/>
            <a:ext cx="637076" cy="637076"/>
          </a:xfrm>
          <a:prstGeom prst="rect">
            <a:avLst/>
          </a:prstGeom>
        </p:spPr>
      </p:pic>
      <p:pic>
        <p:nvPicPr>
          <p:cNvPr id="50" name="Graphic 49" descr="Call centre outline">
            <a:extLst>
              <a:ext uri="{FF2B5EF4-FFF2-40B4-BE49-F238E27FC236}">
                <a16:creationId xmlns:a16="http://schemas.microsoft.com/office/drawing/2014/main" id="{E81A6F02-DDCE-6248-A9E8-5E6F9A136A01}"/>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832752" y="1715994"/>
            <a:ext cx="566652" cy="566652"/>
          </a:xfrm>
          <a:prstGeom prst="rect">
            <a:avLst/>
          </a:prstGeom>
        </p:spPr>
      </p:pic>
      <p:sp>
        <p:nvSpPr>
          <p:cNvPr id="30" name="TextBox 29">
            <a:extLst>
              <a:ext uri="{FF2B5EF4-FFF2-40B4-BE49-F238E27FC236}">
                <a16:creationId xmlns:a16="http://schemas.microsoft.com/office/drawing/2014/main" id="{BC743D49-4569-DA44-BDE3-B95F4B1343B1}"/>
              </a:ext>
            </a:extLst>
          </p:cNvPr>
          <p:cNvSpPr txBox="1"/>
          <p:nvPr/>
        </p:nvSpPr>
        <p:spPr>
          <a:xfrm>
            <a:off x="2115287" y="1942170"/>
            <a:ext cx="9747148" cy="4062651"/>
          </a:xfrm>
          <a:prstGeom prst="rect">
            <a:avLst/>
          </a:prstGeom>
          <a:noFill/>
        </p:spPr>
        <p:txBody>
          <a:bodyPr wrap="square">
            <a:spAutoFit/>
          </a:bodyPr>
          <a:lstStyle/>
          <a:p>
            <a:pPr marL="285750" indent="-285750">
              <a:spcBef>
                <a:spcPts val="1800"/>
              </a:spcBef>
              <a:spcAft>
                <a:spcPts val="1800"/>
              </a:spcAft>
              <a:buFont typeface="Arial" panose="020B0604020202020204" pitchFamily="34" charset="0"/>
              <a:buChar char="•"/>
            </a:pPr>
            <a:r>
              <a:rPr lang="es" sz="2400" b="0" i="0" strike="noStrike" cap="none" spc="0" baseline="0" dirty="0">
                <a:solidFill>
                  <a:srgbClr val="000000"/>
                </a:solidFill>
                <a:effectLst/>
                <a:latin typeface="Gill Sans MT"/>
                <a:ea typeface="Gill Sans MT"/>
                <a:cs typeface="Gill Sans MT"/>
              </a:rPr>
              <a:t>La mayoría de los problemas se pueden resolver en un día (preguntas frecuentes/quejas que todos los empleados pueden </a:t>
            </a:r>
            <a:r>
              <a:rPr lang="es" sz="2400" dirty="0">
                <a:solidFill>
                  <a:srgbClr val="000000"/>
                </a:solidFill>
                <a:latin typeface="Gill Sans MT"/>
                <a:ea typeface="Gill Sans MT"/>
                <a:cs typeface="Gill Sans MT"/>
              </a:rPr>
              <a:t>resolver</a:t>
            </a:r>
            <a:r>
              <a:rPr lang="es" sz="2400" b="0" i="0" strike="noStrike" cap="none" spc="0" baseline="0" dirty="0">
                <a:solidFill>
                  <a:srgbClr val="000000"/>
                </a:solidFill>
                <a:effectLst/>
                <a:latin typeface="Gill Sans MT"/>
                <a:ea typeface="Gill Sans MT"/>
                <a:cs typeface="Gill Sans MT"/>
              </a:rPr>
              <a:t>)</a:t>
            </a:r>
          </a:p>
          <a:p>
            <a:pPr marL="285750" indent="-285750">
              <a:spcBef>
                <a:spcPts val="1800"/>
              </a:spcBef>
              <a:spcAft>
                <a:spcPts val="1800"/>
              </a:spcAft>
              <a:buFont typeface="Arial" panose="020B0604020202020204" pitchFamily="34" charset="0"/>
              <a:buChar char="•"/>
            </a:pPr>
            <a:r>
              <a:rPr lang="es" sz="2400" b="0" i="0" strike="noStrike" cap="none" spc="0" baseline="0" dirty="0">
                <a:solidFill>
                  <a:srgbClr val="EA6013"/>
                </a:solidFill>
                <a:effectLst/>
                <a:latin typeface="Gill Sans MT"/>
                <a:ea typeface="Gill Sans MT"/>
                <a:cs typeface="Gill Sans MT"/>
              </a:rPr>
              <a:t>Cree un cronograma para la resolución: sea realista, pero </a:t>
            </a:r>
            <a:r>
              <a:rPr lang="es" sz="2400" dirty="0">
                <a:solidFill>
                  <a:srgbClr val="EA6013"/>
                </a:solidFill>
                <a:latin typeface="Gill Sans MT"/>
                <a:ea typeface="Gill Sans MT"/>
                <a:cs typeface="Gill Sans MT"/>
              </a:rPr>
              <a:t>agil a la vez</a:t>
            </a:r>
            <a:r>
              <a:rPr lang="es" sz="2400" b="0" i="0" strike="noStrike" cap="none" spc="0" baseline="0" dirty="0">
                <a:solidFill>
                  <a:srgbClr val="EA6013"/>
                </a:solidFill>
                <a:effectLst/>
                <a:latin typeface="Gill Sans MT"/>
                <a:ea typeface="Gill Sans MT"/>
                <a:cs typeface="Gill Sans MT"/>
              </a:rPr>
              <a:t>: informe a los clientes sobre el cronograma cuando presenten quejas.</a:t>
            </a:r>
            <a:endParaRPr lang="en-IN" sz="2400" dirty="0"/>
          </a:p>
          <a:p>
            <a:pPr marL="285750" indent="-285750">
              <a:spcBef>
                <a:spcPts val="1800"/>
              </a:spcBef>
              <a:spcAft>
                <a:spcPts val="1800"/>
              </a:spcAft>
              <a:buFont typeface="Arial" panose="020B0604020202020204" pitchFamily="34" charset="0"/>
              <a:buChar char="•"/>
            </a:pPr>
            <a:r>
              <a:rPr lang="es" sz="2400" b="0" i="0" strike="noStrike" cap="none" spc="0" baseline="0" dirty="0">
                <a:solidFill>
                  <a:srgbClr val="000000"/>
                </a:solidFill>
                <a:effectLst/>
                <a:latin typeface="Gill Sans MT"/>
                <a:ea typeface="Gill Sans MT"/>
                <a:cs typeface="Gill Sans MT"/>
              </a:rPr>
              <a:t>Comunicar el estado de la resolucion de la queja regularmente con el cliente</a:t>
            </a:r>
          </a:p>
          <a:p>
            <a:pPr marL="285750" indent="-285750">
              <a:spcBef>
                <a:spcPts val="1800"/>
              </a:spcBef>
              <a:spcAft>
                <a:spcPts val="1800"/>
              </a:spcAft>
              <a:buFont typeface="Arial" panose="020B0604020202020204" pitchFamily="34" charset="0"/>
              <a:buChar char="•"/>
            </a:pPr>
            <a:r>
              <a:rPr lang="es" sz="2400" b="0" i="0" strike="noStrike" cap="none" spc="0" baseline="0" dirty="0">
                <a:solidFill>
                  <a:srgbClr val="EA6013"/>
                </a:solidFill>
                <a:effectLst/>
                <a:latin typeface="Gill Sans MT"/>
                <a:ea typeface="Gill Sans MT"/>
                <a:cs typeface="Gill Sans MT"/>
              </a:rPr>
              <a:t>Trate de no exceder los 30 días aun para quejas graves. </a:t>
            </a:r>
          </a:p>
        </p:txBody>
      </p:sp>
    </p:spTree>
    <p:extLst>
      <p:ext uri="{BB962C8B-B14F-4D97-AF65-F5344CB8AC3E}">
        <p14:creationId xmlns:p14="http://schemas.microsoft.com/office/powerpoint/2010/main" val="122529714"/>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88222-74F0-DA4A-9B31-0BF4F767B25B}"/>
              </a:ext>
            </a:extLst>
          </p:cNvPr>
          <p:cNvSpPr>
            <a:spLocks noGrp="1"/>
          </p:cNvSpPr>
          <p:nvPr>
            <p:ph type="title"/>
          </p:nvPr>
        </p:nvSpPr>
        <p:spPr/>
        <p:txBody>
          <a:bodyPr/>
          <a:lstStyle/>
          <a:p>
            <a:r>
              <a:rPr lang="es" sz="2800" b="0" i="0" strike="noStrike" cap="none" spc="0" baseline="0">
                <a:solidFill>
                  <a:srgbClr val="FFFFFF"/>
                </a:solidFill>
                <a:effectLst/>
                <a:latin typeface="Gill Sans MT"/>
                <a:ea typeface="Gill Sans MT"/>
                <a:cs typeface="Gill Sans MT"/>
              </a:rPr>
              <a:t>Verificar que el mecanismo sea efectivo</a:t>
            </a:r>
          </a:p>
        </p:txBody>
      </p:sp>
      <p:sp>
        <p:nvSpPr>
          <p:cNvPr id="3" name="Slide Number Placeholder 2">
            <a:extLst>
              <a:ext uri="{FF2B5EF4-FFF2-40B4-BE49-F238E27FC236}">
                <a16:creationId xmlns:a16="http://schemas.microsoft.com/office/drawing/2014/main" id="{3976F342-CBD4-D245-A202-7C8E57A21046}"/>
              </a:ext>
            </a:extLst>
          </p:cNvPr>
          <p:cNvSpPr>
            <a:spLocks noGrp="1"/>
          </p:cNvSpPr>
          <p:nvPr>
            <p:ph type="sldNum" sz="quarter" idx="12"/>
          </p:nvPr>
        </p:nvSpPr>
        <p:spPr/>
        <p:txBody>
          <a:bodyPr/>
          <a:lstStyle/>
          <a:p>
            <a:fld id="{D57F1E4F-1CFF-5643-939E-217C01CDF565}" type="slidenum">
              <a:rPr lang="en-US" smtClean="0"/>
              <a:t>19</a:t>
            </a:fld>
            <a:endParaRPr lang="en-US"/>
          </a:p>
        </p:txBody>
      </p:sp>
      <p:sp>
        <p:nvSpPr>
          <p:cNvPr id="4" name="Freeform 67">
            <a:extLst>
              <a:ext uri="{FF2B5EF4-FFF2-40B4-BE49-F238E27FC236}">
                <a16:creationId xmlns:a16="http://schemas.microsoft.com/office/drawing/2014/main" id="{ED48B450-2D75-CA47-8A08-7656968015B0}"/>
              </a:ext>
            </a:extLst>
          </p:cNvPr>
          <p:cNvSpPr>
            <a:spLocks noChangeArrowheads="1"/>
          </p:cNvSpPr>
          <p:nvPr/>
        </p:nvSpPr>
        <p:spPr bwMode="auto">
          <a:xfrm>
            <a:off x="581192" y="5527116"/>
            <a:ext cx="1087737" cy="942157"/>
          </a:xfrm>
          <a:custGeom>
            <a:avLst/>
            <a:gdLst>
              <a:gd name="T0" fmla="*/ 245555 w 1746"/>
              <a:gd name="T1" fmla="*/ 0 h 1514"/>
              <a:gd name="T2" fmla="*/ 156982 w 1746"/>
              <a:gd name="T3" fmla="*/ 0 h 1514"/>
              <a:gd name="T4" fmla="*/ 0 w 1746"/>
              <a:gd name="T5" fmla="*/ 272257 h 1514"/>
              <a:gd name="T6" fmla="*/ 156982 w 1746"/>
              <a:gd name="T7" fmla="*/ 544153 h 1514"/>
              <a:gd name="T8" fmla="*/ 471307 w 1746"/>
              <a:gd name="T9" fmla="*/ 544153 h 1514"/>
              <a:gd name="T10" fmla="*/ 628290 w 1746"/>
              <a:gd name="T11" fmla="*/ 272257 h 1514"/>
              <a:gd name="T12" fmla="*/ 471307 w 1746"/>
              <a:gd name="T13" fmla="*/ 0 h 1514"/>
              <a:gd name="T14" fmla="*/ 383095 w 1746"/>
              <a:gd name="T15" fmla="*/ 0 h 1514"/>
              <a:gd name="T16" fmla="*/ 383095 w 1746"/>
              <a:gd name="T17" fmla="*/ 0 h 1514"/>
              <a:gd name="T18" fmla="*/ 374454 w 1746"/>
              <a:gd name="T19" fmla="*/ 5754 h 1514"/>
              <a:gd name="T20" fmla="*/ 374454 w 1746"/>
              <a:gd name="T21" fmla="*/ 5754 h 1514"/>
              <a:gd name="T22" fmla="*/ 372653 w 1746"/>
              <a:gd name="T23" fmla="*/ 11149 h 1514"/>
              <a:gd name="T24" fmla="*/ 372653 w 1746"/>
              <a:gd name="T25" fmla="*/ 11149 h 1514"/>
              <a:gd name="T26" fmla="*/ 373734 w 1746"/>
              <a:gd name="T27" fmla="*/ 16544 h 1514"/>
              <a:gd name="T28" fmla="*/ 373734 w 1746"/>
              <a:gd name="T29" fmla="*/ 16544 h 1514"/>
              <a:gd name="T30" fmla="*/ 391016 w 1746"/>
              <a:gd name="T31" fmla="*/ 78404 h 1514"/>
              <a:gd name="T32" fmla="*/ 391016 w 1746"/>
              <a:gd name="T33" fmla="*/ 78404 h 1514"/>
              <a:gd name="T34" fmla="*/ 391016 w 1746"/>
              <a:gd name="T35" fmla="*/ 78404 h 1514"/>
              <a:gd name="T36" fmla="*/ 391016 w 1746"/>
              <a:gd name="T37" fmla="*/ 78404 h 1514"/>
              <a:gd name="T38" fmla="*/ 314325 w 1746"/>
              <a:gd name="T39" fmla="*/ 146738 h 1514"/>
              <a:gd name="T40" fmla="*/ 314325 w 1746"/>
              <a:gd name="T41" fmla="*/ 146738 h 1514"/>
              <a:gd name="T42" fmla="*/ 236554 w 1746"/>
              <a:gd name="T43" fmla="*/ 78404 h 1514"/>
              <a:gd name="T44" fmla="*/ 236554 w 1746"/>
              <a:gd name="T45" fmla="*/ 78404 h 1514"/>
              <a:gd name="T46" fmla="*/ 236554 w 1746"/>
              <a:gd name="T47" fmla="*/ 78404 h 1514"/>
              <a:gd name="T48" fmla="*/ 236554 w 1746"/>
              <a:gd name="T49" fmla="*/ 78404 h 1514"/>
              <a:gd name="T50" fmla="*/ 254916 w 1746"/>
              <a:gd name="T51" fmla="*/ 16544 h 1514"/>
              <a:gd name="T52" fmla="*/ 254916 w 1746"/>
              <a:gd name="T53" fmla="*/ 16544 h 1514"/>
              <a:gd name="T54" fmla="*/ 256357 w 1746"/>
              <a:gd name="T55" fmla="*/ 11149 h 1514"/>
              <a:gd name="T56" fmla="*/ 256357 w 1746"/>
              <a:gd name="T57" fmla="*/ 11149 h 1514"/>
              <a:gd name="T58" fmla="*/ 254556 w 1746"/>
              <a:gd name="T59" fmla="*/ 5754 h 1514"/>
              <a:gd name="T60" fmla="*/ 254556 w 1746"/>
              <a:gd name="T61" fmla="*/ 5754 h 1514"/>
              <a:gd name="T62" fmla="*/ 245555 w 1746"/>
              <a:gd name="T63" fmla="*/ 0 h 151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746" h="1514">
                <a:moveTo>
                  <a:pt x="682" y="0"/>
                </a:moveTo>
                <a:lnTo>
                  <a:pt x="436" y="0"/>
                </a:lnTo>
                <a:lnTo>
                  <a:pt x="0" y="757"/>
                </a:lnTo>
                <a:lnTo>
                  <a:pt x="436" y="1513"/>
                </a:lnTo>
                <a:lnTo>
                  <a:pt x="1309" y="1513"/>
                </a:lnTo>
                <a:lnTo>
                  <a:pt x="1745" y="757"/>
                </a:lnTo>
                <a:lnTo>
                  <a:pt x="1309" y="0"/>
                </a:lnTo>
                <a:lnTo>
                  <a:pt x="1064" y="0"/>
                </a:lnTo>
                <a:cubicBezTo>
                  <a:pt x="1054" y="1"/>
                  <a:pt x="1045" y="7"/>
                  <a:pt x="1040" y="16"/>
                </a:cubicBezTo>
                <a:cubicBezTo>
                  <a:pt x="1037" y="21"/>
                  <a:pt x="1035" y="25"/>
                  <a:pt x="1035" y="31"/>
                </a:cubicBezTo>
                <a:cubicBezTo>
                  <a:pt x="1035" y="36"/>
                  <a:pt x="1036" y="41"/>
                  <a:pt x="1038" y="46"/>
                </a:cubicBezTo>
                <a:cubicBezTo>
                  <a:pt x="1069" y="109"/>
                  <a:pt x="1086" y="171"/>
                  <a:pt x="1086" y="218"/>
                </a:cubicBezTo>
                <a:cubicBezTo>
                  <a:pt x="1086" y="332"/>
                  <a:pt x="1000" y="408"/>
                  <a:pt x="873" y="408"/>
                </a:cubicBezTo>
                <a:cubicBezTo>
                  <a:pt x="743" y="408"/>
                  <a:pt x="657" y="332"/>
                  <a:pt x="657" y="218"/>
                </a:cubicBezTo>
                <a:cubicBezTo>
                  <a:pt x="657" y="172"/>
                  <a:pt x="676" y="109"/>
                  <a:pt x="708" y="46"/>
                </a:cubicBezTo>
                <a:cubicBezTo>
                  <a:pt x="711" y="41"/>
                  <a:pt x="712" y="36"/>
                  <a:pt x="712" y="31"/>
                </a:cubicBezTo>
                <a:cubicBezTo>
                  <a:pt x="711" y="26"/>
                  <a:pt x="710" y="21"/>
                  <a:pt x="707" y="16"/>
                </a:cubicBezTo>
                <a:cubicBezTo>
                  <a:pt x="702" y="7"/>
                  <a:pt x="692" y="1"/>
                  <a:pt x="682" y="0"/>
                </a:cubicBezTo>
              </a:path>
            </a:pathLst>
          </a:custGeom>
          <a:solidFill>
            <a:schemeClr val="accent5"/>
          </a:solidFill>
          <a:ln>
            <a:noFill/>
          </a:ln>
          <a:effectLst/>
        </p:spPr>
        <p:txBody>
          <a:bodyPr wrap="none" anchor="ctr"/>
          <a:lstStyle/>
          <a:p>
            <a:endParaRPr lang="en-US" sz="3265">
              <a:latin typeface="DM Sans" pitchFamily="2" charset="77"/>
            </a:endParaRPr>
          </a:p>
        </p:txBody>
      </p:sp>
      <p:sp>
        <p:nvSpPr>
          <p:cNvPr id="5" name="Freeform 68">
            <a:extLst>
              <a:ext uri="{FF2B5EF4-FFF2-40B4-BE49-F238E27FC236}">
                <a16:creationId xmlns:a16="http://schemas.microsoft.com/office/drawing/2014/main" id="{70403930-0DA2-A249-B36D-08ED5BBA29C4}"/>
              </a:ext>
            </a:extLst>
          </p:cNvPr>
          <p:cNvSpPr>
            <a:spLocks noChangeArrowheads="1"/>
          </p:cNvSpPr>
          <p:nvPr/>
        </p:nvSpPr>
        <p:spPr bwMode="auto">
          <a:xfrm>
            <a:off x="581192" y="1632141"/>
            <a:ext cx="1087737" cy="1197609"/>
          </a:xfrm>
          <a:custGeom>
            <a:avLst/>
            <a:gdLst>
              <a:gd name="T0" fmla="*/ 471307 w 1746"/>
              <a:gd name="T1" fmla="*/ 0 h 1922"/>
              <a:gd name="T2" fmla="*/ 156982 w 1746"/>
              <a:gd name="T3" fmla="*/ 0 h 1922"/>
              <a:gd name="T4" fmla="*/ 0 w 1746"/>
              <a:gd name="T5" fmla="*/ 272250 h 1922"/>
              <a:gd name="T6" fmla="*/ 156982 w 1746"/>
              <a:gd name="T7" fmla="*/ 544861 h 1922"/>
              <a:gd name="T8" fmla="*/ 246275 w 1746"/>
              <a:gd name="T9" fmla="*/ 544861 h 1922"/>
              <a:gd name="T10" fmla="*/ 246275 w 1746"/>
              <a:gd name="T11" fmla="*/ 544861 h 1922"/>
              <a:gd name="T12" fmla="*/ 270759 w 1746"/>
              <a:gd name="T13" fmla="*/ 559986 h 1922"/>
              <a:gd name="T14" fmla="*/ 270759 w 1746"/>
              <a:gd name="T15" fmla="*/ 559986 h 1922"/>
              <a:gd name="T16" fmla="*/ 271479 w 1746"/>
              <a:gd name="T17" fmla="*/ 588075 h 1922"/>
              <a:gd name="T18" fmla="*/ 271479 w 1746"/>
              <a:gd name="T19" fmla="*/ 588075 h 1922"/>
              <a:gd name="T20" fmla="*/ 254916 w 1746"/>
              <a:gd name="T21" fmla="*/ 641373 h 1922"/>
              <a:gd name="T22" fmla="*/ 254916 w 1746"/>
              <a:gd name="T23" fmla="*/ 641373 h 1922"/>
              <a:gd name="T24" fmla="*/ 314325 w 1746"/>
              <a:gd name="T25" fmla="*/ 691790 h 1922"/>
              <a:gd name="T26" fmla="*/ 314325 w 1746"/>
              <a:gd name="T27" fmla="*/ 691790 h 1922"/>
              <a:gd name="T28" fmla="*/ 372653 w 1746"/>
              <a:gd name="T29" fmla="*/ 641373 h 1922"/>
              <a:gd name="T30" fmla="*/ 372653 w 1746"/>
              <a:gd name="T31" fmla="*/ 641373 h 1922"/>
              <a:gd name="T32" fmla="*/ 357171 w 1746"/>
              <a:gd name="T33" fmla="*/ 587715 h 1922"/>
              <a:gd name="T34" fmla="*/ 357171 w 1746"/>
              <a:gd name="T35" fmla="*/ 587715 h 1922"/>
              <a:gd name="T36" fmla="*/ 358251 w 1746"/>
              <a:gd name="T37" fmla="*/ 559266 h 1922"/>
              <a:gd name="T38" fmla="*/ 358251 w 1746"/>
              <a:gd name="T39" fmla="*/ 559266 h 1922"/>
              <a:gd name="T40" fmla="*/ 382375 w 1746"/>
              <a:gd name="T41" fmla="*/ 544861 h 1922"/>
              <a:gd name="T42" fmla="*/ 382735 w 1746"/>
              <a:gd name="T43" fmla="*/ 544861 h 1922"/>
              <a:gd name="T44" fmla="*/ 471307 w 1746"/>
              <a:gd name="T45" fmla="*/ 544861 h 1922"/>
              <a:gd name="T46" fmla="*/ 628290 w 1746"/>
              <a:gd name="T47" fmla="*/ 272250 h 1922"/>
              <a:gd name="T48" fmla="*/ 471307 w 1746"/>
              <a:gd name="T49" fmla="*/ 0 h 192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746" h="1922">
                <a:moveTo>
                  <a:pt x="1309" y="0"/>
                </a:moveTo>
                <a:lnTo>
                  <a:pt x="436" y="0"/>
                </a:lnTo>
                <a:lnTo>
                  <a:pt x="0" y="756"/>
                </a:lnTo>
                <a:lnTo>
                  <a:pt x="436" y="1513"/>
                </a:lnTo>
                <a:lnTo>
                  <a:pt x="684" y="1513"/>
                </a:lnTo>
                <a:cubicBezTo>
                  <a:pt x="712" y="1514"/>
                  <a:pt x="737" y="1530"/>
                  <a:pt x="752" y="1555"/>
                </a:cubicBezTo>
                <a:cubicBezTo>
                  <a:pt x="765" y="1579"/>
                  <a:pt x="766" y="1608"/>
                  <a:pt x="754" y="1633"/>
                </a:cubicBezTo>
                <a:cubicBezTo>
                  <a:pt x="725" y="1689"/>
                  <a:pt x="708" y="1744"/>
                  <a:pt x="708" y="1781"/>
                </a:cubicBezTo>
                <a:cubicBezTo>
                  <a:pt x="708" y="1884"/>
                  <a:pt x="797" y="1921"/>
                  <a:pt x="873" y="1921"/>
                </a:cubicBezTo>
                <a:cubicBezTo>
                  <a:pt x="947" y="1921"/>
                  <a:pt x="1035" y="1884"/>
                  <a:pt x="1035" y="1781"/>
                </a:cubicBezTo>
                <a:cubicBezTo>
                  <a:pt x="1035" y="1744"/>
                  <a:pt x="1019" y="1688"/>
                  <a:pt x="992" y="1632"/>
                </a:cubicBezTo>
                <a:cubicBezTo>
                  <a:pt x="980" y="1607"/>
                  <a:pt x="981" y="1578"/>
                  <a:pt x="995" y="1553"/>
                </a:cubicBezTo>
                <a:cubicBezTo>
                  <a:pt x="1009" y="1529"/>
                  <a:pt x="1034" y="1514"/>
                  <a:pt x="1062" y="1513"/>
                </a:cubicBezTo>
                <a:lnTo>
                  <a:pt x="1063" y="1513"/>
                </a:lnTo>
                <a:lnTo>
                  <a:pt x="1309" y="1513"/>
                </a:lnTo>
                <a:lnTo>
                  <a:pt x="1745" y="756"/>
                </a:lnTo>
                <a:lnTo>
                  <a:pt x="1309" y="0"/>
                </a:lnTo>
              </a:path>
            </a:pathLst>
          </a:custGeom>
          <a:solidFill>
            <a:schemeClr val="accent1">
              <a:alpha val="20000"/>
            </a:schemeClr>
          </a:solidFill>
          <a:ln>
            <a:noFill/>
          </a:ln>
          <a:effectLst/>
        </p:spPr>
        <p:txBody>
          <a:bodyPr wrap="none" anchor="ctr"/>
          <a:lstStyle/>
          <a:p>
            <a:endParaRPr lang="en-US" sz="3265">
              <a:latin typeface="DM Sans" pitchFamily="2" charset="77"/>
            </a:endParaRPr>
          </a:p>
        </p:txBody>
      </p:sp>
      <p:sp>
        <p:nvSpPr>
          <p:cNvPr id="6" name="Freeform 69">
            <a:extLst>
              <a:ext uri="{FF2B5EF4-FFF2-40B4-BE49-F238E27FC236}">
                <a16:creationId xmlns:a16="http://schemas.microsoft.com/office/drawing/2014/main" id="{0CE93BF0-E779-E14C-A7FF-B02869618BD9}"/>
              </a:ext>
            </a:extLst>
          </p:cNvPr>
          <p:cNvSpPr>
            <a:spLocks noChangeArrowheads="1"/>
          </p:cNvSpPr>
          <p:nvPr/>
        </p:nvSpPr>
        <p:spPr bwMode="auto">
          <a:xfrm>
            <a:off x="581192" y="2607259"/>
            <a:ext cx="1087737" cy="1197609"/>
          </a:xfrm>
          <a:custGeom>
            <a:avLst/>
            <a:gdLst>
              <a:gd name="T0" fmla="*/ 156982 w 1746"/>
              <a:gd name="T1" fmla="*/ 544784 h 1921"/>
              <a:gd name="T2" fmla="*/ 246275 w 1746"/>
              <a:gd name="T3" fmla="*/ 544784 h 1921"/>
              <a:gd name="T4" fmla="*/ 246275 w 1746"/>
              <a:gd name="T5" fmla="*/ 544784 h 1921"/>
              <a:gd name="T6" fmla="*/ 270759 w 1746"/>
              <a:gd name="T7" fmla="*/ 559557 h 1921"/>
              <a:gd name="T8" fmla="*/ 270759 w 1746"/>
              <a:gd name="T9" fmla="*/ 559557 h 1921"/>
              <a:gd name="T10" fmla="*/ 271479 w 1746"/>
              <a:gd name="T11" fmla="*/ 588021 h 1921"/>
              <a:gd name="T12" fmla="*/ 271479 w 1746"/>
              <a:gd name="T13" fmla="*/ 588021 h 1921"/>
              <a:gd name="T14" fmla="*/ 254916 w 1746"/>
              <a:gd name="T15" fmla="*/ 641347 h 1921"/>
              <a:gd name="T16" fmla="*/ 254916 w 1746"/>
              <a:gd name="T17" fmla="*/ 641347 h 1921"/>
              <a:gd name="T18" fmla="*/ 314325 w 1746"/>
              <a:gd name="T19" fmla="*/ 691790 h 1921"/>
              <a:gd name="T20" fmla="*/ 314325 w 1746"/>
              <a:gd name="T21" fmla="*/ 691790 h 1921"/>
              <a:gd name="T22" fmla="*/ 372653 w 1746"/>
              <a:gd name="T23" fmla="*/ 641347 h 1921"/>
              <a:gd name="T24" fmla="*/ 372653 w 1746"/>
              <a:gd name="T25" fmla="*/ 641347 h 1921"/>
              <a:gd name="T26" fmla="*/ 357171 w 1746"/>
              <a:gd name="T27" fmla="*/ 588021 h 1921"/>
              <a:gd name="T28" fmla="*/ 357171 w 1746"/>
              <a:gd name="T29" fmla="*/ 588021 h 1921"/>
              <a:gd name="T30" fmla="*/ 358251 w 1746"/>
              <a:gd name="T31" fmla="*/ 559197 h 1921"/>
              <a:gd name="T32" fmla="*/ 358251 w 1746"/>
              <a:gd name="T33" fmla="*/ 559197 h 1921"/>
              <a:gd name="T34" fmla="*/ 382375 w 1746"/>
              <a:gd name="T35" fmla="*/ 544784 h 1921"/>
              <a:gd name="T36" fmla="*/ 382735 w 1746"/>
              <a:gd name="T37" fmla="*/ 544784 h 1921"/>
              <a:gd name="T38" fmla="*/ 471307 w 1746"/>
              <a:gd name="T39" fmla="*/ 544784 h 1921"/>
              <a:gd name="T40" fmla="*/ 628290 w 1746"/>
              <a:gd name="T41" fmla="*/ 272752 h 1921"/>
              <a:gd name="T42" fmla="*/ 471307 w 1746"/>
              <a:gd name="T43" fmla="*/ 0 h 1921"/>
              <a:gd name="T44" fmla="*/ 383095 w 1746"/>
              <a:gd name="T45" fmla="*/ 0 h 1921"/>
              <a:gd name="T46" fmla="*/ 383095 w 1746"/>
              <a:gd name="T47" fmla="*/ 0 h 1921"/>
              <a:gd name="T48" fmla="*/ 374454 w 1746"/>
              <a:gd name="T49" fmla="*/ 5405 h 1921"/>
              <a:gd name="T50" fmla="*/ 374454 w 1746"/>
              <a:gd name="T51" fmla="*/ 5405 h 1921"/>
              <a:gd name="T52" fmla="*/ 373734 w 1746"/>
              <a:gd name="T53" fmla="*/ 16574 h 1921"/>
              <a:gd name="T54" fmla="*/ 373734 w 1746"/>
              <a:gd name="T55" fmla="*/ 16574 h 1921"/>
              <a:gd name="T56" fmla="*/ 391016 w 1746"/>
              <a:gd name="T57" fmla="*/ 78187 h 1921"/>
              <a:gd name="T58" fmla="*/ 391016 w 1746"/>
              <a:gd name="T59" fmla="*/ 78187 h 1921"/>
              <a:gd name="T60" fmla="*/ 314325 w 1746"/>
              <a:gd name="T61" fmla="*/ 147005 h 1921"/>
              <a:gd name="T62" fmla="*/ 314325 w 1746"/>
              <a:gd name="T63" fmla="*/ 147005 h 1921"/>
              <a:gd name="T64" fmla="*/ 236554 w 1746"/>
              <a:gd name="T65" fmla="*/ 78187 h 1921"/>
              <a:gd name="T66" fmla="*/ 236554 w 1746"/>
              <a:gd name="T67" fmla="*/ 78187 h 1921"/>
              <a:gd name="T68" fmla="*/ 254916 w 1746"/>
              <a:gd name="T69" fmla="*/ 16214 h 1921"/>
              <a:gd name="T70" fmla="*/ 254916 w 1746"/>
              <a:gd name="T71" fmla="*/ 16214 h 1921"/>
              <a:gd name="T72" fmla="*/ 254556 w 1746"/>
              <a:gd name="T73" fmla="*/ 5765 h 1921"/>
              <a:gd name="T74" fmla="*/ 254556 w 1746"/>
              <a:gd name="T75" fmla="*/ 5765 h 1921"/>
              <a:gd name="T76" fmla="*/ 245555 w 1746"/>
              <a:gd name="T77" fmla="*/ 0 h 1921"/>
              <a:gd name="T78" fmla="*/ 156982 w 1746"/>
              <a:gd name="T79" fmla="*/ 0 h 1921"/>
              <a:gd name="T80" fmla="*/ 0 w 1746"/>
              <a:gd name="T81" fmla="*/ 272752 h 1921"/>
              <a:gd name="T82" fmla="*/ 156982 w 1746"/>
              <a:gd name="T83" fmla="*/ 544784 h 19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746" h="1921">
                <a:moveTo>
                  <a:pt x="436" y="1512"/>
                </a:moveTo>
                <a:lnTo>
                  <a:pt x="684" y="1512"/>
                </a:lnTo>
                <a:cubicBezTo>
                  <a:pt x="712" y="1513"/>
                  <a:pt x="737" y="1529"/>
                  <a:pt x="752" y="1553"/>
                </a:cubicBezTo>
                <a:cubicBezTo>
                  <a:pt x="765" y="1578"/>
                  <a:pt x="766" y="1607"/>
                  <a:pt x="754" y="1632"/>
                </a:cubicBezTo>
                <a:cubicBezTo>
                  <a:pt x="725" y="1688"/>
                  <a:pt x="708" y="1743"/>
                  <a:pt x="708" y="1780"/>
                </a:cubicBezTo>
                <a:cubicBezTo>
                  <a:pt x="708" y="1883"/>
                  <a:pt x="797" y="1920"/>
                  <a:pt x="873" y="1920"/>
                </a:cubicBezTo>
                <a:cubicBezTo>
                  <a:pt x="947" y="1920"/>
                  <a:pt x="1035" y="1883"/>
                  <a:pt x="1035" y="1780"/>
                </a:cubicBezTo>
                <a:cubicBezTo>
                  <a:pt x="1035" y="1742"/>
                  <a:pt x="1019" y="1686"/>
                  <a:pt x="992" y="1632"/>
                </a:cubicBezTo>
                <a:cubicBezTo>
                  <a:pt x="980" y="1606"/>
                  <a:pt x="981" y="1576"/>
                  <a:pt x="995" y="1552"/>
                </a:cubicBezTo>
                <a:cubicBezTo>
                  <a:pt x="1010" y="1528"/>
                  <a:pt x="1034" y="1513"/>
                  <a:pt x="1062" y="1512"/>
                </a:cubicBezTo>
                <a:lnTo>
                  <a:pt x="1063" y="1512"/>
                </a:lnTo>
                <a:lnTo>
                  <a:pt x="1309" y="1512"/>
                </a:lnTo>
                <a:lnTo>
                  <a:pt x="1745" y="757"/>
                </a:lnTo>
                <a:lnTo>
                  <a:pt x="1309" y="0"/>
                </a:lnTo>
                <a:lnTo>
                  <a:pt x="1064" y="0"/>
                </a:lnTo>
                <a:cubicBezTo>
                  <a:pt x="1054" y="1"/>
                  <a:pt x="1045" y="6"/>
                  <a:pt x="1040" y="15"/>
                </a:cubicBezTo>
                <a:cubicBezTo>
                  <a:pt x="1034" y="25"/>
                  <a:pt x="1034" y="36"/>
                  <a:pt x="1038" y="46"/>
                </a:cubicBezTo>
                <a:cubicBezTo>
                  <a:pt x="1069" y="108"/>
                  <a:pt x="1086" y="171"/>
                  <a:pt x="1086" y="217"/>
                </a:cubicBezTo>
                <a:cubicBezTo>
                  <a:pt x="1086" y="331"/>
                  <a:pt x="1000" y="408"/>
                  <a:pt x="873" y="408"/>
                </a:cubicBezTo>
                <a:cubicBezTo>
                  <a:pt x="743" y="408"/>
                  <a:pt x="657" y="331"/>
                  <a:pt x="657" y="217"/>
                </a:cubicBezTo>
                <a:cubicBezTo>
                  <a:pt x="657" y="172"/>
                  <a:pt x="676" y="109"/>
                  <a:pt x="708" y="45"/>
                </a:cubicBezTo>
                <a:cubicBezTo>
                  <a:pt x="713" y="36"/>
                  <a:pt x="712" y="25"/>
                  <a:pt x="707" y="16"/>
                </a:cubicBezTo>
                <a:cubicBezTo>
                  <a:pt x="702" y="7"/>
                  <a:pt x="692" y="1"/>
                  <a:pt x="682" y="0"/>
                </a:cubicBezTo>
                <a:lnTo>
                  <a:pt x="436" y="0"/>
                </a:lnTo>
                <a:lnTo>
                  <a:pt x="0" y="757"/>
                </a:lnTo>
                <a:lnTo>
                  <a:pt x="436" y="1512"/>
                </a:lnTo>
              </a:path>
            </a:pathLst>
          </a:custGeom>
          <a:solidFill>
            <a:schemeClr val="accent2">
              <a:alpha val="20000"/>
            </a:schemeClr>
          </a:solidFill>
          <a:ln>
            <a:noFill/>
          </a:ln>
          <a:effectLst/>
        </p:spPr>
        <p:txBody>
          <a:bodyPr wrap="none" anchor="ctr"/>
          <a:lstStyle/>
          <a:p>
            <a:endParaRPr lang="en-US" sz="3265">
              <a:latin typeface="DM Sans" pitchFamily="2" charset="77"/>
            </a:endParaRPr>
          </a:p>
        </p:txBody>
      </p:sp>
      <p:sp>
        <p:nvSpPr>
          <p:cNvPr id="7" name="Freeform 70">
            <a:extLst>
              <a:ext uri="{FF2B5EF4-FFF2-40B4-BE49-F238E27FC236}">
                <a16:creationId xmlns:a16="http://schemas.microsoft.com/office/drawing/2014/main" id="{26C885F3-03C4-B64B-BA77-7D97B8F84F7E}"/>
              </a:ext>
            </a:extLst>
          </p:cNvPr>
          <p:cNvSpPr>
            <a:spLocks noChangeArrowheads="1"/>
          </p:cNvSpPr>
          <p:nvPr/>
        </p:nvSpPr>
        <p:spPr bwMode="auto">
          <a:xfrm>
            <a:off x="581192" y="3579629"/>
            <a:ext cx="1087737" cy="1197609"/>
          </a:xfrm>
          <a:custGeom>
            <a:avLst/>
            <a:gdLst>
              <a:gd name="T0" fmla="*/ 156982 w 1746"/>
              <a:gd name="T1" fmla="*/ 544784 h 1921"/>
              <a:gd name="T2" fmla="*/ 246275 w 1746"/>
              <a:gd name="T3" fmla="*/ 544784 h 1921"/>
              <a:gd name="T4" fmla="*/ 246275 w 1746"/>
              <a:gd name="T5" fmla="*/ 544784 h 1921"/>
              <a:gd name="T6" fmla="*/ 270759 w 1746"/>
              <a:gd name="T7" fmla="*/ 559917 h 1921"/>
              <a:gd name="T8" fmla="*/ 270759 w 1746"/>
              <a:gd name="T9" fmla="*/ 559917 h 1921"/>
              <a:gd name="T10" fmla="*/ 274719 w 1746"/>
              <a:gd name="T11" fmla="*/ 573969 h 1921"/>
              <a:gd name="T12" fmla="*/ 274719 w 1746"/>
              <a:gd name="T13" fmla="*/ 573969 h 1921"/>
              <a:gd name="T14" fmla="*/ 271479 w 1746"/>
              <a:gd name="T15" fmla="*/ 588021 h 1921"/>
              <a:gd name="T16" fmla="*/ 271479 w 1746"/>
              <a:gd name="T17" fmla="*/ 588021 h 1921"/>
              <a:gd name="T18" fmla="*/ 254916 w 1746"/>
              <a:gd name="T19" fmla="*/ 641707 h 1921"/>
              <a:gd name="T20" fmla="*/ 254916 w 1746"/>
              <a:gd name="T21" fmla="*/ 641707 h 1921"/>
              <a:gd name="T22" fmla="*/ 314325 w 1746"/>
              <a:gd name="T23" fmla="*/ 691790 h 1921"/>
              <a:gd name="T24" fmla="*/ 314325 w 1746"/>
              <a:gd name="T25" fmla="*/ 691790 h 1921"/>
              <a:gd name="T26" fmla="*/ 372653 w 1746"/>
              <a:gd name="T27" fmla="*/ 641707 h 1921"/>
              <a:gd name="T28" fmla="*/ 372653 w 1746"/>
              <a:gd name="T29" fmla="*/ 641707 h 1921"/>
              <a:gd name="T30" fmla="*/ 357171 w 1746"/>
              <a:gd name="T31" fmla="*/ 588021 h 1921"/>
              <a:gd name="T32" fmla="*/ 357171 w 1746"/>
              <a:gd name="T33" fmla="*/ 588021 h 1921"/>
              <a:gd name="T34" fmla="*/ 354291 w 1746"/>
              <a:gd name="T35" fmla="*/ 577212 h 1921"/>
              <a:gd name="T36" fmla="*/ 354291 w 1746"/>
              <a:gd name="T37" fmla="*/ 577212 h 1921"/>
              <a:gd name="T38" fmla="*/ 358251 w 1746"/>
              <a:gd name="T39" fmla="*/ 559557 h 1921"/>
              <a:gd name="T40" fmla="*/ 358251 w 1746"/>
              <a:gd name="T41" fmla="*/ 559557 h 1921"/>
              <a:gd name="T42" fmla="*/ 382375 w 1746"/>
              <a:gd name="T43" fmla="*/ 544784 h 1921"/>
              <a:gd name="T44" fmla="*/ 382735 w 1746"/>
              <a:gd name="T45" fmla="*/ 544784 h 1921"/>
              <a:gd name="T46" fmla="*/ 471307 w 1746"/>
              <a:gd name="T47" fmla="*/ 544784 h 1921"/>
              <a:gd name="T48" fmla="*/ 628290 w 1746"/>
              <a:gd name="T49" fmla="*/ 272392 h 1921"/>
              <a:gd name="T50" fmla="*/ 471307 w 1746"/>
              <a:gd name="T51" fmla="*/ 0 h 1921"/>
              <a:gd name="T52" fmla="*/ 383095 w 1746"/>
              <a:gd name="T53" fmla="*/ 0 h 1921"/>
              <a:gd name="T54" fmla="*/ 383095 w 1746"/>
              <a:gd name="T55" fmla="*/ 0 h 1921"/>
              <a:gd name="T56" fmla="*/ 382375 w 1746"/>
              <a:gd name="T57" fmla="*/ 360 h 1921"/>
              <a:gd name="T58" fmla="*/ 382375 w 1746"/>
              <a:gd name="T59" fmla="*/ 360 h 1921"/>
              <a:gd name="T60" fmla="*/ 374454 w 1746"/>
              <a:gd name="T61" fmla="*/ 5405 h 1921"/>
              <a:gd name="T62" fmla="*/ 374454 w 1746"/>
              <a:gd name="T63" fmla="*/ 5405 h 1921"/>
              <a:gd name="T64" fmla="*/ 373734 w 1746"/>
              <a:gd name="T65" fmla="*/ 16574 h 1921"/>
              <a:gd name="T66" fmla="*/ 373734 w 1746"/>
              <a:gd name="T67" fmla="*/ 16574 h 1921"/>
              <a:gd name="T68" fmla="*/ 391016 w 1746"/>
              <a:gd name="T69" fmla="*/ 78187 h 1921"/>
              <a:gd name="T70" fmla="*/ 391016 w 1746"/>
              <a:gd name="T71" fmla="*/ 78187 h 1921"/>
              <a:gd name="T72" fmla="*/ 314325 w 1746"/>
              <a:gd name="T73" fmla="*/ 147005 h 1921"/>
              <a:gd name="T74" fmla="*/ 314325 w 1746"/>
              <a:gd name="T75" fmla="*/ 147005 h 1921"/>
              <a:gd name="T76" fmla="*/ 236554 w 1746"/>
              <a:gd name="T77" fmla="*/ 78187 h 1921"/>
              <a:gd name="T78" fmla="*/ 236554 w 1746"/>
              <a:gd name="T79" fmla="*/ 78187 h 1921"/>
              <a:gd name="T80" fmla="*/ 254916 w 1746"/>
              <a:gd name="T81" fmla="*/ 16214 h 1921"/>
              <a:gd name="T82" fmla="*/ 254916 w 1746"/>
              <a:gd name="T83" fmla="*/ 16214 h 1921"/>
              <a:gd name="T84" fmla="*/ 254556 w 1746"/>
              <a:gd name="T85" fmla="*/ 5765 h 1921"/>
              <a:gd name="T86" fmla="*/ 254556 w 1746"/>
              <a:gd name="T87" fmla="*/ 5765 h 1921"/>
              <a:gd name="T88" fmla="*/ 248796 w 1746"/>
              <a:gd name="T89" fmla="*/ 721 h 1921"/>
              <a:gd name="T90" fmla="*/ 248796 w 1746"/>
              <a:gd name="T91" fmla="*/ 721 h 1921"/>
              <a:gd name="T92" fmla="*/ 248076 w 1746"/>
              <a:gd name="T93" fmla="*/ 360 h 1921"/>
              <a:gd name="T94" fmla="*/ 248076 w 1746"/>
              <a:gd name="T95" fmla="*/ 360 h 1921"/>
              <a:gd name="T96" fmla="*/ 247355 w 1746"/>
              <a:gd name="T97" fmla="*/ 360 h 1921"/>
              <a:gd name="T98" fmla="*/ 247355 w 1746"/>
              <a:gd name="T99" fmla="*/ 360 h 1921"/>
              <a:gd name="T100" fmla="*/ 245555 w 1746"/>
              <a:gd name="T101" fmla="*/ 0 h 1921"/>
              <a:gd name="T102" fmla="*/ 156982 w 1746"/>
              <a:gd name="T103" fmla="*/ 0 h 1921"/>
              <a:gd name="T104" fmla="*/ 0 w 1746"/>
              <a:gd name="T105" fmla="*/ 272392 h 1921"/>
              <a:gd name="T106" fmla="*/ 156982 w 1746"/>
              <a:gd name="T107" fmla="*/ 544784 h 192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746" h="1921">
                <a:moveTo>
                  <a:pt x="436" y="1512"/>
                </a:moveTo>
                <a:lnTo>
                  <a:pt x="684" y="1512"/>
                </a:lnTo>
                <a:cubicBezTo>
                  <a:pt x="712" y="1514"/>
                  <a:pt x="737" y="1530"/>
                  <a:pt x="752" y="1554"/>
                </a:cubicBezTo>
                <a:cubicBezTo>
                  <a:pt x="759" y="1566"/>
                  <a:pt x="763" y="1580"/>
                  <a:pt x="763" y="1593"/>
                </a:cubicBezTo>
                <a:cubicBezTo>
                  <a:pt x="763" y="1606"/>
                  <a:pt x="760" y="1620"/>
                  <a:pt x="754" y="1632"/>
                </a:cubicBezTo>
                <a:cubicBezTo>
                  <a:pt x="725" y="1689"/>
                  <a:pt x="708" y="1743"/>
                  <a:pt x="708" y="1781"/>
                </a:cubicBezTo>
                <a:cubicBezTo>
                  <a:pt x="708" y="1884"/>
                  <a:pt x="797" y="1920"/>
                  <a:pt x="873" y="1920"/>
                </a:cubicBezTo>
                <a:cubicBezTo>
                  <a:pt x="947" y="1920"/>
                  <a:pt x="1035" y="1884"/>
                  <a:pt x="1035" y="1781"/>
                </a:cubicBezTo>
                <a:cubicBezTo>
                  <a:pt x="1035" y="1743"/>
                  <a:pt x="1019" y="1687"/>
                  <a:pt x="992" y="1632"/>
                </a:cubicBezTo>
                <a:cubicBezTo>
                  <a:pt x="988" y="1622"/>
                  <a:pt x="985" y="1612"/>
                  <a:pt x="984" y="1602"/>
                </a:cubicBezTo>
                <a:cubicBezTo>
                  <a:pt x="983" y="1585"/>
                  <a:pt x="987" y="1568"/>
                  <a:pt x="995" y="1553"/>
                </a:cubicBezTo>
                <a:cubicBezTo>
                  <a:pt x="1009" y="1529"/>
                  <a:pt x="1034" y="1514"/>
                  <a:pt x="1062" y="1512"/>
                </a:cubicBezTo>
                <a:lnTo>
                  <a:pt x="1063" y="1512"/>
                </a:lnTo>
                <a:lnTo>
                  <a:pt x="1309" y="1512"/>
                </a:lnTo>
                <a:lnTo>
                  <a:pt x="1745" y="756"/>
                </a:lnTo>
                <a:lnTo>
                  <a:pt x="1309" y="0"/>
                </a:lnTo>
                <a:lnTo>
                  <a:pt x="1064" y="0"/>
                </a:lnTo>
                <a:cubicBezTo>
                  <a:pt x="1063" y="0"/>
                  <a:pt x="1062" y="1"/>
                  <a:pt x="1062" y="1"/>
                </a:cubicBezTo>
                <a:cubicBezTo>
                  <a:pt x="1052" y="2"/>
                  <a:pt x="1045" y="7"/>
                  <a:pt x="1040" y="15"/>
                </a:cubicBezTo>
                <a:cubicBezTo>
                  <a:pt x="1034" y="24"/>
                  <a:pt x="1034" y="36"/>
                  <a:pt x="1038" y="46"/>
                </a:cubicBezTo>
                <a:cubicBezTo>
                  <a:pt x="1069" y="108"/>
                  <a:pt x="1086" y="170"/>
                  <a:pt x="1086" y="217"/>
                </a:cubicBezTo>
                <a:cubicBezTo>
                  <a:pt x="1086" y="331"/>
                  <a:pt x="1000" y="408"/>
                  <a:pt x="873" y="408"/>
                </a:cubicBezTo>
                <a:cubicBezTo>
                  <a:pt x="743" y="408"/>
                  <a:pt x="657" y="331"/>
                  <a:pt x="657" y="217"/>
                </a:cubicBezTo>
                <a:cubicBezTo>
                  <a:pt x="657" y="172"/>
                  <a:pt x="676" y="109"/>
                  <a:pt x="708" y="45"/>
                </a:cubicBezTo>
                <a:cubicBezTo>
                  <a:pt x="713" y="36"/>
                  <a:pt x="712" y="25"/>
                  <a:pt x="707" y="16"/>
                </a:cubicBezTo>
                <a:cubicBezTo>
                  <a:pt x="703" y="10"/>
                  <a:pt x="698" y="5"/>
                  <a:pt x="691" y="2"/>
                </a:cubicBezTo>
                <a:cubicBezTo>
                  <a:pt x="690" y="2"/>
                  <a:pt x="690" y="2"/>
                  <a:pt x="689" y="1"/>
                </a:cubicBezTo>
                <a:cubicBezTo>
                  <a:pt x="689" y="1"/>
                  <a:pt x="688" y="1"/>
                  <a:pt x="687" y="1"/>
                </a:cubicBezTo>
                <a:cubicBezTo>
                  <a:pt x="685" y="1"/>
                  <a:pt x="684" y="0"/>
                  <a:pt x="682" y="0"/>
                </a:cubicBezTo>
                <a:lnTo>
                  <a:pt x="436" y="0"/>
                </a:lnTo>
                <a:lnTo>
                  <a:pt x="0" y="756"/>
                </a:lnTo>
                <a:lnTo>
                  <a:pt x="436" y="1512"/>
                </a:lnTo>
              </a:path>
            </a:pathLst>
          </a:custGeom>
          <a:solidFill>
            <a:schemeClr val="accent3">
              <a:alpha val="20000"/>
            </a:schemeClr>
          </a:solidFill>
          <a:ln>
            <a:noFill/>
          </a:ln>
          <a:effectLst/>
        </p:spPr>
        <p:txBody>
          <a:bodyPr wrap="none" anchor="ctr"/>
          <a:lstStyle/>
          <a:p>
            <a:endParaRPr lang="en-US" sz="3265">
              <a:latin typeface="DM Sans" pitchFamily="2" charset="77"/>
            </a:endParaRPr>
          </a:p>
        </p:txBody>
      </p:sp>
      <p:sp>
        <p:nvSpPr>
          <p:cNvPr id="8" name="Freeform 71">
            <a:extLst>
              <a:ext uri="{FF2B5EF4-FFF2-40B4-BE49-F238E27FC236}">
                <a16:creationId xmlns:a16="http://schemas.microsoft.com/office/drawing/2014/main" id="{0677414F-8A83-954D-B448-D1EE704C0F28}"/>
              </a:ext>
            </a:extLst>
          </p:cNvPr>
          <p:cNvSpPr>
            <a:spLocks noChangeArrowheads="1"/>
          </p:cNvSpPr>
          <p:nvPr/>
        </p:nvSpPr>
        <p:spPr bwMode="auto">
          <a:xfrm>
            <a:off x="581192" y="4554746"/>
            <a:ext cx="1087737" cy="1197609"/>
          </a:xfrm>
          <a:custGeom>
            <a:avLst/>
            <a:gdLst>
              <a:gd name="T0" fmla="*/ 156982 w 1746"/>
              <a:gd name="T1" fmla="*/ 544784 h 1921"/>
              <a:gd name="T2" fmla="*/ 246275 w 1746"/>
              <a:gd name="T3" fmla="*/ 544784 h 1921"/>
              <a:gd name="T4" fmla="*/ 246275 w 1746"/>
              <a:gd name="T5" fmla="*/ 544784 h 1921"/>
              <a:gd name="T6" fmla="*/ 270759 w 1746"/>
              <a:gd name="T7" fmla="*/ 559917 h 1921"/>
              <a:gd name="T8" fmla="*/ 270759 w 1746"/>
              <a:gd name="T9" fmla="*/ 559917 h 1921"/>
              <a:gd name="T10" fmla="*/ 274719 w 1746"/>
              <a:gd name="T11" fmla="*/ 573969 h 1921"/>
              <a:gd name="T12" fmla="*/ 274719 w 1746"/>
              <a:gd name="T13" fmla="*/ 573969 h 1921"/>
              <a:gd name="T14" fmla="*/ 271479 w 1746"/>
              <a:gd name="T15" fmla="*/ 588021 h 1921"/>
              <a:gd name="T16" fmla="*/ 271479 w 1746"/>
              <a:gd name="T17" fmla="*/ 588021 h 1921"/>
              <a:gd name="T18" fmla="*/ 254916 w 1746"/>
              <a:gd name="T19" fmla="*/ 641707 h 1921"/>
              <a:gd name="T20" fmla="*/ 254916 w 1746"/>
              <a:gd name="T21" fmla="*/ 641707 h 1921"/>
              <a:gd name="T22" fmla="*/ 314325 w 1746"/>
              <a:gd name="T23" fmla="*/ 691790 h 1921"/>
              <a:gd name="T24" fmla="*/ 314325 w 1746"/>
              <a:gd name="T25" fmla="*/ 691790 h 1921"/>
              <a:gd name="T26" fmla="*/ 372653 w 1746"/>
              <a:gd name="T27" fmla="*/ 641707 h 1921"/>
              <a:gd name="T28" fmla="*/ 372653 w 1746"/>
              <a:gd name="T29" fmla="*/ 641707 h 1921"/>
              <a:gd name="T30" fmla="*/ 357171 w 1746"/>
              <a:gd name="T31" fmla="*/ 588021 h 1921"/>
              <a:gd name="T32" fmla="*/ 357171 w 1746"/>
              <a:gd name="T33" fmla="*/ 588021 h 1921"/>
              <a:gd name="T34" fmla="*/ 354291 w 1746"/>
              <a:gd name="T35" fmla="*/ 573609 h 1921"/>
              <a:gd name="T36" fmla="*/ 354291 w 1746"/>
              <a:gd name="T37" fmla="*/ 573609 h 1921"/>
              <a:gd name="T38" fmla="*/ 358251 w 1746"/>
              <a:gd name="T39" fmla="*/ 559197 h 1921"/>
              <a:gd name="T40" fmla="*/ 358251 w 1746"/>
              <a:gd name="T41" fmla="*/ 559197 h 1921"/>
              <a:gd name="T42" fmla="*/ 382375 w 1746"/>
              <a:gd name="T43" fmla="*/ 544784 h 1921"/>
              <a:gd name="T44" fmla="*/ 382735 w 1746"/>
              <a:gd name="T45" fmla="*/ 544784 h 1921"/>
              <a:gd name="T46" fmla="*/ 471307 w 1746"/>
              <a:gd name="T47" fmla="*/ 544784 h 1921"/>
              <a:gd name="T48" fmla="*/ 628290 w 1746"/>
              <a:gd name="T49" fmla="*/ 272392 h 1921"/>
              <a:gd name="T50" fmla="*/ 471307 w 1746"/>
              <a:gd name="T51" fmla="*/ 0 h 1921"/>
              <a:gd name="T52" fmla="*/ 383095 w 1746"/>
              <a:gd name="T53" fmla="*/ 0 h 1921"/>
              <a:gd name="T54" fmla="*/ 383095 w 1746"/>
              <a:gd name="T55" fmla="*/ 0 h 1921"/>
              <a:gd name="T56" fmla="*/ 374454 w 1746"/>
              <a:gd name="T57" fmla="*/ 5405 h 1921"/>
              <a:gd name="T58" fmla="*/ 374454 w 1746"/>
              <a:gd name="T59" fmla="*/ 5405 h 1921"/>
              <a:gd name="T60" fmla="*/ 372653 w 1746"/>
              <a:gd name="T61" fmla="*/ 10809 h 1921"/>
              <a:gd name="T62" fmla="*/ 372653 w 1746"/>
              <a:gd name="T63" fmla="*/ 10809 h 1921"/>
              <a:gd name="T64" fmla="*/ 373734 w 1746"/>
              <a:gd name="T65" fmla="*/ 16574 h 1921"/>
              <a:gd name="T66" fmla="*/ 373734 w 1746"/>
              <a:gd name="T67" fmla="*/ 16574 h 1921"/>
              <a:gd name="T68" fmla="*/ 391016 w 1746"/>
              <a:gd name="T69" fmla="*/ 78187 h 1921"/>
              <a:gd name="T70" fmla="*/ 391016 w 1746"/>
              <a:gd name="T71" fmla="*/ 78187 h 1921"/>
              <a:gd name="T72" fmla="*/ 391016 w 1746"/>
              <a:gd name="T73" fmla="*/ 78187 h 1921"/>
              <a:gd name="T74" fmla="*/ 391016 w 1746"/>
              <a:gd name="T75" fmla="*/ 78187 h 1921"/>
              <a:gd name="T76" fmla="*/ 314325 w 1746"/>
              <a:gd name="T77" fmla="*/ 147005 h 1921"/>
              <a:gd name="T78" fmla="*/ 314325 w 1746"/>
              <a:gd name="T79" fmla="*/ 147005 h 1921"/>
              <a:gd name="T80" fmla="*/ 236554 w 1746"/>
              <a:gd name="T81" fmla="*/ 78187 h 1921"/>
              <a:gd name="T82" fmla="*/ 236554 w 1746"/>
              <a:gd name="T83" fmla="*/ 78187 h 1921"/>
              <a:gd name="T84" fmla="*/ 236554 w 1746"/>
              <a:gd name="T85" fmla="*/ 78187 h 1921"/>
              <a:gd name="T86" fmla="*/ 236554 w 1746"/>
              <a:gd name="T87" fmla="*/ 78187 h 1921"/>
              <a:gd name="T88" fmla="*/ 254916 w 1746"/>
              <a:gd name="T89" fmla="*/ 16214 h 1921"/>
              <a:gd name="T90" fmla="*/ 254916 w 1746"/>
              <a:gd name="T91" fmla="*/ 16214 h 1921"/>
              <a:gd name="T92" fmla="*/ 256357 w 1746"/>
              <a:gd name="T93" fmla="*/ 10809 h 1921"/>
              <a:gd name="T94" fmla="*/ 256357 w 1746"/>
              <a:gd name="T95" fmla="*/ 10809 h 1921"/>
              <a:gd name="T96" fmla="*/ 254556 w 1746"/>
              <a:gd name="T97" fmla="*/ 5765 h 1921"/>
              <a:gd name="T98" fmla="*/ 254556 w 1746"/>
              <a:gd name="T99" fmla="*/ 5765 h 1921"/>
              <a:gd name="T100" fmla="*/ 245555 w 1746"/>
              <a:gd name="T101" fmla="*/ 0 h 1921"/>
              <a:gd name="T102" fmla="*/ 156982 w 1746"/>
              <a:gd name="T103" fmla="*/ 0 h 1921"/>
              <a:gd name="T104" fmla="*/ 0 w 1746"/>
              <a:gd name="T105" fmla="*/ 272392 h 1921"/>
              <a:gd name="T106" fmla="*/ 156982 w 1746"/>
              <a:gd name="T107" fmla="*/ 544784 h 192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746" h="1921">
                <a:moveTo>
                  <a:pt x="436" y="1512"/>
                </a:moveTo>
                <a:lnTo>
                  <a:pt x="684" y="1512"/>
                </a:lnTo>
                <a:cubicBezTo>
                  <a:pt x="712" y="1513"/>
                  <a:pt x="737" y="1529"/>
                  <a:pt x="752" y="1554"/>
                </a:cubicBezTo>
                <a:cubicBezTo>
                  <a:pt x="759" y="1566"/>
                  <a:pt x="763" y="1579"/>
                  <a:pt x="763" y="1593"/>
                </a:cubicBezTo>
                <a:cubicBezTo>
                  <a:pt x="763" y="1606"/>
                  <a:pt x="760" y="1620"/>
                  <a:pt x="754" y="1632"/>
                </a:cubicBezTo>
                <a:cubicBezTo>
                  <a:pt x="725" y="1688"/>
                  <a:pt x="708" y="1743"/>
                  <a:pt x="708" y="1781"/>
                </a:cubicBezTo>
                <a:cubicBezTo>
                  <a:pt x="708" y="1883"/>
                  <a:pt x="797" y="1920"/>
                  <a:pt x="873" y="1920"/>
                </a:cubicBezTo>
                <a:cubicBezTo>
                  <a:pt x="947" y="1920"/>
                  <a:pt x="1035" y="1883"/>
                  <a:pt x="1035" y="1781"/>
                </a:cubicBezTo>
                <a:cubicBezTo>
                  <a:pt x="1035" y="1743"/>
                  <a:pt x="1019" y="1687"/>
                  <a:pt x="992" y="1632"/>
                </a:cubicBezTo>
                <a:cubicBezTo>
                  <a:pt x="986" y="1619"/>
                  <a:pt x="983" y="1605"/>
                  <a:pt x="984" y="1592"/>
                </a:cubicBezTo>
                <a:cubicBezTo>
                  <a:pt x="984" y="1578"/>
                  <a:pt x="988" y="1565"/>
                  <a:pt x="995" y="1552"/>
                </a:cubicBezTo>
                <a:cubicBezTo>
                  <a:pt x="1009" y="1529"/>
                  <a:pt x="1034" y="1513"/>
                  <a:pt x="1062" y="1512"/>
                </a:cubicBezTo>
                <a:lnTo>
                  <a:pt x="1063" y="1512"/>
                </a:lnTo>
                <a:lnTo>
                  <a:pt x="1309" y="1512"/>
                </a:lnTo>
                <a:lnTo>
                  <a:pt x="1745" y="756"/>
                </a:lnTo>
                <a:lnTo>
                  <a:pt x="1309" y="0"/>
                </a:lnTo>
                <a:lnTo>
                  <a:pt x="1064" y="0"/>
                </a:lnTo>
                <a:cubicBezTo>
                  <a:pt x="1054" y="0"/>
                  <a:pt x="1045" y="6"/>
                  <a:pt x="1040" y="15"/>
                </a:cubicBezTo>
                <a:cubicBezTo>
                  <a:pt x="1037" y="20"/>
                  <a:pt x="1035" y="25"/>
                  <a:pt x="1035" y="30"/>
                </a:cubicBezTo>
                <a:cubicBezTo>
                  <a:pt x="1035" y="35"/>
                  <a:pt x="1036" y="41"/>
                  <a:pt x="1038" y="46"/>
                </a:cubicBezTo>
                <a:cubicBezTo>
                  <a:pt x="1069" y="108"/>
                  <a:pt x="1086" y="170"/>
                  <a:pt x="1086" y="217"/>
                </a:cubicBezTo>
                <a:cubicBezTo>
                  <a:pt x="1086" y="331"/>
                  <a:pt x="1000" y="408"/>
                  <a:pt x="873" y="408"/>
                </a:cubicBezTo>
                <a:cubicBezTo>
                  <a:pt x="743" y="408"/>
                  <a:pt x="657" y="331"/>
                  <a:pt x="657" y="217"/>
                </a:cubicBezTo>
                <a:cubicBezTo>
                  <a:pt x="657" y="171"/>
                  <a:pt x="676" y="109"/>
                  <a:pt x="708" y="45"/>
                </a:cubicBezTo>
                <a:cubicBezTo>
                  <a:pt x="711" y="40"/>
                  <a:pt x="712" y="35"/>
                  <a:pt x="712" y="30"/>
                </a:cubicBezTo>
                <a:cubicBezTo>
                  <a:pt x="711" y="25"/>
                  <a:pt x="710" y="20"/>
                  <a:pt x="707" y="16"/>
                </a:cubicBezTo>
                <a:cubicBezTo>
                  <a:pt x="702" y="6"/>
                  <a:pt x="692" y="0"/>
                  <a:pt x="682" y="0"/>
                </a:cubicBezTo>
                <a:lnTo>
                  <a:pt x="436" y="0"/>
                </a:lnTo>
                <a:lnTo>
                  <a:pt x="0" y="756"/>
                </a:lnTo>
                <a:lnTo>
                  <a:pt x="436" y="1512"/>
                </a:lnTo>
              </a:path>
            </a:pathLst>
          </a:custGeom>
          <a:solidFill>
            <a:schemeClr val="accent4">
              <a:alpha val="20000"/>
            </a:schemeClr>
          </a:solidFill>
          <a:ln>
            <a:noFill/>
          </a:ln>
          <a:effectLst/>
        </p:spPr>
        <p:txBody>
          <a:bodyPr wrap="none" anchor="ctr"/>
          <a:lstStyle/>
          <a:p>
            <a:endParaRPr lang="en-US" sz="3265">
              <a:latin typeface="DM Sans" pitchFamily="2" charset="77"/>
            </a:endParaRPr>
          </a:p>
        </p:txBody>
      </p:sp>
      <p:pic>
        <p:nvPicPr>
          <p:cNvPr id="42" name="Graphic 41" descr="Hierarchy outline">
            <a:extLst>
              <a:ext uri="{FF2B5EF4-FFF2-40B4-BE49-F238E27FC236}">
                <a16:creationId xmlns:a16="http://schemas.microsoft.com/office/drawing/2014/main" id="{47B09703-C510-B14C-8A57-59195EB5C63D}"/>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94294" y="2834211"/>
            <a:ext cx="658785" cy="658785"/>
          </a:xfrm>
          <a:prstGeom prst="rect">
            <a:avLst/>
          </a:prstGeom>
        </p:spPr>
      </p:pic>
      <p:pic>
        <p:nvPicPr>
          <p:cNvPr id="44" name="Graphic 43" descr="Hourglass 30% outline">
            <a:extLst>
              <a:ext uri="{FF2B5EF4-FFF2-40B4-BE49-F238E27FC236}">
                <a16:creationId xmlns:a16="http://schemas.microsoft.com/office/drawing/2014/main" id="{0A67ED32-678D-294E-9E3E-91A3DA320D7A}"/>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32752" y="4863871"/>
            <a:ext cx="579074" cy="579074"/>
          </a:xfrm>
          <a:prstGeom prst="rect">
            <a:avLst/>
          </a:prstGeom>
        </p:spPr>
      </p:pic>
      <p:pic>
        <p:nvPicPr>
          <p:cNvPr id="46" name="Graphic 45" descr="Tick outline">
            <a:extLst>
              <a:ext uri="{FF2B5EF4-FFF2-40B4-BE49-F238E27FC236}">
                <a16:creationId xmlns:a16="http://schemas.microsoft.com/office/drawing/2014/main" id="{B309E8EA-7E0E-D945-9C2C-2CBB65720B9A}"/>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903725" y="5766118"/>
            <a:ext cx="508101" cy="508101"/>
          </a:xfrm>
          <a:prstGeom prst="rect">
            <a:avLst/>
          </a:prstGeom>
        </p:spPr>
      </p:pic>
      <p:pic>
        <p:nvPicPr>
          <p:cNvPr id="48" name="Graphic 47" descr="Gears outline">
            <a:extLst>
              <a:ext uri="{FF2B5EF4-FFF2-40B4-BE49-F238E27FC236}">
                <a16:creationId xmlns:a16="http://schemas.microsoft.com/office/drawing/2014/main" id="{4AEDB391-5C70-0A4A-9368-8B0FCBD61F42}"/>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832752" y="3837828"/>
            <a:ext cx="637076" cy="637076"/>
          </a:xfrm>
          <a:prstGeom prst="rect">
            <a:avLst/>
          </a:prstGeom>
        </p:spPr>
      </p:pic>
      <p:pic>
        <p:nvPicPr>
          <p:cNvPr id="50" name="Graphic 49" descr="Call centre outline">
            <a:extLst>
              <a:ext uri="{FF2B5EF4-FFF2-40B4-BE49-F238E27FC236}">
                <a16:creationId xmlns:a16="http://schemas.microsoft.com/office/drawing/2014/main" id="{E81A6F02-DDCE-6248-A9E8-5E6F9A136A01}"/>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832752" y="1773144"/>
            <a:ext cx="566652" cy="566652"/>
          </a:xfrm>
          <a:prstGeom prst="rect">
            <a:avLst/>
          </a:prstGeom>
        </p:spPr>
      </p:pic>
      <p:sp>
        <p:nvSpPr>
          <p:cNvPr id="30" name="TextBox 29">
            <a:extLst>
              <a:ext uri="{FF2B5EF4-FFF2-40B4-BE49-F238E27FC236}">
                <a16:creationId xmlns:a16="http://schemas.microsoft.com/office/drawing/2014/main" id="{BC743D49-4569-DA44-BDE3-B95F4B1343B1}"/>
              </a:ext>
            </a:extLst>
          </p:cNvPr>
          <p:cNvSpPr txBox="1"/>
          <p:nvPr/>
        </p:nvSpPr>
        <p:spPr>
          <a:xfrm>
            <a:off x="2115287" y="2150433"/>
            <a:ext cx="9747148" cy="4124206"/>
          </a:xfrm>
          <a:prstGeom prst="rect">
            <a:avLst/>
          </a:prstGeom>
          <a:noFill/>
        </p:spPr>
        <p:txBody>
          <a:bodyPr wrap="square">
            <a:spAutoFit/>
          </a:bodyPr>
          <a:lstStyle/>
          <a:p>
            <a:pPr marL="285750" indent="-285750">
              <a:spcBef>
                <a:spcPts val="1800"/>
              </a:spcBef>
              <a:spcAft>
                <a:spcPts val="1800"/>
              </a:spcAft>
              <a:buFont typeface="Arial" panose="020B0604020202020204" pitchFamily="34" charset="0"/>
              <a:buChar char="•"/>
            </a:pPr>
            <a:r>
              <a:rPr lang="es" sz="2400" b="1" i="0" strike="noStrike" cap="none" spc="0" baseline="0" dirty="0">
                <a:solidFill>
                  <a:srgbClr val="000000"/>
                </a:solidFill>
                <a:effectLst/>
                <a:latin typeface="Gill Sans MT"/>
                <a:ea typeface="Gill Sans MT"/>
                <a:cs typeface="Gill Sans MT"/>
              </a:rPr>
              <a:t>Auditoría interna/riesgo </a:t>
            </a:r>
            <a:r>
              <a:rPr lang="es" sz="2400" b="0" i="0" strike="noStrike" cap="none" spc="0" baseline="0" dirty="0">
                <a:solidFill>
                  <a:srgbClr val="000000"/>
                </a:solidFill>
                <a:effectLst/>
                <a:latin typeface="Gill Sans MT"/>
                <a:ea typeface="Gill Sans MT"/>
                <a:cs typeface="Gill Sans MT"/>
              </a:rPr>
              <a:t>debería verificar cuántas quejas se registraron</a:t>
            </a:r>
          </a:p>
          <a:p>
            <a:pPr marL="285750" indent="-285750">
              <a:spcBef>
                <a:spcPts val="600"/>
              </a:spcBef>
              <a:spcAft>
                <a:spcPts val="600"/>
              </a:spcAft>
              <a:buFont typeface="Arial" panose="020B0604020202020204" pitchFamily="34" charset="0"/>
              <a:buChar char="•"/>
            </a:pPr>
            <a:r>
              <a:rPr lang="es" sz="2400" b="0" i="0" strike="noStrike" cap="none" spc="0" baseline="0" dirty="0">
                <a:solidFill>
                  <a:srgbClr val="EA6013"/>
                </a:solidFill>
                <a:effectLst/>
                <a:latin typeface="Gill Sans MT"/>
                <a:ea typeface="Gill Sans MT"/>
                <a:cs typeface="Gill Sans MT"/>
              </a:rPr>
              <a:t>Seguimiento de las medidas adoptadas: visite una muestra de clientes para comprobar:</a:t>
            </a:r>
          </a:p>
          <a:p>
            <a:pPr marL="742950" lvl="1" indent="-285750">
              <a:spcBef>
                <a:spcPts val="600"/>
              </a:spcBef>
              <a:spcAft>
                <a:spcPts val="600"/>
              </a:spcAft>
              <a:buFont typeface="Arial" panose="020B0604020202020204" pitchFamily="34" charset="0"/>
              <a:buChar char="•"/>
            </a:pPr>
            <a:r>
              <a:rPr lang="es" sz="2400" b="0" i="0" strike="noStrike" cap="none" spc="0" baseline="0" dirty="0">
                <a:solidFill>
                  <a:srgbClr val="000000"/>
                </a:solidFill>
                <a:effectLst/>
                <a:latin typeface="Gill Sans MT"/>
                <a:ea typeface="Gill Sans MT"/>
                <a:cs typeface="Gill Sans MT"/>
              </a:rPr>
              <a:t>Si se resolvió el problema</a:t>
            </a:r>
          </a:p>
          <a:p>
            <a:pPr marL="742950" lvl="1" indent="-285750">
              <a:spcBef>
                <a:spcPts val="600"/>
              </a:spcBef>
              <a:spcAft>
                <a:spcPts val="600"/>
              </a:spcAft>
              <a:buFont typeface="Arial" panose="020B0604020202020204" pitchFamily="34" charset="0"/>
              <a:buChar char="•"/>
            </a:pPr>
            <a:r>
              <a:rPr lang="es" sz="2400" b="0" i="0" strike="noStrike" cap="none" spc="0" baseline="0" dirty="0">
                <a:solidFill>
                  <a:srgbClr val="000000"/>
                </a:solidFill>
                <a:effectLst/>
                <a:latin typeface="Gill Sans MT"/>
                <a:ea typeface="Gill Sans MT"/>
                <a:cs typeface="Gill Sans MT"/>
              </a:rPr>
              <a:t>Qué tan rápido se resolvió el problema</a:t>
            </a:r>
          </a:p>
          <a:p>
            <a:pPr marL="742950" lvl="1" indent="-285750">
              <a:spcBef>
                <a:spcPts val="600"/>
              </a:spcBef>
              <a:spcAft>
                <a:spcPts val="600"/>
              </a:spcAft>
              <a:buFont typeface="Arial" panose="020B0604020202020204" pitchFamily="34" charset="0"/>
              <a:buChar char="•"/>
            </a:pPr>
            <a:r>
              <a:rPr lang="es" sz="2400" b="0" i="0" strike="noStrike" cap="none" spc="0" baseline="0" dirty="0">
                <a:solidFill>
                  <a:srgbClr val="000000"/>
                </a:solidFill>
                <a:effectLst/>
                <a:latin typeface="Gill Sans MT"/>
                <a:ea typeface="Gill Sans MT"/>
                <a:cs typeface="Gill Sans MT"/>
              </a:rPr>
              <a:t>Si el cliente fue informado del resultado</a:t>
            </a:r>
          </a:p>
          <a:p>
            <a:pPr marL="742950" lvl="1" indent="-285750">
              <a:spcBef>
                <a:spcPts val="600"/>
              </a:spcBef>
              <a:spcAft>
                <a:spcPts val="600"/>
              </a:spcAft>
              <a:buFont typeface="Arial" panose="020B0604020202020204" pitchFamily="34" charset="0"/>
              <a:buChar char="•"/>
            </a:pPr>
            <a:r>
              <a:rPr lang="es" sz="2400" b="0" i="0" strike="noStrike" cap="none" spc="0" baseline="0" dirty="0">
                <a:solidFill>
                  <a:srgbClr val="000000"/>
                </a:solidFill>
                <a:effectLst/>
                <a:latin typeface="Gill Sans MT"/>
                <a:ea typeface="Gill Sans MT"/>
                <a:cs typeface="Gill Sans MT"/>
              </a:rPr>
              <a:t>Si el cliente estuvo satisfecho con el resultado</a:t>
            </a:r>
          </a:p>
          <a:p>
            <a:pPr marL="742950" lvl="1" indent="-285750">
              <a:spcBef>
                <a:spcPts val="600"/>
              </a:spcBef>
              <a:spcAft>
                <a:spcPts val="600"/>
              </a:spcAft>
              <a:buFont typeface="Arial" panose="020B0604020202020204" pitchFamily="34" charset="0"/>
              <a:buChar char="•"/>
            </a:pPr>
            <a:endParaRPr lang="es" sz="2400" b="0" i="0" strike="noStrike" cap="none" spc="0" baseline="0" dirty="0">
              <a:solidFill>
                <a:srgbClr val="000000"/>
              </a:solidFill>
              <a:effectLst/>
              <a:latin typeface="Gill Sans MT"/>
              <a:ea typeface="Gill Sans MT"/>
              <a:cs typeface="Gill Sans MT"/>
            </a:endParaRPr>
          </a:p>
        </p:txBody>
      </p:sp>
    </p:spTree>
    <p:extLst>
      <p:ext uri="{BB962C8B-B14F-4D97-AF65-F5344CB8AC3E}">
        <p14:creationId xmlns:p14="http://schemas.microsoft.com/office/powerpoint/2010/main" val="1799379964"/>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E7D63C38-968D-E042-B446-A18F0FC3A43C}"/>
              </a:ext>
            </a:extLst>
          </p:cNvPr>
          <p:cNvGrpSpPr/>
          <p:nvPr/>
        </p:nvGrpSpPr>
        <p:grpSpPr>
          <a:xfrm>
            <a:off x="10065815" y="1712618"/>
            <a:ext cx="1209726" cy="2780932"/>
            <a:chOff x="18338273" y="2819818"/>
            <a:chExt cx="2419452" cy="5561863"/>
          </a:xfrm>
        </p:grpSpPr>
        <p:sp>
          <p:nvSpPr>
            <p:cNvPr id="6" name="Freeform 1">
              <a:extLst>
                <a:ext uri="{FF2B5EF4-FFF2-40B4-BE49-F238E27FC236}">
                  <a16:creationId xmlns:a16="http://schemas.microsoft.com/office/drawing/2014/main" id="{A1CC552D-2E7D-4A46-A0FE-4E3DE016ADEF}"/>
                </a:ext>
              </a:extLst>
            </p:cNvPr>
            <p:cNvSpPr>
              <a:spLocks noChangeArrowheads="1"/>
            </p:cNvSpPr>
            <p:nvPr/>
          </p:nvSpPr>
          <p:spPr bwMode="auto">
            <a:xfrm>
              <a:off x="18802001" y="2819818"/>
              <a:ext cx="1955724" cy="5561863"/>
            </a:xfrm>
            <a:custGeom>
              <a:avLst/>
              <a:gdLst>
                <a:gd name="T0" fmla="*/ 1497 w 2994"/>
                <a:gd name="T1" fmla="*/ 0 h 8514"/>
                <a:gd name="T2" fmla="*/ 788 w 2994"/>
                <a:gd name="T3" fmla="*/ 0 h 8514"/>
                <a:gd name="T4" fmla="*/ 788 w 2994"/>
                <a:gd name="T5" fmla="*/ 506 h 8514"/>
                <a:gd name="T6" fmla="*/ 788 w 2994"/>
                <a:gd name="T7" fmla="*/ 506 h 8514"/>
                <a:gd name="T8" fmla="*/ 0 w 2994"/>
                <a:gd name="T9" fmla="*/ 4256 h 8514"/>
                <a:gd name="T10" fmla="*/ 0 w 2994"/>
                <a:gd name="T11" fmla="*/ 4256 h 8514"/>
                <a:gd name="T12" fmla="*/ 788 w 2994"/>
                <a:gd name="T13" fmla="*/ 8005 h 8514"/>
                <a:gd name="T14" fmla="*/ 788 w 2994"/>
                <a:gd name="T15" fmla="*/ 8513 h 8514"/>
                <a:gd name="T16" fmla="*/ 1497 w 2994"/>
                <a:gd name="T17" fmla="*/ 8513 h 8514"/>
                <a:gd name="T18" fmla="*/ 1497 w 2994"/>
                <a:gd name="T19" fmla="*/ 8513 h 8514"/>
                <a:gd name="T20" fmla="*/ 2993 w 2994"/>
                <a:gd name="T21" fmla="*/ 4256 h 8514"/>
                <a:gd name="T22" fmla="*/ 2993 w 2994"/>
                <a:gd name="T23" fmla="*/ 4256 h 8514"/>
                <a:gd name="T24" fmla="*/ 1497 w 2994"/>
                <a:gd name="T25" fmla="*/ 0 h 8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94" h="8514">
                  <a:moveTo>
                    <a:pt x="1497" y="0"/>
                  </a:moveTo>
                  <a:lnTo>
                    <a:pt x="788" y="0"/>
                  </a:lnTo>
                  <a:lnTo>
                    <a:pt x="788" y="506"/>
                  </a:lnTo>
                  <a:lnTo>
                    <a:pt x="788" y="506"/>
                  </a:lnTo>
                  <a:cubicBezTo>
                    <a:pt x="319" y="1226"/>
                    <a:pt x="0" y="2635"/>
                    <a:pt x="0" y="4256"/>
                  </a:cubicBezTo>
                  <a:lnTo>
                    <a:pt x="0" y="4256"/>
                  </a:lnTo>
                  <a:cubicBezTo>
                    <a:pt x="0" y="5877"/>
                    <a:pt x="319" y="7287"/>
                    <a:pt x="788" y="8005"/>
                  </a:cubicBezTo>
                  <a:lnTo>
                    <a:pt x="788" y="8513"/>
                  </a:lnTo>
                  <a:lnTo>
                    <a:pt x="1497" y="8513"/>
                  </a:lnTo>
                  <a:lnTo>
                    <a:pt x="1497" y="8513"/>
                  </a:lnTo>
                  <a:cubicBezTo>
                    <a:pt x="2323" y="8513"/>
                    <a:pt x="2993" y="6606"/>
                    <a:pt x="2993" y="4256"/>
                  </a:cubicBezTo>
                  <a:lnTo>
                    <a:pt x="2993" y="4256"/>
                  </a:lnTo>
                  <a:cubicBezTo>
                    <a:pt x="2993" y="1905"/>
                    <a:pt x="2323" y="0"/>
                    <a:pt x="1497" y="0"/>
                  </a:cubicBezTo>
                </a:path>
              </a:pathLst>
            </a:custGeom>
            <a:solidFill>
              <a:schemeClr val="accent5">
                <a:lumMod val="5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latin typeface="Lato Light" panose="020F0502020204030203" pitchFamily="34" charset="0"/>
              </a:endParaRPr>
            </a:p>
          </p:txBody>
        </p:sp>
        <p:sp>
          <p:nvSpPr>
            <p:cNvPr id="7" name="Freeform 2">
              <a:extLst>
                <a:ext uri="{FF2B5EF4-FFF2-40B4-BE49-F238E27FC236}">
                  <a16:creationId xmlns:a16="http://schemas.microsoft.com/office/drawing/2014/main" id="{B0509394-FFAA-8C4C-A7AD-05AF253C2795}"/>
                </a:ext>
              </a:extLst>
            </p:cNvPr>
            <p:cNvSpPr>
              <a:spLocks noChangeArrowheads="1"/>
            </p:cNvSpPr>
            <p:nvPr/>
          </p:nvSpPr>
          <p:spPr bwMode="auto">
            <a:xfrm>
              <a:off x="18338273" y="2819818"/>
              <a:ext cx="1955726" cy="5561863"/>
            </a:xfrm>
            <a:custGeom>
              <a:avLst/>
              <a:gdLst>
                <a:gd name="T0" fmla="*/ 2991 w 2992"/>
                <a:gd name="T1" fmla="*/ 4256 h 8514"/>
                <a:gd name="T2" fmla="*/ 2991 w 2992"/>
                <a:gd name="T3" fmla="*/ 4256 h 8514"/>
                <a:gd name="T4" fmla="*/ 1496 w 2992"/>
                <a:gd name="T5" fmla="*/ 8513 h 8514"/>
                <a:gd name="T6" fmla="*/ 1496 w 2992"/>
                <a:gd name="T7" fmla="*/ 8513 h 8514"/>
                <a:gd name="T8" fmla="*/ 0 w 2992"/>
                <a:gd name="T9" fmla="*/ 4256 h 8514"/>
                <a:gd name="T10" fmla="*/ 0 w 2992"/>
                <a:gd name="T11" fmla="*/ 4256 h 8514"/>
                <a:gd name="T12" fmla="*/ 1496 w 2992"/>
                <a:gd name="T13" fmla="*/ 0 h 8514"/>
                <a:gd name="T14" fmla="*/ 1496 w 2992"/>
                <a:gd name="T15" fmla="*/ 0 h 8514"/>
                <a:gd name="T16" fmla="*/ 2991 w 2992"/>
                <a:gd name="T17" fmla="*/ 4256 h 8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92" h="8514">
                  <a:moveTo>
                    <a:pt x="2991" y="4256"/>
                  </a:moveTo>
                  <a:lnTo>
                    <a:pt x="2991" y="4256"/>
                  </a:lnTo>
                  <a:cubicBezTo>
                    <a:pt x="2991" y="6606"/>
                    <a:pt x="2322" y="8513"/>
                    <a:pt x="1496" y="8513"/>
                  </a:cubicBezTo>
                  <a:lnTo>
                    <a:pt x="1496" y="8513"/>
                  </a:lnTo>
                  <a:cubicBezTo>
                    <a:pt x="669" y="8513"/>
                    <a:pt x="0" y="6606"/>
                    <a:pt x="0" y="4256"/>
                  </a:cubicBezTo>
                  <a:lnTo>
                    <a:pt x="0" y="4256"/>
                  </a:lnTo>
                  <a:cubicBezTo>
                    <a:pt x="0" y="1905"/>
                    <a:pt x="669" y="0"/>
                    <a:pt x="1496" y="0"/>
                  </a:cubicBezTo>
                  <a:lnTo>
                    <a:pt x="1496" y="0"/>
                  </a:lnTo>
                  <a:cubicBezTo>
                    <a:pt x="2322" y="0"/>
                    <a:pt x="2991" y="1905"/>
                    <a:pt x="2991" y="4256"/>
                  </a:cubicBezTo>
                </a:path>
              </a:pathLst>
            </a:custGeom>
            <a:solidFill>
              <a:schemeClr val="bg1">
                <a:lumMod val="95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latin typeface="Lato Light" panose="020F0502020204030203" pitchFamily="34" charset="0"/>
              </a:endParaRPr>
            </a:p>
          </p:txBody>
        </p:sp>
        <p:sp>
          <p:nvSpPr>
            <p:cNvPr id="8" name="Freeform 3">
              <a:extLst>
                <a:ext uri="{FF2B5EF4-FFF2-40B4-BE49-F238E27FC236}">
                  <a16:creationId xmlns:a16="http://schemas.microsoft.com/office/drawing/2014/main" id="{90675AE2-6A70-174A-A4B7-66690DA447B1}"/>
                </a:ext>
              </a:extLst>
            </p:cNvPr>
            <p:cNvSpPr>
              <a:spLocks noChangeArrowheads="1"/>
            </p:cNvSpPr>
            <p:nvPr/>
          </p:nvSpPr>
          <p:spPr bwMode="auto">
            <a:xfrm>
              <a:off x="18459245" y="3381476"/>
              <a:ext cx="1561124" cy="4438547"/>
            </a:xfrm>
            <a:custGeom>
              <a:avLst/>
              <a:gdLst>
                <a:gd name="T0" fmla="*/ 2388 w 2389"/>
                <a:gd name="T1" fmla="*/ 3398 h 6796"/>
                <a:gd name="T2" fmla="*/ 2388 w 2389"/>
                <a:gd name="T3" fmla="*/ 3398 h 6796"/>
                <a:gd name="T4" fmla="*/ 1194 w 2389"/>
                <a:gd name="T5" fmla="*/ 6795 h 6796"/>
                <a:gd name="T6" fmla="*/ 1194 w 2389"/>
                <a:gd name="T7" fmla="*/ 6795 h 6796"/>
                <a:gd name="T8" fmla="*/ 0 w 2389"/>
                <a:gd name="T9" fmla="*/ 3398 h 6796"/>
                <a:gd name="T10" fmla="*/ 0 w 2389"/>
                <a:gd name="T11" fmla="*/ 3398 h 6796"/>
                <a:gd name="T12" fmla="*/ 1194 w 2389"/>
                <a:gd name="T13" fmla="*/ 0 h 6796"/>
                <a:gd name="T14" fmla="*/ 1194 w 2389"/>
                <a:gd name="T15" fmla="*/ 0 h 6796"/>
                <a:gd name="T16" fmla="*/ 2388 w 2389"/>
                <a:gd name="T17" fmla="*/ 3398 h 6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9" h="6796">
                  <a:moveTo>
                    <a:pt x="2388" y="3398"/>
                  </a:moveTo>
                  <a:lnTo>
                    <a:pt x="2388" y="3398"/>
                  </a:lnTo>
                  <a:cubicBezTo>
                    <a:pt x="2388" y="5275"/>
                    <a:pt x="1853" y="6795"/>
                    <a:pt x="1194" y="6795"/>
                  </a:cubicBezTo>
                  <a:lnTo>
                    <a:pt x="1194" y="6795"/>
                  </a:lnTo>
                  <a:cubicBezTo>
                    <a:pt x="534" y="6795"/>
                    <a:pt x="0" y="5275"/>
                    <a:pt x="0" y="3398"/>
                  </a:cubicBezTo>
                  <a:lnTo>
                    <a:pt x="0" y="3398"/>
                  </a:lnTo>
                  <a:cubicBezTo>
                    <a:pt x="0" y="1521"/>
                    <a:pt x="534" y="0"/>
                    <a:pt x="1194" y="0"/>
                  </a:cubicBezTo>
                  <a:lnTo>
                    <a:pt x="1194" y="0"/>
                  </a:lnTo>
                  <a:cubicBezTo>
                    <a:pt x="1853" y="0"/>
                    <a:pt x="2388" y="1521"/>
                    <a:pt x="2388" y="3398"/>
                  </a:cubicBez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latin typeface="Lato Light" panose="020F0502020204030203" pitchFamily="34" charset="0"/>
              </a:endParaRPr>
            </a:p>
          </p:txBody>
        </p:sp>
        <p:sp>
          <p:nvSpPr>
            <p:cNvPr id="9" name="Freeform 4">
              <a:extLst>
                <a:ext uri="{FF2B5EF4-FFF2-40B4-BE49-F238E27FC236}">
                  <a16:creationId xmlns:a16="http://schemas.microsoft.com/office/drawing/2014/main" id="{2D027262-B1F0-A843-B7BB-760C6BF3A9CF}"/>
                </a:ext>
              </a:extLst>
            </p:cNvPr>
            <p:cNvSpPr>
              <a:spLocks noChangeArrowheads="1"/>
            </p:cNvSpPr>
            <p:nvPr/>
          </p:nvSpPr>
          <p:spPr bwMode="auto">
            <a:xfrm>
              <a:off x="18597500" y="4020903"/>
              <a:ext cx="1111797" cy="3159693"/>
            </a:xfrm>
            <a:custGeom>
              <a:avLst/>
              <a:gdLst>
                <a:gd name="T0" fmla="*/ 1701 w 1702"/>
                <a:gd name="T1" fmla="*/ 2419 h 4838"/>
                <a:gd name="T2" fmla="*/ 1701 w 1702"/>
                <a:gd name="T3" fmla="*/ 2419 h 4838"/>
                <a:gd name="T4" fmla="*/ 851 w 1702"/>
                <a:gd name="T5" fmla="*/ 4837 h 4838"/>
                <a:gd name="T6" fmla="*/ 851 w 1702"/>
                <a:gd name="T7" fmla="*/ 4837 h 4838"/>
                <a:gd name="T8" fmla="*/ 0 w 1702"/>
                <a:gd name="T9" fmla="*/ 2419 h 4838"/>
                <a:gd name="T10" fmla="*/ 0 w 1702"/>
                <a:gd name="T11" fmla="*/ 2419 h 4838"/>
                <a:gd name="T12" fmla="*/ 851 w 1702"/>
                <a:gd name="T13" fmla="*/ 0 h 4838"/>
                <a:gd name="T14" fmla="*/ 851 w 1702"/>
                <a:gd name="T15" fmla="*/ 0 h 4838"/>
                <a:gd name="T16" fmla="*/ 1701 w 1702"/>
                <a:gd name="T17" fmla="*/ 2419 h 4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02" h="4838">
                  <a:moveTo>
                    <a:pt x="1701" y="2419"/>
                  </a:moveTo>
                  <a:lnTo>
                    <a:pt x="1701" y="2419"/>
                  </a:lnTo>
                  <a:cubicBezTo>
                    <a:pt x="1701" y="3755"/>
                    <a:pt x="1320" y="4837"/>
                    <a:pt x="851" y="4837"/>
                  </a:cubicBezTo>
                  <a:lnTo>
                    <a:pt x="851" y="4837"/>
                  </a:lnTo>
                  <a:cubicBezTo>
                    <a:pt x="381" y="4837"/>
                    <a:pt x="0" y="3755"/>
                    <a:pt x="0" y="2419"/>
                  </a:cubicBezTo>
                  <a:lnTo>
                    <a:pt x="0" y="2419"/>
                  </a:lnTo>
                  <a:cubicBezTo>
                    <a:pt x="0" y="1083"/>
                    <a:pt x="381" y="0"/>
                    <a:pt x="851" y="0"/>
                  </a:cubicBezTo>
                  <a:lnTo>
                    <a:pt x="851" y="0"/>
                  </a:lnTo>
                  <a:cubicBezTo>
                    <a:pt x="1320" y="0"/>
                    <a:pt x="1701" y="1083"/>
                    <a:pt x="1701" y="2419"/>
                  </a:cubicBezTo>
                </a:path>
              </a:pathLst>
            </a:custGeom>
            <a:solidFill>
              <a:schemeClr val="bg1">
                <a:lumMod val="95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latin typeface="Lato Light" panose="020F0502020204030203" pitchFamily="34" charset="0"/>
              </a:endParaRPr>
            </a:p>
          </p:txBody>
        </p:sp>
        <p:sp>
          <p:nvSpPr>
            <p:cNvPr id="10" name="Freeform 5">
              <a:extLst>
                <a:ext uri="{FF2B5EF4-FFF2-40B4-BE49-F238E27FC236}">
                  <a16:creationId xmlns:a16="http://schemas.microsoft.com/office/drawing/2014/main" id="{1A77A657-B487-9C49-8433-D477E8FCFDB6}"/>
                </a:ext>
              </a:extLst>
            </p:cNvPr>
            <p:cNvSpPr>
              <a:spLocks noChangeArrowheads="1"/>
            </p:cNvSpPr>
            <p:nvPr/>
          </p:nvSpPr>
          <p:spPr bwMode="auto">
            <a:xfrm>
              <a:off x="18732874" y="4556639"/>
              <a:ext cx="734476" cy="2088220"/>
            </a:xfrm>
            <a:custGeom>
              <a:avLst/>
              <a:gdLst>
                <a:gd name="T0" fmla="*/ 1123 w 1124"/>
                <a:gd name="T1" fmla="*/ 1597 h 3195"/>
                <a:gd name="T2" fmla="*/ 1123 w 1124"/>
                <a:gd name="T3" fmla="*/ 1597 h 3195"/>
                <a:gd name="T4" fmla="*/ 561 w 1124"/>
                <a:gd name="T5" fmla="*/ 3194 h 3195"/>
                <a:gd name="T6" fmla="*/ 561 w 1124"/>
                <a:gd name="T7" fmla="*/ 3194 h 3195"/>
                <a:gd name="T8" fmla="*/ 0 w 1124"/>
                <a:gd name="T9" fmla="*/ 1597 h 3195"/>
                <a:gd name="T10" fmla="*/ 0 w 1124"/>
                <a:gd name="T11" fmla="*/ 1597 h 3195"/>
                <a:gd name="T12" fmla="*/ 561 w 1124"/>
                <a:gd name="T13" fmla="*/ 0 h 3195"/>
                <a:gd name="T14" fmla="*/ 561 w 1124"/>
                <a:gd name="T15" fmla="*/ 0 h 3195"/>
                <a:gd name="T16" fmla="*/ 1123 w 1124"/>
                <a:gd name="T17" fmla="*/ 1597 h 3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24" h="3195">
                  <a:moveTo>
                    <a:pt x="1123" y="1597"/>
                  </a:moveTo>
                  <a:lnTo>
                    <a:pt x="1123" y="1597"/>
                  </a:lnTo>
                  <a:cubicBezTo>
                    <a:pt x="1123" y="2479"/>
                    <a:pt x="871" y="3194"/>
                    <a:pt x="561" y="3194"/>
                  </a:cubicBezTo>
                  <a:lnTo>
                    <a:pt x="561" y="3194"/>
                  </a:lnTo>
                  <a:cubicBezTo>
                    <a:pt x="252" y="3194"/>
                    <a:pt x="0" y="2479"/>
                    <a:pt x="0" y="1597"/>
                  </a:cubicBezTo>
                  <a:lnTo>
                    <a:pt x="0" y="1597"/>
                  </a:lnTo>
                  <a:cubicBezTo>
                    <a:pt x="0" y="714"/>
                    <a:pt x="252" y="0"/>
                    <a:pt x="561" y="0"/>
                  </a:cubicBezTo>
                  <a:lnTo>
                    <a:pt x="561" y="0"/>
                  </a:lnTo>
                  <a:cubicBezTo>
                    <a:pt x="871" y="0"/>
                    <a:pt x="1123" y="714"/>
                    <a:pt x="1123" y="1597"/>
                  </a:cubicBez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latin typeface="Lato Light" panose="020F0502020204030203" pitchFamily="34" charset="0"/>
              </a:endParaRPr>
            </a:p>
          </p:txBody>
        </p:sp>
        <p:sp>
          <p:nvSpPr>
            <p:cNvPr id="11" name="Freeform 6">
              <a:extLst>
                <a:ext uri="{FF2B5EF4-FFF2-40B4-BE49-F238E27FC236}">
                  <a16:creationId xmlns:a16="http://schemas.microsoft.com/office/drawing/2014/main" id="{395D5CC2-D8B4-A54A-91DB-280770111C15}"/>
                </a:ext>
              </a:extLst>
            </p:cNvPr>
            <p:cNvSpPr>
              <a:spLocks noChangeArrowheads="1"/>
            </p:cNvSpPr>
            <p:nvPr/>
          </p:nvSpPr>
          <p:spPr bwMode="auto">
            <a:xfrm>
              <a:off x="18885529" y="5132700"/>
              <a:ext cx="328354" cy="936099"/>
            </a:xfrm>
            <a:custGeom>
              <a:avLst/>
              <a:gdLst>
                <a:gd name="T0" fmla="*/ 503 w 504"/>
                <a:gd name="T1" fmla="*/ 716 h 1432"/>
                <a:gd name="T2" fmla="*/ 503 w 504"/>
                <a:gd name="T3" fmla="*/ 716 h 1432"/>
                <a:gd name="T4" fmla="*/ 252 w 504"/>
                <a:gd name="T5" fmla="*/ 1431 h 1432"/>
                <a:gd name="T6" fmla="*/ 252 w 504"/>
                <a:gd name="T7" fmla="*/ 1431 h 1432"/>
                <a:gd name="T8" fmla="*/ 0 w 504"/>
                <a:gd name="T9" fmla="*/ 716 h 1432"/>
                <a:gd name="T10" fmla="*/ 0 w 504"/>
                <a:gd name="T11" fmla="*/ 716 h 1432"/>
                <a:gd name="T12" fmla="*/ 252 w 504"/>
                <a:gd name="T13" fmla="*/ 0 h 1432"/>
                <a:gd name="T14" fmla="*/ 252 w 504"/>
                <a:gd name="T15" fmla="*/ 0 h 1432"/>
                <a:gd name="T16" fmla="*/ 503 w 504"/>
                <a:gd name="T17" fmla="*/ 716 h 1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3" h="1432">
                  <a:moveTo>
                    <a:pt x="503" y="716"/>
                  </a:moveTo>
                  <a:lnTo>
                    <a:pt x="503" y="716"/>
                  </a:lnTo>
                  <a:cubicBezTo>
                    <a:pt x="503" y="1112"/>
                    <a:pt x="390" y="1431"/>
                    <a:pt x="252" y="1431"/>
                  </a:cubicBezTo>
                  <a:lnTo>
                    <a:pt x="252" y="1431"/>
                  </a:lnTo>
                  <a:cubicBezTo>
                    <a:pt x="113" y="1431"/>
                    <a:pt x="0" y="1112"/>
                    <a:pt x="0" y="716"/>
                  </a:cubicBezTo>
                  <a:lnTo>
                    <a:pt x="0" y="716"/>
                  </a:lnTo>
                  <a:cubicBezTo>
                    <a:pt x="0" y="321"/>
                    <a:pt x="113" y="0"/>
                    <a:pt x="252" y="0"/>
                  </a:cubicBezTo>
                  <a:lnTo>
                    <a:pt x="252" y="0"/>
                  </a:lnTo>
                  <a:cubicBezTo>
                    <a:pt x="390" y="0"/>
                    <a:pt x="503" y="321"/>
                    <a:pt x="503" y="716"/>
                  </a:cubicBezTo>
                </a:path>
              </a:pathLst>
            </a:custGeom>
            <a:solidFill>
              <a:schemeClr val="bg1">
                <a:lumMod val="95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latin typeface="Lato Light" panose="020F0502020204030203" pitchFamily="34" charset="0"/>
              </a:endParaRPr>
            </a:p>
          </p:txBody>
        </p:sp>
      </p:grpSp>
      <p:sp>
        <p:nvSpPr>
          <p:cNvPr id="12" name="Right Arrow 11">
            <a:extLst>
              <a:ext uri="{FF2B5EF4-FFF2-40B4-BE49-F238E27FC236}">
                <a16:creationId xmlns:a16="http://schemas.microsoft.com/office/drawing/2014/main" id="{8BAE46F2-1075-4B44-AC66-234419715D7A}"/>
              </a:ext>
            </a:extLst>
          </p:cNvPr>
          <p:cNvSpPr/>
          <p:nvPr/>
        </p:nvSpPr>
        <p:spPr>
          <a:xfrm rot="20602144">
            <a:off x="986920" y="4273119"/>
            <a:ext cx="9644339" cy="393881"/>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useBgFill="1">
        <p:nvSpPr>
          <p:cNvPr id="13" name="Oval 12">
            <a:extLst>
              <a:ext uri="{FF2B5EF4-FFF2-40B4-BE49-F238E27FC236}">
                <a16:creationId xmlns:a16="http://schemas.microsoft.com/office/drawing/2014/main" id="{77D46AAF-9204-0D47-8029-7C19F932B25F}"/>
              </a:ext>
            </a:extLst>
          </p:cNvPr>
          <p:cNvSpPr/>
          <p:nvPr/>
        </p:nvSpPr>
        <p:spPr>
          <a:xfrm>
            <a:off x="1662074" y="5126920"/>
            <a:ext cx="900546" cy="900546"/>
          </a:xfrm>
          <a:prstGeom prst="ellipse">
            <a:avLst/>
          </a:prstGeom>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useBgFill="1">
        <p:nvSpPr>
          <p:cNvPr id="14" name="Oval 13">
            <a:extLst>
              <a:ext uri="{FF2B5EF4-FFF2-40B4-BE49-F238E27FC236}">
                <a16:creationId xmlns:a16="http://schemas.microsoft.com/office/drawing/2014/main" id="{AD9E48D4-DA00-8F41-919F-DFF5323DFFF6}"/>
              </a:ext>
            </a:extLst>
          </p:cNvPr>
          <p:cNvSpPr/>
          <p:nvPr/>
        </p:nvSpPr>
        <p:spPr>
          <a:xfrm>
            <a:off x="4245918" y="4284008"/>
            <a:ext cx="900546" cy="900546"/>
          </a:xfrm>
          <a:prstGeom prst="ellipse">
            <a:avLst/>
          </a:prstGeom>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useBgFill="1">
        <p:nvSpPr>
          <p:cNvPr id="16" name="Oval 15">
            <a:extLst>
              <a:ext uri="{FF2B5EF4-FFF2-40B4-BE49-F238E27FC236}">
                <a16:creationId xmlns:a16="http://schemas.microsoft.com/office/drawing/2014/main" id="{5AE13B51-7DAB-D542-BCE2-1F6485E371E8}"/>
              </a:ext>
            </a:extLst>
          </p:cNvPr>
          <p:cNvSpPr/>
          <p:nvPr/>
        </p:nvSpPr>
        <p:spPr>
          <a:xfrm>
            <a:off x="8687416" y="3093508"/>
            <a:ext cx="900546" cy="900546"/>
          </a:xfrm>
          <a:prstGeom prst="ellipse">
            <a:avLst/>
          </a:prstGeom>
          <a:ln w="635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 name="Rectangle 20">
            <a:extLst>
              <a:ext uri="{FF2B5EF4-FFF2-40B4-BE49-F238E27FC236}">
                <a16:creationId xmlns:a16="http://schemas.microsoft.com/office/drawing/2014/main" id="{AD56E87E-255D-CA4B-BE6D-B5D26048540D}"/>
              </a:ext>
            </a:extLst>
          </p:cNvPr>
          <p:cNvSpPr/>
          <p:nvPr/>
        </p:nvSpPr>
        <p:spPr>
          <a:xfrm>
            <a:off x="4246405" y="5334782"/>
            <a:ext cx="48227" cy="11971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 name="Rectangle 21">
            <a:extLst>
              <a:ext uri="{FF2B5EF4-FFF2-40B4-BE49-F238E27FC236}">
                <a16:creationId xmlns:a16="http://schemas.microsoft.com/office/drawing/2014/main" id="{3404FA09-7FB0-964B-AD43-07179DA7C078}"/>
              </a:ext>
            </a:extLst>
          </p:cNvPr>
          <p:cNvSpPr/>
          <p:nvPr/>
        </p:nvSpPr>
        <p:spPr>
          <a:xfrm>
            <a:off x="8776407" y="4246573"/>
            <a:ext cx="45719" cy="119714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 name="Rectangle 22">
            <a:extLst>
              <a:ext uri="{FF2B5EF4-FFF2-40B4-BE49-F238E27FC236}">
                <a16:creationId xmlns:a16="http://schemas.microsoft.com/office/drawing/2014/main" id="{A253179F-4EF7-4940-A627-33A5103565CB}"/>
              </a:ext>
            </a:extLst>
          </p:cNvPr>
          <p:cNvSpPr/>
          <p:nvPr/>
        </p:nvSpPr>
        <p:spPr>
          <a:xfrm>
            <a:off x="1662074" y="3707120"/>
            <a:ext cx="48227" cy="1197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 name="Subtitle 2">
            <a:extLst>
              <a:ext uri="{FF2B5EF4-FFF2-40B4-BE49-F238E27FC236}">
                <a16:creationId xmlns:a16="http://schemas.microsoft.com/office/drawing/2014/main" id="{594EC4EC-A5B2-A440-9417-E1B2615F9228}"/>
              </a:ext>
            </a:extLst>
          </p:cNvPr>
          <p:cNvSpPr txBox="1"/>
          <p:nvPr/>
        </p:nvSpPr>
        <p:spPr>
          <a:xfrm>
            <a:off x="1775759" y="3460262"/>
            <a:ext cx="2187043" cy="1585049"/>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ct val="0"/>
              </a:spcBef>
            </a:pPr>
            <a:r>
              <a:rPr lang="es" sz="2000" b="0" i="0" strike="noStrike" cap="none" spc="0" baseline="0" dirty="0">
                <a:solidFill>
                  <a:srgbClr val="000000"/>
                </a:solidFill>
                <a:effectLst/>
                <a:latin typeface="Gill Sans MT"/>
                <a:ea typeface="Gill Sans MT"/>
                <a:cs typeface="Gill Sans MT"/>
              </a:rPr>
              <a:t>¿Por qué es importante un mecanismo efectivo </a:t>
            </a:r>
            <a:r>
              <a:rPr lang="es" sz="2000" dirty="0">
                <a:solidFill>
                  <a:srgbClr val="000000"/>
                </a:solidFill>
                <a:latin typeface="Gill Sans MT"/>
                <a:ea typeface="Gill Sans MT"/>
                <a:cs typeface="Gill Sans MT"/>
              </a:rPr>
              <a:t>para el</a:t>
            </a:r>
            <a:r>
              <a:rPr lang="es" sz="2000" b="0" i="0" strike="noStrike" cap="none" spc="0" baseline="0" dirty="0">
                <a:solidFill>
                  <a:srgbClr val="000000"/>
                </a:solidFill>
                <a:effectLst/>
                <a:latin typeface="Gill Sans MT"/>
                <a:ea typeface="Gill Sans MT"/>
                <a:cs typeface="Gill Sans MT"/>
              </a:rPr>
              <a:t> manejo de quejas?</a:t>
            </a:r>
          </a:p>
        </p:txBody>
      </p:sp>
      <p:sp>
        <p:nvSpPr>
          <p:cNvPr id="35" name="Subtitle 2">
            <a:extLst>
              <a:ext uri="{FF2B5EF4-FFF2-40B4-BE49-F238E27FC236}">
                <a16:creationId xmlns:a16="http://schemas.microsoft.com/office/drawing/2014/main" id="{2B5CBCC6-925A-044E-ADF3-962F0CA1FCA9}"/>
              </a:ext>
            </a:extLst>
          </p:cNvPr>
          <p:cNvSpPr txBox="1"/>
          <p:nvPr/>
        </p:nvSpPr>
        <p:spPr>
          <a:xfrm>
            <a:off x="6430852" y="2439663"/>
            <a:ext cx="2449712" cy="960120"/>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ct val="0"/>
              </a:spcBef>
            </a:pPr>
            <a:r>
              <a:rPr lang="es" sz="2000" b="0" i="0" strike="noStrike" cap="none" spc="0" baseline="0">
                <a:solidFill>
                  <a:srgbClr val="000000"/>
                </a:solidFill>
                <a:effectLst/>
                <a:latin typeface="Gill Sans MT"/>
                <a:ea typeface="Gill Sans MT"/>
                <a:cs typeface="Gill Sans MT"/>
              </a:rPr>
              <a:t>Desarrollar un mecanismo de manejo de quejas</a:t>
            </a:r>
          </a:p>
        </p:txBody>
      </p:sp>
      <p:sp>
        <p:nvSpPr>
          <p:cNvPr id="36" name="Subtitle 2">
            <a:extLst>
              <a:ext uri="{FF2B5EF4-FFF2-40B4-BE49-F238E27FC236}">
                <a16:creationId xmlns:a16="http://schemas.microsoft.com/office/drawing/2014/main" id="{9352C139-B34D-D147-8237-14E454A0BD13}"/>
              </a:ext>
            </a:extLst>
          </p:cNvPr>
          <p:cNvSpPr txBox="1"/>
          <p:nvPr/>
        </p:nvSpPr>
        <p:spPr>
          <a:xfrm>
            <a:off x="8859197" y="4460786"/>
            <a:ext cx="2259614" cy="1585049"/>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ct val="0"/>
              </a:spcBef>
            </a:pPr>
            <a:r>
              <a:rPr lang="es" sz="2000" b="0" i="0" strike="noStrike" cap="none" spc="0" baseline="0" dirty="0">
                <a:solidFill>
                  <a:srgbClr val="000000"/>
                </a:solidFill>
                <a:effectLst/>
                <a:latin typeface="Gill Sans MT"/>
                <a:ea typeface="Gill Sans MT"/>
                <a:cs typeface="Gill Sans MT"/>
              </a:rPr>
              <a:t>Cumplimiento de los requisitos mínimos para la Certificacion en Proteccion al Cliente </a:t>
            </a:r>
          </a:p>
        </p:txBody>
      </p:sp>
      <p:sp>
        <p:nvSpPr>
          <p:cNvPr id="4" name="Title 3">
            <a:extLst>
              <a:ext uri="{FF2B5EF4-FFF2-40B4-BE49-F238E27FC236}">
                <a16:creationId xmlns:a16="http://schemas.microsoft.com/office/drawing/2014/main" id="{9AEE97EF-6B7B-4FC6-819A-806EF749ED16}"/>
              </a:ext>
            </a:extLst>
          </p:cNvPr>
          <p:cNvSpPr>
            <a:spLocks noGrp="1"/>
          </p:cNvSpPr>
          <p:nvPr>
            <p:ph type="title"/>
          </p:nvPr>
        </p:nvSpPr>
        <p:spPr/>
        <p:txBody>
          <a:bodyPr/>
          <a:lstStyle/>
          <a:p>
            <a:r>
              <a:rPr lang="es" sz="2800" b="0" i="0" strike="noStrike" cap="none" spc="0" baseline="0" dirty="0">
                <a:solidFill>
                  <a:srgbClr val="FFFFFF"/>
                </a:solidFill>
                <a:effectLst/>
                <a:latin typeface="Gill Sans MT"/>
                <a:ea typeface="Gill Sans MT"/>
                <a:cs typeface="Gill Sans MT"/>
              </a:rPr>
              <a:t>Nuestras metas para esta </a:t>
            </a:r>
            <a:r>
              <a:rPr lang="es" b="0" i="0" strike="noStrike" cap="none" spc="0" baseline="0" dirty="0">
                <a:solidFill>
                  <a:srgbClr val="FFFFFF"/>
                </a:solidFill>
                <a:effectLst/>
                <a:latin typeface="Gill Sans MT"/>
                <a:ea typeface="Gill Sans MT"/>
                <a:cs typeface="Gill Sans MT"/>
              </a:rPr>
              <a:t>sesi</a:t>
            </a:r>
            <a:r>
              <a:rPr lang="en-US" dirty="0">
                <a:solidFill>
                  <a:srgbClr val="FFFFFF"/>
                </a:solidFill>
                <a:latin typeface="Gill Sans MT"/>
                <a:ea typeface="Gill Sans MT"/>
                <a:cs typeface="Gill Sans MT"/>
              </a:rPr>
              <a:t>o</a:t>
            </a:r>
            <a:r>
              <a:rPr lang="es" b="0" i="0" strike="noStrike" cap="none" spc="0" baseline="0" dirty="0">
                <a:solidFill>
                  <a:srgbClr val="FFFFFF"/>
                </a:solidFill>
                <a:effectLst/>
                <a:latin typeface="Gill Sans MT"/>
                <a:ea typeface="Gill Sans MT"/>
                <a:cs typeface="Gill Sans MT"/>
              </a:rPr>
              <a:t>n </a:t>
            </a:r>
          </a:p>
        </p:txBody>
      </p:sp>
      <p:sp>
        <p:nvSpPr>
          <p:cNvPr id="2" name="Slide Number Placeholder 1">
            <a:extLst>
              <a:ext uri="{FF2B5EF4-FFF2-40B4-BE49-F238E27FC236}">
                <a16:creationId xmlns:a16="http://schemas.microsoft.com/office/drawing/2014/main" id="{48D44145-F893-4EFC-8262-BBDC89A81E97}"/>
              </a:ext>
            </a:extLst>
          </p:cNvPr>
          <p:cNvSpPr>
            <a:spLocks noGrp="1"/>
          </p:cNvSpPr>
          <p:nvPr>
            <p:ph type="sldNum" sz="quarter" idx="12"/>
          </p:nvPr>
        </p:nvSpPr>
        <p:spPr/>
        <p:txBody>
          <a:bodyPr/>
          <a:lstStyle/>
          <a:p>
            <a:fld id="{D57F1E4F-1CFF-5643-939E-217C01CDF565}" type="slidenum">
              <a:rPr lang="en-US" smtClean="0"/>
              <a:t>2</a:t>
            </a:fld>
            <a:endParaRPr lang="en-US"/>
          </a:p>
        </p:txBody>
      </p:sp>
      <p:sp>
        <p:nvSpPr>
          <p:cNvPr id="24" name="Subtitle 2">
            <a:extLst>
              <a:ext uri="{FF2B5EF4-FFF2-40B4-BE49-F238E27FC236}">
                <a16:creationId xmlns:a16="http://schemas.microsoft.com/office/drawing/2014/main" id="{CE874BF8-085A-4845-9DD6-EB0520EDB4CC}"/>
              </a:ext>
            </a:extLst>
          </p:cNvPr>
          <p:cNvSpPr txBox="1"/>
          <p:nvPr/>
        </p:nvSpPr>
        <p:spPr>
          <a:xfrm>
            <a:off x="4433400" y="5443716"/>
            <a:ext cx="2449712" cy="655320"/>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ct val="0"/>
              </a:spcBef>
            </a:pPr>
            <a:r>
              <a:rPr lang="es" sz="2000" b="0" i="0" strike="noStrike" cap="none" spc="0" baseline="0" dirty="0">
                <a:solidFill>
                  <a:srgbClr val="000000"/>
                </a:solidFill>
                <a:effectLst/>
                <a:latin typeface="Gill Sans MT"/>
                <a:ea typeface="Gill Sans MT"/>
                <a:cs typeface="Gill Sans MT"/>
              </a:rPr>
              <a:t>¿Qué debe incluir un mecanismo eficaz?</a:t>
            </a:r>
          </a:p>
        </p:txBody>
      </p:sp>
      <p:sp useBgFill="1">
        <p:nvSpPr>
          <p:cNvPr id="25" name="Oval 24">
            <a:extLst>
              <a:ext uri="{FF2B5EF4-FFF2-40B4-BE49-F238E27FC236}">
                <a16:creationId xmlns:a16="http://schemas.microsoft.com/office/drawing/2014/main" id="{8D95370C-A4C6-6446-9E8B-E547843157E2}"/>
              </a:ext>
            </a:extLst>
          </p:cNvPr>
          <p:cNvSpPr/>
          <p:nvPr/>
        </p:nvSpPr>
        <p:spPr>
          <a:xfrm>
            <a:off x="6582014" y="3693077"/>
            <a:ext cx="900546" cy="900546"/>
          </a:xfrm>
          <a:prstGeom prst="ellipse">
            <a:avLst/>
          </a:prstGeom>
          <a:ln w="635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7" name="Rectangle 26">
            <a:extLst>
              <a:ext uri="{FF2B5EF4-FFF2-40B4-BE49-F238E27FC236}">
                <a16:creationId xmlns:a16="http://schemas.microsoft.com/office/drawing/2014/main" id="{03C0A3F2-CCBA-5142-8603-25A76BF7438D}"/>
              </a:ext>
            </a:extLst>
          </p:cNvPr>
          <p:cNvSpPr/>
          <p:nvPr/>
        </p:nvSpPr>
        <p:spPr>
          <a:xfrm flipH="1">
            <a:off x="6342174" y="2439663"/>
            <a:ext cx="45719" cy="1038969"/>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pic>
        <p:nvPicPr>
          <p:cNvPr id="15" name="Graphic 14" descr="Comment Important outline">
            <a:extLst>
              <a:ext uri="{FF2B5EF4-FFF2-40B4-BE49-F238E27FC236}">
                <a16:creationId xmlns:a16="http://schemas.microsoft.com/office/drawing/2014/main" id="{54E91A1F-74FB-EB4F-A42B-CA4352541A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69787" y="5263719"/>
            <a:ext cx="685119" cy="685119"/>
          </a:xfrm>
          <a:prstGeom prst="rect">
            <a:avLst/>
          </a:prstGeom>
        </p:spPr>
      </p:pic>
      <p:sp>
        <p:nvSpPr>
          <p:cNvPr id="30" name="Freeform 29">
            <a:extLst>
              <a:ext uri="{FF2B5EF4-FFF2-40B4-BE49-F238E27FC236}">
                <a16:creationId xmlns:a16="http://schemas.microsoft.com/office/drawing/2014/main" id="{9B522DBE-5450-F742-B323-76174EC0FF5A}"/>
              </a:ext>
            </a:extLst>
          </p:cNvPr>
          <p:cNvSpPr>
            <a:spLocks noChangeArrowheads="1"/>
          </p:cNvSpPr>
          <p:nvPr/>
        </p:nvSpPr>
        <p:spPr bwMode="auto">
          <a:xfrm>
            <a:off x="4407209" y="4488411"/>
            <a:ext cx="577964" cy="476959"/>
          </a:xfrm>
          <a:custGeom>
            <a:avLst/>
            <a:gdLst>
              <a:gd name="connsiteX0" fmla="*/ 397169 w 577964"/>
              <a:gd name="connsiteY0" fmla="*/ 418921 h 476959"/>
              <a:gd name="connsiteX1" fmla="*/ 510424 w 577964"/>
              <a:gd name="connsiteY1" fmla="*/ 418921 h 476959"/>
              <a:gd name="connsiteX2" fmla="*/ 556217 w 577964"/>
              <a:gd name="connsiteY2" fmla="*/ 467568 h 476959"/>
              <a:gd name="connsiteX3" fmla="*/ 550901 w 577964"/>
              <a:gd name="connsiteY3" fmla="*/ 476638 h 476959"/>
              <a:gd name="connsiteX4" fmla="*/ 542315 w 577964"/>
              <a:gd name="connsiteY4" fmla="*/ 471691 h 476959"/>
              <a:gd name="connsiteX5" fmla="*/ 510424 w 577964"/>
              <a:gd name="connsiteY5" fmla="*/ 433350 h 476959"/>
              <a:gd name="connsiteX6" fmla="*/ 397169 w 577964"/>
              <a:gd name="connsiteY6" fmla="*/ 433350 h 476959"/>
              <a:gd name="connsiteX7" fmla="*/ 365277 w 577964"/>
              <a:gd name="connsiteY7" fmla="*/ 471691 h 476959"/>
              <a:gd name="connsiteX8" fmla="*/ 358327 w 577964"/>
              <a:gd name="connsiteY8" fmla="*/ 476638 h 476959"/>
              <a:gd name="connsiteX9" fmla="*/ 356691 w 577964"/>
              <a:gd name="connsiteY9" fmla="*/ 476638 h 476959"/>
              <a:gd name="connsiteX10" fmla="*/ 351785 w 577964"/>
              <a:gd name="connsiteY10" fmla="*/ 467568 h 476959"/>
              <a:gd name="connsiteX11" fmla="*/ 397169 w 577964"/>
              <a:gd name="connsiteY11" fmla="*/ 418921 h 476959"/>
              <a:gd name="connsiteX12" fmla="*/ 69749 w 577964"/>
              <a:gd name="connsiteY12" fmla="*/ 418921 h 476959"/>
              <a:gd name="connsiteX13" fmla="*/ 183005 w 577964"/>
              <a:gd name="connsiteY13" fmla="*/ 418921 h 476959"/>
              <a:gd name="connsiteX14" fmla="*/ 228798 w 577964"/>
              <a:gd name="connsiteY14" fmla="*/ 467568 h 476959"/>
              <a:gd name="connsiteX15" fmla="*/ 223891 w 577964"/>
              <a:gd name="connsiteY15" fmla="*/ 476638 h 476959"/>
              <a:gd name="connsiteX16" fmla="*/ 221847 w 577964"/>
              <a:gd name="connsiteY16" fmla="*/ 476638 h 476959"/>
              <a:gd name="connsiteX17" fmla="*/ 214896 w 577964"/>
              <a:gd name="connsiteY17" fmla="*/ 471691 h 476959"/>
              <a:gd name="connsiteX18" fmla="*/ 183005 w 577964"/>
              <a:gd name="connsiteY18" fmla="*/ 433350 h 476959"/>
              <a:gd name="connsiteX19" fmla="*/ 69749 w 577964"/>
              <a:gd name="connsiteY19" fmla="*/ 433350 h 476959"/>
              <a:gd name="connsiteX20" fmla="*/ 37858 w 577964"/>
              <a:gd name="connsiteY20" fmla="*/ 471691 h 476959"/>
              <a:gd name="connsiteX21" fmla="*/ 29272 w 577964"/>
              <a:gd name="connsiteY21" fmla="*/ 476638 h 476959"/>
              <a:gd name="connsiteX22" fmla="*/ 23957 w 577964"/>
              <a:gd name="connsiteY22" fmla="*/ 467568 h 476959"/>
              <a:gd name="connsiteX23" fmla="*/ 69749 w 577964"/>
              <a:gd name="connsiteY23" fmla="*/ 418921 h 476959"/>
              <a:gd name="connsiteX24" fmla="*/ 233050 w 577964"/>
              <a:gd name="connsiteY24" fmla="*/ 350558 h 476959"/>
              <a:gd name="connsiteX25" fmla="*/ 346714 w 577964"/>
              <a:gd name="connsiteY25" fmla="*/ 350558 h 476959"/>
              <a:gd name="connsiteX26" fmla="*/ 392098 w 577964"/>
              <a:gd name="connsiteY26" fmla="*/ 399618 h 476959"/>
              <a:gd name="connsiteX27" fmla="*/ 387191 w 577964"/>
              <a:gd name="connsiteY27" fmla="*/ 408275 h 476959"/>
              <a:gd name="connsiteX28" fmla="*/ 385147 w 577964"/>
              <a:gd name="connsiteY28" fmla="*/ 408687 h 476959"/>
              <a:gd name="connsiteX29" fmla="*/ 378196 w 577964"/>
              <a:gd name="connsiteY29" fmla="*/ 403328 h 476959"/>
              <a:gd name="connsiteX30" fmla="*/ 346714 w 577964"/>
              <a:gd name="connsiteY30" fmla="*/ 364987 h 476959"/>
              <a:gd name="connsiteX31" fmla="*/ 233050 w 577964"/>
              <a:gd name="connsiteY31" fmla="*/ 364987 h 476959"/>
              <a:gd name="connsiteX32" fmla="*/ 201567 w 577964"/>
              <a:gd name="connsiteY32" fmla="*/ 403328 h 476959"/>
              <a:gd name="connsiteX33" fmla="*/ 192572 w 577964"/>
              <a:gd name="connsiteY33" fmla="*/ 408275 h 476959"/>
              <a:gd name="connsiteX34" fmla="*/ 187666 w 577964"/>
              <a:gd name="connsiteY34" fmla="*/ 399618 h 476959"/>
              <a:gd name="connsiteX35" fmla="*/ 233050 w 577964"/>
              <a:gd name="connsiteY35" fmla="*/ 350558 h 476959"/>
              <a:gd name="connsiteX36" fmla="*/ 452896 w 577964"/>
              <a:gd name="connsiteY36" fmla="*/ 323579 h 476959"/>
              <a:gd name="connsiteX37" fmla="*/ 415137 w 577964"/>
              <a:gd name="connsiteY37" fmla="*/ 361840 h 476959"/>
              <a:gd name="connsiteX38" fmla="*/ 452896 w 577964"/>
              <a:gd name="connsiteY38" fmla="*/ 400512 h 476959"/>
              <a:gd name="connsiteX39" fmla="*/ 490654 w 577964"/>
              <a:gd name="connsiteY39" fmla="*/ 361840 h 476959"/>
              <a:gd name="connsiteX40" fmla="*/ 452896 w 577964"/>
              <a:gd name="connsiteY40" fmla="*/ 323579 h 476959"/>
              <a:gd name="connsiteX41" fmla="*/ 126377 w 577964"/>
              <a:gd name="connsiteY41" fmla="*/ 323579 h 476959"/>
              <a:gd name="connsiteX42" fmla="*/ 87854 w 577964"/>
              <a:gd name="connsiteY42" fmla="*/ 361840 h 476959"/>
              <a:gd name="connsiteX43" fmla="*/ 126377 w 577964"/>
              <a:gd name="connsiteY43" fmla="*/ 400512 h 476959"/>
              <a:gd name="connsiteX44" fmla="*/ 164900 w 577964"/>
              <a:gd name="connsiteY44" fmla="*/ 361840 h 476959"/>
              <a:gd name="connsiteX45" fmla="*/ 126377 w 577964"/>
              <a:gd name="connsiteY45" fmla="*/ 323579 h 476959"/>
              <a:gd name="connsiteX46" fmla="*/ 452896 w 577964"/>
              <a:gd name="connsiteY46" fmla="*/ 309180 h 476959"/>
              <a:gd name="connsiteX47" fmla="*/ 504864 w 577964"/>
              <a:gd name="connsiteY47" fmla="*/ 361840 h 476959"/>
              <a:gd name="connsiteX48" fmla="*/ 452896 w 577964"/>
              <a:gd name="connsiteY48" fmla="*/ 414911 h 476959"/>
              <a:gd name="connsiteX49" fmla="*/ 400927 w 577964"/>
              <a:gd name="connsiteY49" fmla="*/ 361840 h 476959"/>
              <a:gd name="connsiteX50" fmla="*/ 452896 w 577964"/>
              <a:gd name="connsiteY50" fmla="*/ 309180 h 476959"/>
              <a:gd name="connsiteX51" fmla="*/ 126377 w 577964"/>
              <a:gd name="connsiteY51" fmla="*/ 309180 h 476959"/>
              <a:gd name="connsiteX52" fmla="*/ 179243 w 577964"/>
              <a:gd name="connsiteY52" fmla="*/ 361840 h 476959"/>
              <a:gd name="connsiteX53" fmla="*/ 126377 w 577964"/>
              <a:gd name="connsiteY53" fmla="*/ 414911 h 476959"/>
              <a:gd name="connsiteX54" fmla="*/ 73511 w 577964"/>
              <a:gd name="connsiteY54" fmla="*/ 361840 h 476959"/>
              <a:gd name="connsiteX55" fmla="*/ 126377 w 577964"/>
              <a:gd name="connsiteY55" fmla="*/ 309180 h 476959"/>
              <a:gd name="connsiteX56" fmla="*/ 289880 w 577964"/>
              <a:gd name="connsiteY56" fmla="*/ 253228 h 476959"/>
              <a:gd name="connsiteX57" fmla="*/ 251619 w 577964"/>
              <a:gd name="connsiteY57" fmla="*/ 290986 h 476959"/>
              <a:gd name="connsiteX58" fmla="*/ 289880 w 577964"/>
              <a:gd name="connsiteY58" fmla="*/ 328745 h 476959"/>
              <a:gd name="connsiteX59" fmla="*/ 328552 w 577964"/>
              <a:gd name="connsiteY59" fmla="*/ 290986 h 476959"/>
              <a:gd name="connsiteX60" fmla="*/ 289880 w 577964"/>
              <a:gd name="connsiteY60" fmla="*/ 253228 h 476959"/>
              <a:gd name="connsiteX61" fmla="*/ 289880 w 577964"/>
              <a:gd name="connsiteY61" fmla="*/ 239018 h 476959"/>
              <a:gd name="connsiteX62" fmla="*/ 342951 w 577964"/>
              <a:gd name="connsiteY62" fmla="*/ 290986 h 476959"/>
              <a:gd name="connsiteX63" fmla="*/ 289880 w 577964"/>
              <a:gd name="connsiteY63" fmla="*/ 342955 h 476959"/>
              <a:gd name="connsiteX64" fmla="*/ 237220 w 577964"/>
              <a:gd name="connsiteY64" fmla="*/ 290986 h 476959"/>
              <a:gd name="connsiteX65" fmla="*/ 289880 w 577964"/>
              <a:gd name="connsiteY65" fmla="*/ 239018 h 476959"/>
              <a:gd name="connsiteX66" fmla="*/ 158965 w 577964"/>
              <a:gd name="connsiteY66" fmla="*/ 135653 h 476959"/>
              <a:gd name="connsiteX67" fmla="*/ 108651 w 577964"/>
              <a:gd name="connsiteY67" fmla="*/ 164891 h 476959"/>
              <a:gd name="connsiteX68" fmla="*/ 102971 w 577964"/>
              <a:gd name="connsiteY68" fmla="*/ 208747 h 476959"/>
              <a:gd name="connsiteX69" fmla="*/ 129750 w 577964"/>
              <a:gd name="connsiteY69" fmla="*/ 243670 h 476959"/>
              <a:gd name="connsiteX70" fmla="*/ 208873 w 577964"/>
              <a:gd name="connsiteY70" fmla="*/ 222554 h 476959"/>
              <a:gd name="connsiteX71" fmla="*/ 187368 w 577964"/>
              <a:gd name="connsiteY71" fmla="*/ 143369 h 476959"/>
              <a:gd name="connsiteX72" fmla="*/ 158965 w 577964"/>
              <a:gd name="connsiteY72" fmla="*/ 135653 h 476959"/>
              <a:gd name="connsiteX73" fmla="*/ 167575 w 577964"/>
              <a:gd name="connsiteY73" fmla="*/ 122062 h 476959"/>
              <a:gd name="connsiteX74" fmla="*/ 194672 w 577964"/>
              <a:gd name="connsiteY74" fmla="*/ 131186 h 476959"/>
              <a:gd name="connsiteX75" fmla="*/ 228349 w 577964"/>
              <a:gd name="connsiteY75" fmla="*/ 174637 h 476959"/>
              <a:gd name="connsiteX76" fmla="*/ 221046 w 577964"/>
              <a:gd name="connsiteY76" fmla="*/ 229863 h 476959"/>
              <a:gd name="connsiteX77" fmla="*/ 158965 w 577964"/>
              <a:gd name="connsiteY77" fmla="*/ 265598 h 476959"/>
              <a:gd name="connsiteX78" fmla="*/ 122853 w 577964"/>
              <a:gd name="connsiteY78" fmla="*/ 256258 h 476959"/>
              <a:gd name="connsiteX79" fmla="*/ 89175 w 577964"/>
              <a:gd name="connsiteY79" fmla="*/ 212402 h 476959"/>
              <a:gd name="connsiteX80" fmla="*/ 96479 w 577964"/>
              <a:gd name="connsiteY80" fmla="*/ 157581 h 476959"/>
              <a:gd name="connsiteX81" fmla="*/ 167575 w 577964"/>
              <a:gd name="connsiteY81" fmla="*/ 122062 h 476959"/>
              <a:gd name="connsiteX82" fmla="*/ 442304 w 577964"/>
              <a:gd name="connsiteY82" fmla="*/ 87412 h 476959"/>
              <a:gd name="connsiteX83" fmla="*/ 417772 w 577964"/>
              <a:gd name="connsiteY83" fmla="*/ 93954 h 476959"/>
              <a:gd name="connsiteX84" fmla="*/ 400191 w 577964"/>
              <a:gd name="connsiteY84" fmla="*/ 160599 h 476959"/>
              <a:gd name="connsiteX85" fmla="*/ 466427 w 577964"/>
              <a:gd name="connsiteY85" fmla="*/ 178590 h 476959"/>
              <a:gd name="connsiteX86" fmla="*/ 484008 w 577964"/>
              <a:gd name="connsiteY86" fmla="*/ 111944 h 476959"/>
              <a:gd name="connsiteX87" fmla="*/ 442304 w 577964"/>
              <a:gd name="connsiteY87" fmla="*/ 87412 h 476959"/>
              <a:gd name="connsiteX88" fmla="*/ 434242 w 577964"/>
              <a:gd name="connsiteY88" fmla="*/ 73824 h 476959"/>
              <a:gd name="connsiteX89" fmla="*/ 496683 w 577964"/>
              <a:gd name="connsiteY89" fmla="*/ 104585 h 476959"/>
              <a:gd name="connsiteX90" fmla="*/ 473378 w 577964"/>
              <a:gd name="connsiteY90" fmla="*/ 190447 h 476959"/>
              <a:gd name="connsiteX91" fmla="*/ 442304 w 577964"/>
              <a:gd name="connsiteY91" fmla="*/ 199033 h 476959"/>
              <a:gd name="connsiteX92" fmla="*/ 387925 w 577964"/>
              <a:gd name="connsiteY92" fmla="*/ 167959 h 476959"/>
              <a:gd name="connsiteX93" fmla="*/ 410413 w 577964"/>
              <a:gd name="connsiteY93" fmla="*/ 81688 h 476959"/>
              <a:gd name="connsiteX94" fmla="*/ 434242 w 577964"/>
              <a:gd name="connsiteY94" fmla="*/ 73824 h 476959"/>
              <a:gd name="connsiteX95" fmla="*/ 461544 w 577964"/>
              <a:gd name="connsiteY95" fmla="*/ 15641 h 476959"/>
              <a:gd name="connsiteX96" fmla="*/ 455016 w 577964"/>
              <a:gd name="connsiteY96" fmla="*/ 39270 h 476959"/>
              <a:gd name="connsiteX97" fmla="*/ 448081 w 577964"/>
              <a:gd name="connsiteY97" fmla="*/ 44974 h 476959"/>
              <a:gd name="connsiteX98" fmla="*/ 411367 w 577964"/>
              <a:gd name="connsiteY98" fmla="*/ 49456 h 476959"/>
              <a:gd name="connsiteX99" fmla="*/ 402800 w 577964"/>
              <a:gd name="connsiteY99" fmla="*/ 46196 h 476959"/>
              <a:gd name="connsiteX100" fmla="*/ 390154 w 577964"/>
              <a:gd name="connsiteY100" fmla="*/ 25011 h 476959"/>
              <a:gd name="connsiteX101" fmla="*/ 370164 w 577964"/>
              <a:gd name="connsiteY101" fmla="*/ 36826 h 476959"/>
              <a:gd name="connsiteX102" fmla="*/ 382403 w 577964"/>
              <a:gd name="connsiteY102" fmla="*/ 57604 h 476959"/>
              <a:gd name="connsiteX103" fmla="*/ 380771 w 577964"/>
              <a:gd name="connsiteY103" fmla="*/ 66567 h 476959"/>
              <a:gd name="connsiteX104" fmla="*/ 357926 w 577964"/>
              <a:gd name="connsiteY104" fmla="*/ 95900 h 476959"/>
              <a:gd name="connsiteX105" fmla="*/ 349359 w 577964"/>
              <a:gd name="connsiteY105" fmla="*/ 99567 h 476959"/>
              <a:gd name="connsiteX106" fmla="*/ 326514 w 577964"/>
              <a:gd name="connsiteY106" fmla="*/ 93456 h 476959"/>
              <a:gd name="connsiteX107" fmla="*/ 320803 w 577964"/>
              <a:gd name="connsiteY107" fmla="*/ 116271 h 476959"/>
              <a:gd name="connsiteX108" fmla="*/ 343240 w 577964"/>
              <a:gd name="connsiteY108" fmla="*/ 121974 h 476959"/>
              <a:gd name="connsiteX109" fmla="*/ 348543 w 577964"/>
              <a:gd name="connsiteY109" fmla="*/ 129715 h 476959"/>
              <a:gd name="connsiteX110" fmla="*/ 353439 w 577964"/>
              <a:gd name="connsiteY110" fmla="*/ 167197 h 476959"/>
              <a:gd name="connsiteX111" fmla="*/ 350175 w 577964"/>
              <a:gd name="connsiteY111" fmla="*/ 175345 h 476959"/>
              <a:gd name="connsiteX112" fmla="*/ 329778 w 577964"/>
              <a:gd name="connsiteY112" fmla="*/ 187160 h 476959"/>
              <a:gd name="connsiteX113" fmla="*/ 341608 w 577964"/>
              <a:gd name="connsiteY113" fmla="*/ 207123 h 476959"/>
              <a:gd name="connsiteX114" fmla="*/ 361598 w 577964"/>
              <a:gd name="connsiteY114" fmla="*/ 195308 h 476959"/>
              <a:gd name="connsiteX115" fmla="*/ 370980 w 577964"/>
              <a:gd name="connsiteY115" fmla="*/ 196937 h 476959"/>
              <a:gd name="connsiteX116" fmla="*/ 400760 w 577964"/>
              <a:gd name="connsiteY116" fmla="*/ 220160 h 476959"/>
              <a:gd name="connsiteX117" fmla="*/ 404432 w 577964"/>
              <a:gd name="connsiteY117" fmla="*/ 228308 h 476959"/>
              <a:gd name="connsiteX118" fmla="*/ 398312 w 577964"/>
              <a:gd name="connsiteY118" fmla="*/ 251123 h 476959"/>
              <a:gd name="connsiteX119" fmla="*/ 420749 w 577964"/>
              <a:gd name="connsiteY119" fmla="*/ 257234 h 476959"/>
              <a:gd name="connsiteX120" fmla="*/ 427276 w 577964"/>
              <a:gd name="connsiteY120" fmla="*/ 234012 h 476959"/>
              <a:gd name="connsiteX121" fmla="*/ 434619 w 577964"/>
              <a:gd name="connsiteY121" fmla="*/ 228715 h 476959"/>
              <a:gd name="connsiteX122" fmla="*/ 471742 w 577964"/>
              <a:gd name="connsiteY122" fmla="*/ 223826 h 476959"/>
              <a:gd name="connsiteX123" fmla="*/ 479901 w 577964"/>
              <a:gd name="connsiteY123" fmla="*/ 226678 h 476959"/>
              <a:gd name="connsiteX124" fmla="*/ 492139 w 577964"/>
              <a:gd name="connsiteY124" fmla="*/ 247456 h 476959"/>
              <a:gd name="connsiteX125" fmla="*/ 512536 w 577964"/>
              <a:gd name="connsiteY125" fmla="*/ 235641 h 476959"/>
              <a:gd name="connsiteX126" fmla="*/ 500298 w 577964"/>
              <a:gd name="connsiteY126" fmla="*/ 214863 h 476959"/>
              <a:gd name="connsiteX127" fmla="*/ 501522 w 577964"/>
              <a:gd name="connsiteY127" fmla="*/ 206308 h 476959"/>
              <a:gd name="connsiteX128" fmla="*/ 523959 w 577964"/>
              <a:gd name="connsiteY128" fmla="*/ 176567 h 476959"/>
              <a:gd name="connsiteX129" fmla="*/ 532118 w 577964"/>
              <a:gd name="connsiteY129" fmla="*/ 172900 h 476959"/>
              <a:gd name="connsiteX130" fmla="*/ 555778 w 577964"/>
              <a:gd name="connsiteY130" fmla="*/ 179011 h 476959"/>
              <a:gd name="connsiteX131" fmla="*/ 561898 w 577964"/>
              <a:gd name="connsiteY131" fmla="*/ 156604 h 476959"/>
              <a:gd name="connsiteX132" fmla="*/ 538237 w 577964"/>
              <a:gd name="connsiteY132" fmla="*/ 150493 h 476959"/>
              <a:gd name="connsiteX133" fmla="*/ 532526 w 577964"/>
              <a:gd name="connsiteY133" fmla="*/ 142752 h 476959"/>
              <a:gd name="connsiteX134" fmla="*/ 527630 w 577964"/>
              <a:gd name="connsiteY134" fmla="*/ 106493 h 476959"/>
              <a:gd name="connsiteX135" fmla="*/ 530894 w 577964"/>
              <a:gd name="connsiteY135" fmla="*/ 98345 h 476959"/>
              <a:gd name="connsiteX136" fmla="*/ 552515 w 577964"/>
              <a:gd name="connsiteY136" fmla="*/ 85308 h 476959"/>
              <a:gd name="connsiteX137" fmla="*/ 541092 w 577964"/>
              <a:gd name="connsiteY137" fmla="*/ 65345 h 476959"/>
              <a:gd name="connsiteX138" fmla="*/ 519471 w 577964"/>
              <a:gd name="connsiteY138" fmla="*/ 77974 h 476959"/>
              <a:gd name="connsiteX139" fmla="*/ 510089 w 577964"/>
              <a:gd name="connsiteY139" fmla="*/ 75937 h 476959"/>
              <a:gd name="connsiteX140" fmla="*/ 481533 w 577964"/>
              <a:gd name="connsiteY140" fmla="*/ 54344 h 476959"/>
              <a:gd name="connsiteX141" fmla="*/ 477861 w 577964"/>
              <a:gd name="connsiteY141" fmla="*/ 45789 h 476959"/>
              <a:gd name="connsiteX142" fmla="*/ 483980 w 577964"/>
              <a:gd name="connsiteY142" fmla="*/ 21752 h 476959"/>
              <a:gd name="connsiteX143" fmla="*/ 458280 w 577964"/>
              <a:gd name="connsiteY143" fmla="*/ 159 h 476959"/>
              <a:gd name="connsiteX144" fmla="*/ 494587 w 577964"/>
              <a:gd name="connsiteY144" fmla="*/ 9937 h 476959"/>
              <a:gd name="connsiteX145" fmla="*/ 499890 w 577964"/>
              <a:gd name="connsiteY145" fmla="*/ 18900 h 476959"/>
              <a:gd name="connsiteX146" fmla="*/ 492955 w 577964"/>
              <a:gd name="connsiteY146" fmla="*/ 43752 h 476959"/>
              <a:gd name="connsiteX147" fmla="*/ 517432 w 577964"/>
              <a:gd name="connsiteY147" fmla="*/ 62900 h 476959"/>
              <a:gd name="connsiteX148" fmla="*/ 540277 w 577964"/>
              <a:gd name="connsiteY148" fmla="*/ 49863 h 476959"/>
              <a:gd name="connsiteX149" fmla="*/ 550067 w 577964"/>
              <a:gd name="connsiteY149" fmla="*/ 52307 h 476959"/>
              <a:gd name="connsiteX150" fmla="*/ 568833 w 577964"/>
              <a:gd name="connsiteY150" fmla="*/ 84900 h 476959"/>
              <a:gd name="connsiteX151" fmla="*/ 569241 w 577964"/>
              <a:gd name="connsiteY151" fmla="*/ 90196 h 476959"/>
              <a:gd name="connsiteX152" fmla="*/ 565977 w 577964"/>
              <a:gd name="connsiteY152" fmla="*/ 94678 h 476959"/>
              <a:gd name="connsiteX153" fmla="*/ 543132 w 577964"/>
              <a:gd name="connsiteY153" fmla="*/ 107715 h 476959"/>
              <a:gd name="connsiteX154" fmla="*/ 547212 w 577964"/>
              <a:gd name="connsiteY154" fmla="*/ 137863 h 476959"/>
              <a:gd name="connsiteX155" fmla="*/ 572504 w 577964"/>
              <a:gd name="connsiteY155" fmla="*/ 144382 h 476959"/>
              <a:gd name="connsiteX156" fmla="*/ 577807 w 577964"/>
              <a:gd name="connsiteY156" fmla="*/ 153345 h 476959"/>
              <a:gd name="connsiteX157" fmla="*/ 568017 w 577964"/>
              <a:gd name="connsiteY157" fmla="*/ 189604 h 476959"/>
              <a:gd name="connsiteX158" fmla="*/ 559450 w 577964"/>
              <a:gd name="connsiteY158" fmla="*/ 194493 h 476959"/>
              <a:gd name="connsiteX159" fmla="*/ 534157 w 577964"/>
              <a:gd name="connsiteY159" fmla="*/ 187974 h 476959"/>
              <a:gd name="connsiteX160" fmla="*/ 515392 w 577964"/>
              <a:gd name="connsiteY160" fmla="*/ 212826 h 476959"/>
              <a:gd name="connsiteX161" fmla="*/ 528446 w 577964"/>
              <a:gd name="connsiteY161" fmla="*/ 234826 h 476959"/>
              <a:gd name="connsiteX162" fmla="*/ 528854 w 577964"/>
              <a:gd name="connsiteY162" fmla="*/ 240530 h 476959"/>
              <a:gd name="connsiteX163" fmla="*/ 525591 w 577964"/>
              <a:gd name="connsiteY163" fmla="*/ 244604 h 476959"/>
              <a:gd name="connsiteX164" fmla="*/ 492955 w 577964"/>
              <a:gd name="connsiteY164" fmla="*/ 263345 h 476959"/>
              <a:gd name="connsiteX165" fmla="*/ 483572 w 577964"/>
              <a:gd name="connsiteY165" fmla="*/ 260901 h 476959"/>
              <a:gd name="connsiteX166" fmla="*/ 470518 w 577964"/>
              <a:gd name="connsiteY166" fmla="*/ 238900 h 476959"/>
              <a:gd name="connsiteX167" fmla="*/ 439515 w 577964"/>
              <a:gd name="connsiteY167" fmla="*/ 243382 h 476959"/>
              <a:gd name="connsiteX168" fmla="*/ 432988 w 577964"/>
              <a:gd name="connsiteY168" fmla="*/ 267826 h 476959"/>
              <a:gd name="connsiteX169" fmla="*/ 429724 w 577964"/>
              <a:gd name="connsiteY169" fmla="*/ 271901 h 476959"/>
              <a:gd name="connsiteX170" fmla="*/ 426053 w 577964"/>
              <a:gd name="connsiteY170" fmla="*/ 272715 h 476959"/>
              <a:gd name="connsiteX171" fmla="*/ 424421 w 577964"/>
              <a:gd name="connsiteY171" fmla="*/ 272308 h 476959"/>
              <a:gd name="connsiteX172" fmla="*/ 388114 w 577964"/>
              <a:gd name="connsiteY172" fmla="*/ 262938 h 476959"/>
              <a:gd name="connsiteX173" fmla="*/ 383626 w 577964"/>
              <a:gd name="connsiteY173" fmla="*/ 259271 h 476959"/>
              <a:gd name="connsiteX174" fmla="*/ 382811 w 577964"/>
              <a:gd name="connsiteY174" fmla="*/ 254382 h 476959"/>
              <a:gd name="connsiteX175" fmla="*/ 389338 w 577964"/>
              <a:gd name="connsiteY175" fmla="*/ 229938 h 476959"/>
              <a:gd name="connsiteX176" fmla="*/ 364045 w 577964"/>
              <a:gd name="connsiteY176" fmla="*/ 210789 h 476959"/>
              <a:gd name="connsiteX177" fmla="*/ 342424 w 577964"/>
              <a:gd name="connsiteY177" fmla="*/ 223419 h 476959"/>
              <a:gd name="connsiteX178" fmla="*/ 333042 w 577964"/>
              <a:gd name="connsiteY178" fmla="*/ 220567 h 476959"/>
              <a:gd name="connsiteX179" fmla="*/ 313868 w 577964"/>
              <a:gd name="connsiteY179" fmla="*/ 188382 h 476959"/>
              <a:gd name="connsiteX180" fmla="*/ 313052 w 577964"/>
              <a:gd name="connsiteY180" fmla="*/ 182678 h 476959"/>
              <a:gd name="connsiteX181" fmla="*/ 314276 w 577964"/>
              <a:gd name="connsiteY181" fmla="*/ 181048 h 476959"/>
              <a:gd name="connsiteX182" fmla="*/ 313052 w 577964"/>
              <a:gd name="connsiteY182" fmla="*/ 181048 h 476959"/>
              <a:gd name="connsiteX183" fmla="*/ 282457 w 577964"/>
              <a:gd name="connsiteY183" fmla="*/ 189604 h 476959"/>
              <a:gd name="connsiteX184" fmla="*/ 281233 w 577964"/>
              <a:gd name="connsiteY184" fmla="*/ 210789 h 476959"/>
              <a:gd name="connsiteX185" fmla="*/ 273482 w 577964"/>
              <a:gd name="connsiteY185" fmla="*/ 216900 h 476959"/>
              <a:gd name="connsiteX186" fmla="*/ 266955 w 577964"/>
              <a:gd name="connsiteY186" fmla="*/ 208752 h 476959"/>
              <a:gd name="connsiteX187" fmla="*/ 267771 w 577964"/>
              <a:gd name="connsiteY187" fmla="*/ 184715 h 476959"/>
              <a:gd name="connsiteX188" fmla="*/ 273482 w 577964"/>
              <a:gd name="connsiteY188" fmla="*/ 177382 h 476959"/>
              <a:gd name="connsiteX189" fmla="*/ 302038 w 577964"/>
              <a:gd name="connsiteY189" fmla="*/ 169234 h 476959"/>
              <a:gd name="connsiteX190" fmla="*/ 294695 w 577964"/>
              <a:gd name="connsiteY190" fmla="*/ 140715 h 476959"/>
              <a:gd name="connsiteX191" fmla="*/ 265323 w 577964"/>
              <a:gd name="connsiteY191" fmla="*/ 148456 h 476959"/>
              <a:gd name="connsiteX192" fmla="*/ 257164 w 577964"/>
              <a:gd name="connsiteY192" fmla="*/ 144789 h 476959"/>
              <a:gd name="connsiteX193" fmla="*/ 230648 w 577964"/>
              <a:gd name="connsiteY193" fmla="*/ 110159 h 476959"/>
              <a:gd name="connsiteX194" fmla="*/ 229016 w 577964"/>
              <a:gd name="connsiteY194" fmla="*/ 101604 h 476959"/>
              <a:gd name="connsiteX195" fmla="*/ 244110 w 577964"/>
              <a:gd name="connsiteY195" fmla="*/ 74715 h 476959"/>
              <a:gd name="connsiteX196" fmla="*/ 218410 w 577964"/>
              <a:gd name="connsiteY196" fmla="*/ 60048 h 476959"/>
              <a:gd name="connsiteX197" fmla="*/ 202908 w 577964"/>
              <a:gd name="connsiteY197" fmla="*/ 86530 h 476959"/>
              <a:gd name="connsiteX198" fmla="*/ 194341 w 577964"/>
              <a:gd name="connsiteY198" fmla="*/ 89382 h 476959"/>
              <a:gd name="connsiteX199" fmla="*/ 151507 w 577964"/>
              <a:gd name="connsiteY199" fmla="*/ 84085 h 476959"/>
              <a:gd name="connsiteX200" fmla="*/ 144164 w 577964"/>
              <a:gd name="connsiteY200" fmla="*/ 78382 h 476959"/>
              <a:gd name="connsiteX201" fmla="*/ 136413 w 577964"/>
              <a:gd name="connsiteY201" fmla="*/ 49048 h 476959"/>
              <a:gd name="connsiteX202" fmla="*/ 107449 w 577964"/>
              <a:gd name="connsiteY202" fmla="*/ 56789 h 476959"/>
              <a:gd name="connsiteX203" fmla="*/ 115200 w 577964"/>
              <a:gd name="connsiteY203" fmla="*/ 86122 h 476959"/>
              <a:gd name="connsiteX204" fmla="*/ 111120 w 577964"/>
              <a:gd name="connsiteY204" fmla="*/ 94678 h 476959"/>
              <a:gd name="connsiteX205" fmla="*/ 76445 w 577964"/>
              <a:gd name="connsiteY205" fmla="*/ 120752 h 476959"/>
              <a:gd name="connsiteX206" fmla="*/ 67470 w 577964"/>
              <a:gd name="connsiteY206" fmla="*/ 121974 h 476959"/>
              <a:gd name="connsiteX207" fmla="*/ 41770 w 577964"/>
              <a:gd name="connsiteY207" fmla="*/ 107308 h 476959"/>
              <a:gd name="connsiteX208" fmla="*/ 27084 w 577964"/>
              <a:gd name="connsiteY208" fmla="*/ 132974 h 476959"/>
              <a:gd name="connsiteX209" fmla="*/ 52377 w 577964"/>
              <a:gd name="connsiteY209" fmla="*/ 148048 h 476959"/>
              <a:gd name="connsiteX210" fmla="*/ 55640 w 577964"/>
              <a:gd name="connsiteY210" fmla="*/ 156197 h 476959"/>
              <a:gd name="connsiteX211" fmla="*/ 49521 w 577964"/>
              <a:gd name="connsiteY211" fmla="*/ 200197 h 476959"/>
              <a:gd name="connsiteX212" fmla="*/ 43810 w 577964"/>
              <a:gd name="connsiteY212" fmla="*/ 207530 h 476959"/>
              <a:gd name="connsiteX213" fmla="*/ 16070 w 577964"/>
              <a:gd name="connsiteY213" fmla="*/ 215271 h 476959"/>
              <a:gd name="connsiteX214" fmla="*/ 23413 w 577964"/>
              <a:gd name="connsiteY214" fmla="*/ 244197 h 476959"/>
              <a:gd name="connsiteX215" fmla="*/ 51561 w 577964"/>
              <a:gd name="connsiteY215" fmla="*/ 236456 h 476959"/>
              <a:gd name="connsiteX216" fmla="*/ 59719 w 577964"/>
              <a:gd name="connsiteY216" fmla="*/ 240530 h 476959"/>
              <a:gd name="connsiteX217" fmla="*/ 87052 w 577964"/>
              <a:gd name="connsiteY217" fmla="*/ 275975 h 476959"/>
              <a:gd name="connsiteX218" fmla="*/ 88683 w 577964"/>
              <a:gd name="connsiteY218" fmla="*/ 284938 h 476959"/>
              <a:gd name="connsiteX219" fmla="*/ 70734 w 577964"/>
              <a:gd name="connsiteY219" fmla="*/ 315901 h 476959"/>
              <a:gd name="connsiteX220" fmla="*/ 64615 w 577964"/>
              <a:gd name="connsiteY220" fmla="*/ 319567 h 476959"/>
              <a:gd name="connsiteX221" fmla="*/ 60535 w 577964"/>
              <a:gd name="connsiteY221" fmla="*/ 318345 h 476959"/>
              <a:gd name="connsiteX222" fmla="*/ 58088 w 577964"/>
              <a:gd name="connsiteY222" fmla="*/ 308567 h 476959"/>
              <a:gd name="connsiteX223" fmla="*/ 73182 w 577964"/>
              <a:gd name="connsiteY223" fmla="*/ 282901 h 476959"/>
              <a:gd name="connsiteX224" fmla="*/ 49521 w 577964"/>
              <a:gd name="connsiteY224" fmla="*/ 251938 h 476959"/>
              <a:gd name="connsiteX225" fmla="*/ 20149 w 577964"/>
              <a:gd name="connsiteY225" fmla="*/ 259678 h 476959"/>
              <a:gd name="connsiteX226" fmla="*/ 11582 w 577964"/>
              <a:gd name="connsiteY226" fmla="*/ 254789 h 476959"/>
              <a:gd name="connsiteX227" fmla="*/ 160 w 577964"/>
              <a:gd name="connsiteY227" fmla="*/ 212012 h 476959"/>
              <a:gd name="connsiteX228" fmla="*/ 976 w 577964"/>
              <a:gd name="connsiteY228" fmla="*/ 206308 h 476959"/>
              <a:gd name="connsiteX229" fmla="*/ 5463 w 577964"/>
              <a:gd name="connsiteY229" fmla="*/ 203456 h 476959"/>
              <a:gd name="connsiteX230" fmla="*/ 34835 w 577964"/>
              <a:gd name="connsiteY230" fmla="*/ 195308 h 476959"/>
              <a:gd name="connsiteX231" fmla="*/ 40138 w 577964"/>
              <a:gd name="connsiteY231" fmla="*/ 157419 h 476959"/>
              <a:gd name="connsiteX232" fmla="*/ 13214 w 577964"/>
              <a:gd name="connsiteY232" fmla="*/ 141937 h 476959"/>
              <a:gd name="connsiteX233" fmla="*/ 10766 w 577964"/>
              <a:gd name="connsiteY233" fmla="*/ 132159 h 476959"/>
              <a:gd name="connsiteX234" fmla="*/ 33203 w 577964"/>
              <a:gd name="connsiteY234" fmla="*/ 93863 h 476959"/>
              <a:gd name="connsiteX235" fmla="*/ 42586 w 577964"/>
              <a:gd name="connsiteY235" fmla="*/ 91419 h 476959"/>
              <a:gd name="connsiteX236" fmla="*/ 69918 w 577964"/>
              <a:gd name="connsiteY236" fmla="*/ 106900 h 476959"/>
              <a:gd name="connsiteX237" fmla="*/ 99698 w 577964"/>
              <a:gd name="connsiteY237" fmla="*/ 84085 h 476959"/>
              <a:gd name="connsiteX238" fmla="*/ 91947 w 577964"/>
              <a:gd name="connsiteY238" fmla="*/ 53937 h 476959"/>
              <a:gd name="connsiteX239" fmla="*/ 92355 w 577964"/>
              <a:gd name="connsiteY239" fmla="*/ 48641 h 476959"/>
              <a:gd name="connsiteX240" fmla="*/ 97250 w 577964"/>
              <a:gd name="connsiteY240" fmla="*/ 44974 h 476959"/>
              <a:gd name="connsiteX241" fmla="*/ 139268 w 577964"/>
              <a:gd name="connsiteY241" fmla="*/ 33567 h 476959"/>
              <a:gd name="connsiteX242" fmla="*/ 148243 w 577964"/>
              <a:gd name="connsiteY242" fmla="*/ 38456 h 476959"/>
              <a:gd name="connsiteX243" fmla="*/ 156402 w 577964"/>
              <a:gd name="connsiteY243" fmla="*/ 69419 h 476959"/>
              <a:gd name="connsiteX244" fmla="*/ 193933 w 577964"/>
              <a:gd name="connsiteY244" fmla="*/ 74307 h 476959"/>
              <a:gd name="connsiteX245" fmla="*/ 209843 w 577964"/>
              <a:gd name="connsiteY245" fmla="*/ 47011 h 476959"/>
              <a:gd name="connsiteX246" fmla="*/ 219225 w 577964"/>
              <a:gd name="connsiteY246" fmla="*/ 43752 h 476959"/>
              <a:gd name="connsiteX247" fmla="*/ 257572 w 577964"/>
              <a:gd name="connsiteY247" fmla="*/ 66159 h 476959"/>
              <a:gd name="connsiteX248" fmla="*/ 260836 w 577964"/>
              <a:gd name="connsiteY248" fmla="*/ 70641 h 476959"/>
              <a:gd name="connsiteX249" fmla="*/ 260020 w 577964"/>
              <a:gd name="connsiteY249" fmla="*/ 75937 h 476959"/>
              <a:gd name="connsiteX250" fmla="*/ 244110 w 577964"/>
              <a:gd name="connsiteY250" fmla="*/ 103641 h 476959"/>
              <a:gd name="connsiteX251" fmla="*/ 266955 w 577964"/>
              <a:gd name="connsiteY251" fmla="*/ 133382 h 476959"/>
              <a:gd name="connsiteX252" fmla="*/ 297550 w 577964"/>
              <a:gd name="connsiteY252" fmla="*/ 125234 h 476959"/>
              <a:gd name="connsiteX253" fmla="*/ 303262 w 577964"/>
              <a:gd name="connsiteY253" fmla="*/ 125641 h 476959"/>
              <a:gd name="connsiteX254" fmla="*/ 306525 w 577964"/>
              <a:gd name="connsiteY254" fmla="*/ 130122 h 476959"/>
              <a:gd name="connsiteX255" fmla="*/ 317948 w 577964"/>
              <a:gd name="connsiteY255" fmla="*/ 172900 h 476959"/>
              <a:gd name="connsiteX256" fmla="*/ 317540 w 577964"/>
              <a:gd name="connsiteY256" fmla="*/ 177789 h 476959"/>
              <a:gd name="connsiteX257" fmla="*/ 337937 w 577964"/>
              <a:gd name="connsiteY257" fmla="*/ 165974 h 476959"/>
              <a:gd name="connsiteX258" fmla="*/ 334265 w 577964"/>
              <a:gd name="connsiteY258" fmla="*/ 134604 h 476959"/>
              <a:gd name="connsiteX259" fmla="*/ 310197 w 577964"/>
              <a:gd name="connsiteY259" fmla="*/ 128085 h 476959"/>
              <a:gd name="connsiteX260" fmla="*/ 304893 w 577964"/>
              <a:gd name="connsiteY260" fmla="*/ 119122 h 476959"/>
              <a:gd name="connsiteX261" fmla="*/ 314684 w 577964"/>
              <a:gd name="connsiteY261" fmla="*/ 82863 h 476959"/>
              <a:gd name="connsiteX262" fmla="*/ 323659 w 577964"/>
              <a:gd name="connsiteY262" fmla="*/ 77974 h 476959"/>
              <a:gd name="connsiteX263" fmla="*/ 347727 w 577964"/>
              <a:gd name="connsiteY263" fmla="*/ 84493 h 476959"/>
              <a:gd name="connsiteX264" fmla="*/ 367309 w 577964"/>
              <a:gd name="connsiteY264" fmla="*/ 59641 h 476959"/>
              <a:gd name="connsiteX265" fmla="*/ 354255 w 577964"/>
              <a:gd name="connsiteY265" fmla="*/ 38048 h 476959"/>
              <a:gd name="connsiteX266" fmla="*/ 353439 w 577964"/>
              <a:gd name="connsiteY266" fmla="*/ 32344 h 476959"/>
              <a:gd name="connsiteX267" fmla="*/ 356702 w 577964"/>
              <a:gd name="connsiteY267" fmla="*/ 27863 h 476959"/>
              <a:gd name="connsiteX268" fmla="*/ 389746 w 577964"/>
              <a:gd name="connsiteY268" fmla="*/ 9530 h 476959"/>
              <a:gd name="connsiteX269" fmla="*/ 399536 w 577964"/>
              <a:gd name="connsiteY269" fmla="*/ 11974 h 476959"/>
              <a:gd name="connsiteX270" fmla="*/ 412182 w 577964"/>
              <a:gd name="connsiteY270" fmla="*/ 34381 h 476959"/>
              <a:gd name="connsiteX271" fmla="*/ 443186 w 577964"/>
              <a:gd name="connsiteY271" fmla="*/ 30307 h 476959"/>
              <a:gd name="connsiteX272" fmla="*/ 449713 w 577964"/>
              <a:gd name="connsiteY272" fmla="*/ 5048 h 476959"/>
              <a:gd name="connsiteX273" fmla="*/ 452977 w 577964"/>
              <a:gd name="connsiteY273" fmla="*/ 974 h 476959"/>
              <a:gd name="connsiteX274" fmla="*/ 458280 w 577964"/>
              <a:gd name="connsiteY274" fmla="*/ 159 h 476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Lst>
            <a:rect l="l" t="t" r="r" b="b"/>
            <a:pathLst>
              <a:path w="577964" h="476959">
                <a:moveTo>
                  <a:pt x="397169" y="418921"/>
                </a:moveTo>
                <a:lnTo>
                  <a:pt x="510424" y="418921"/>
                </a:lnTo>
                <a:cubicBezTo>
                  <a:pt x="538227" y="418921"/>
                  <a:pt x="545586" y="430052"/>
                  <a:pt x="556217" y="467568"/>
                </a:cubicBezTo>
                <a:cubicBezTo>
                  <a:pt x="557034" y="471691"/>
                  <a:pt x="554990" y="475401"/>
                  <a:pt x="550901" y="476638"/>
                </a:cubicBezTo>
                <a:cubicBezTo>
                  <a:pt x="547222" y="477875"/>
                  <a:pt x="543542" y="475401"/>
                  <a:pt x="542315" y="471691"/>
                </a:cubicBezTo>
                <a:cubicBezTo>
                  <a:pt x="531685" y="433350"/>
                  <a:pt x="526778" y="433350"/>
                  <a:pt x="510424" y="433350"/>
                </a:cubicBezTo>
                <a:lnTo>
                  <a:pt x="397169" y="433350"/>
                </a:lnTo>
                <a:cubicBezTo>
                  <a:pt x="380814" y="433350"/>
                  <a:pt x="375908" y="433350"/>
                  <a:pt x="365277" y="471691"/>
                </a:cubicBezTo>
                <a:cubicBezTo>
                  <a:pt x="364459" y="474577"/>
                  <a:pt x="361597" y="476638"/>
                  <a:pt x="358327" y="476638"/>
                </a:cubicBezTo>
                <a:cubicBezTo>
                  <a:pt x="357918" y="476638"/>
                  <a:pt x="357100" y="476638"/>
                  <a:pt x="356691" y="476638"/>
                </a:cubicBezTo>
                <a:cubicBezTo>
                  <a:pt x="353011" y="475401"/>
                  <a:pt x="350558" y="471691"/>
                  <a:pt x="351785" y="467568"/>
                </a:cubicBezTo>
                <a:cubicBezTo>
                  <a:pt x="362006" y="430052"/>
                  <a:pt x="369366" y="418921"/>
                  <a:pt x="397169" y="418921"/>
                </a:cubicBezTo>
                <a:close/>
                <a:moveTo>
                  <a:pt x="69749" y="418921"/>
                </a:moveTo>
                <a:lnTo>
                  <a:pt x="183005" y="418921"/>
                </a:lnTo>
                <a:cubicBezTo>
                  <a:pt x="210808" y="418921"/>
                  <a:pt x="217758" y="430052"/>
                  <a:pt x="228798" y="467568"/>
                </a:cubicBezTo>
                <a:cubicBezTo>
                  <a:pt x="229615" y="471691"/>
                  <a:pt x="227571" y="475401"/>
                  <a:pt x="223891" y="476638"/>
                </a:cubicBezTo>
                <a:cubicBezTo>
                  <a:pt x="223073" y="476638"/>
                  <a:pt x="222665" y="476638"/>
                  <a:pt x="221847" y="476638"/>
                </a:cubicBezTo>
                <a:cubicBezTo>
                  <a:pt x="218576" y="476638"/>
                  <a:pt x="215714" y="474577"/>
                  <a:pt x="214896" y="471691"/>
                </a:cubicBezTo>
                <a:cubicBezTo>
                  <a:pt x="204266" y="433350"/>
                  <a:pt x="199359" y="433350"/>
                  <a:pt x="183005" y="433350"/>
                </a:cubicBezTo>
                <a:lnTo>
                  <a:pt x="69749" y="433350"/>
                </a:lnTo>
                <a:cubicBezTo>
                  <a:pt x="53395" y="433350"/>
                  <a:pt x="48897" y="433350"/>
                  <a:pt x="37858" y="471691"/>
                </a:cubicBezTo>
                <a:cubicBezTo>
                  <a:pt x="37040" y="475401"/>
                  <a:pt x="32952" y="477875"/>
                  <a:pt x="29272" y="476638"/>
                </a:cubicBezTo>
                <a:cubicBezTo>
                  <a:pt x="25183" y="475401"/>
                  <a:pt x="23139" y="471691"/>
                  <a:pt x="23957" y="467568"/>
                </a:cubicBezTo>
                <a:cubicBezTo>
                  <a:pt x="34996" y="430052"/>
                  <a:pt x="41947" y="418921"/>
                  <a:pt x="69749" y="418921"/>
                </a:cubicBezTo>
                <a:close/>
                <a:moveTo>
                  <a:pt x="233050" y="350558"/>
                </a:moveTo>
                <a:lnTo>
                  <a:pt x="346714" y="350558"/>
                </a:lnTo>
                <a:cubicBezTo>
                  <a:pt x="374517" y="350558"/>
                  <a:pt x="381467" y="361689"/>
                  <a:pt x="392098" y="399618"/>
                </a:cubicBezTo>
                <a:cubicBezTo>
                  <a:pt x="393324" y="403328"/>
                  <a:pt x="390871" y="407451"/>
                  <a:pt x="387191" y="408275"/>
                </a:cubicBezTo>
                <a:cubicBezTo>
                  <a:pt x="386374" y="408687"/>
                  <a:pt x="385965" y="408687"/>
                  <a:pt x="385147" y="408687"/>
                </a:cubicBezTo>
                <a:cubicBezTo>
                  <a:pt x="381876" y="408687"/>
                  <a:pt x="379014" y="406626"/>
                  <a:pt x="378196" y="403328"/>
                </a:cubicBezTo>
                <a:cubicBezTo>
                  <a:pt x="367566" y="364987"/>
                  <a:pt x="362659" y="364987"/>
                  <a:pt x="346714" y="364987"/>
                </a:cubicBezTo>
                <a:lnTo>
                  <a:pt x="233050" y="364987"/>
                </a:lnTo>
                <a:cubicBezTo>
                  <a:pt x="217104" y="364987"/>
                  <a:pt x="212198" y="364987"/>
                  <a:pt x="201567" y="403328"/>
                </a:cubicBezTo>
                <a:cubicBezTo>
                  <a:pt x="200341" y="407451"/>
                  <a:pt x="196252" y="409512"/>
                  <a:pt x="192572" y="408275"/>
                </a:cubicBezTo>
                <a:cubicBezTo>
                  <a:pt x="188892" y="407451"/>
                  <a:pt x="186848" y="403328"/>
                  <a:pt x="187666" y="399618"/>
                </a:cubicBezTo>
                <a:cubicBezTo>
                  <a:pt x="198296" y="361689"/>
                  <a:pt x="205656" y="350558"/>
                  <a:pt x="233050" y="350558"/>
                </a:cubicBezTo>
                <a:close/>
                <a:moveTo>
                  <a:pt x="452896" y="323579"/>
                </a:moveTo>
                <a:cubicBezTo>
                  <a:pt x="431783" y="323579"/>
                  <a:pt x="415137" y="340858"/>
                  <a:pt x="415137" y="361840"/>
                </a:cubicBezTo>
                <a:cubicBezTo>
                  <a:pt x="415137" y="383233"/>
                  <a:pt x="431783" y="400512"/>
                  <a:pt x="452896" y="400512"/>
                </a:cubicBezTo>
                <a:cubicBezTo>
                  <a:pt x="473602" y="400512"/>
                  <a:pt x="490654" y="383233"/>
                  <a:pt x="490654" y="361840"/>
                </a:cubicBezTo>
                <a:cubicBezTo>
                  <a:pt x="490654" y="340858"/>
                  <a:pt x="473602" y="323579"/>
                  <a:pt x="452896" y="323579"/>
                </a:cubicBezTo>
                <a:close/>
                <a:moveTo>
                  <a:pt x="126377" y="323579"/>
                </a:moveTo>
                <a:cubicBezTo>
                  <a:pt x="105476" y="323579"/>
                  <a:pt x="87854" y="340858"/>
                  <a:pt x="87854" y="361840"/>
                </a:cubicBezTo>
                <a:cubicBezTo>
                  <a:pt x="87854" y="383233"/>
                  <a:pt x="105476" y="400512"/>
                  <a:pt x="126377" y="400512"/>
                </a:cubicBezTo>
                <a:cubicBezTo>
                  <a:pt x="147278" y="400512"/>
                  <a:pt x="164900" y="383233"/>
                  <a:pt x="164900" y="361840"/>
                </a:cubicBezTo>
                <a:cubicBezTo>
                  <a:pt x="164900" y="340858"/>
                  <a:pt x="147278" y="323579"/>
                  <a:pt x="126377" y="323579"/>
                </a:cubicBezTo>
                <a:close/>
                <a:moveTo>
                  <a:pt x="452896" y="309180"/>
                </a:moveTo>
                <a:cubicBezTo>
                  <a:pt x="481316" y="309180"/>
                  <a:pt x="504864" y="332630"/>
                  <a:pt x="504864" y="361840"/>
                </a:cubicBezTo>
                <a:cubicBezTo>
                  <a:pt x="504864" y="391049"/>
                  <a:pt x="481316" y="414911"/>
                  <a:pt x="452896" y="414911"/>
                </a:cubicBezTo>
                <a:cubicBezTo>
                  <a:pt x="424069" y="414911"/>
                  <a:pt x="400927" y="391049"/>
                  <a:pt x="400927" y="361840"/>
                </a:cubicBezTo>
                <a:cubicBezTo>
                  <a:pt x="400927" y="332630"/>
                  <a:pt x="424069" y="309180"/>
                  <a:pt x="452896" y="309180"/>
                </a:cubicBezTo>
                <a:close/>
                <a:moveTo>
                  <a:pt x="126377" y="309180"/>
                </a:moveTo>
                <a:cubicBezTo>
                  <a:pt x="155474" y="309180"/>
                  <a:pt x="179243" y="332630"/>
                  <a:pt x="179243" y="361840"/>
                </a:cubicBezTo>
                <a:cubicBezTo>
                  <a:pt x="179243" y="391049"/>
                  <a:pt x="155474" y="414911"/>
                  <a:pt x="126377" y="414911"/>
                </a:cubicBezTo>
                <a:cubicBezTo>
                  <a:pt x="97280" y="414911"/>
                  <a:pt x="73511" y="391049"/>
                  <a:pt x="73511" y="361840"/>
                </a:cubicBezTo>
                <a:cubicBezTo>
                  <a:pt x="73511" y="332630"/>
                  <a:pt x="97280" y="309180"/>
                  <a:pt x="126377" y="309180"/>
                </a:cubicBezTo>
                <a:close/>
                <a:moveTo>
                  <a:pt x="289880" y="253228"/>
                </a:moveTo>
                <a:cubicBezTo>
                  <a:pt x="268898" y="253228"/>
                  <a:pt x="251619" y="269874"/>
                  <a:pt x="251619" y="290986"/>
                </a:cubicBezTo>
                <a:cubicBezTo>
                  <a:pt x="251619" y="312098"/>
                  <a:pt x="268898" y="328745"/>
                  <a:pt x="289880" y="328745"/>
                </a:cubicBezTo>
                <a:cubicBezTo>
                  <a:pt x="311273" y="328745"/>
                  <a:pt x="328552" y="312098"/>
                  <a:pt x="328552" y="290986"/>
                </a:cubicBezTo>
                <a:cubicBezTo>
                  <a:pt x="328552" y="269874"/>
                  <a:pt x="311273" y="253228"/>
                  <a:pt x="289880" y="253228"/>
                </a:cubicBezTo>
                <a:close/>
                <a:moveTo>
                  <a:pt x="289880" y="239018"/>
                </a:moveTo>
                <a:cubicBezTo>
                  <a:pt x="319501" y="239018"/>
                  <a:pt x="342951" y="262160"/>
                  <a:pt x="342951" y="290986"/>
                </a:cubicBezTo>
                <a:cubicBezTo>
                  <a:pt x="342951" y="319407"/>
                  <a:pt x="319501" y="342955"/>
                  <a:pt x="289880" y="342955"/>
                </a:cubicBezTo>
                <a:cubicBezTo>
                  <a:pt x="261082" y="342955"/>
                  <a:pt x="237220" y="319407"/>
                  <a:pt x="237220" y="290986"/>
                </a:cubicBezTo>
                <a:cubicBezTo>
                  <a:pt x="237220" y="262160"/>
                  <a:pt x="261082" y="239018"/>
                  <a:pt x="289880" y="239018"/>
                </a:cubicBezTo>
                <a:close/>
                <a:moveTo>
                  <a:pt x="158965" y="135653"/>
                </a:moveTo>
                <a:cubicBezTo>
                  <a:pt x="138677" y="135653"/>
                  <a:pt x="119607" y="146211"/>
                  <a:pt x="108651" y="164891"/>
                </a:cubicBezTo>
                <a:cubicBezTo>
                  <a:pt x="100942" y="178291"/>
                  <a:pt x="98913" y="193722"/>
                  <a:pt x="102971" y="208747"/>
                </a:cubicBezTo>
                <a:cubicBezTo>
                  <a:pt x="107028" y="223366"/>
                  <a:pt x="116361" y="235954"/>
                  <a:pt x="129750" y="243670"/>
                </a:cubicBezTo>
                <a:cubicBezTo>
                  <a:pt x="157748" y="259507"/>
                  <a:pt x="193049" y="250167"/>
                  <a:pt x="208873" y="222554"/>
                </a:cubicBezTo>
                <a:cubicBezTo>
                  <a:pt x="225103" y="194534"/>
                  <a:pt x="215365" y="159612"/>
                  <a:pt x="187368" y="143369"/>
                </a:cubicBezTo>
                <a:cubicBezTo>
                  <a:pt x="178847" y="138090"/>
                  <a:pt x="168703" y="135653"/>
                  <a:pt x="158965" y="135653"/>
                </a:cubicBezTo>
                <a:close/>
                <a:moveTo>
                  <a:pt x="167575" y="122062"/>
                </a:moveTo>
                <a:cubicBezTo>
                  <a:pt x="176843" y="123217"/>
                  <a:pt x="186049" y="126212"/>
                  <a:pt x="194672" y="131186"/>
                </a:cubicBezTo>
                <a:cubicBezTo>
                  <a:pt x="211308" y="140932"/>
                  <a:pt x="223480" y="156363"/>
                  <a:pt x="228349" y="174637"/>
                </a:cubicBezTo>
                <a:cubicBezTo>
                  <a:pt x="233218" y="193722"/>
                  <a:pt x="230784" y="213214"/>
                  <a:pt x="221046" y="229863"/>
                </a:cubicBezTo>
                <a:cubicBezTo>
                  <a:pt x="207656" y="252603"/>
                  <a:pt x="183716" y="265598"/>
                  <a:pt x="158965" y="265598"/>
                </a:cubicBezTo>
                <a:cubicBezTo>
                  <a:pt x="146386" y="265598"/>
                  <a:pt x="134214" y="262755"/>
                  <a:pt x="122853" y="256258"/>
                </a:cubicBezTo>
                <a:cubicBezTo>
                  <a:pt x="106217" y="246512"/>
                  <a:pt x="94044" y="231081"/>
                  <a:pt x="89175" y="212402"/>
                </a:cubicBezTo>
                <a:cubicBezTo>
                  <a:pt x="84306" y="193722"/>
                  <a:pt x="86740" y="174231"/>
                  <a:pt x="96479" y="157581"/>
                </a:cubicBezTo>
                <a:cubicBezTo>
                  <a:pt x="111390" y="131694"/>
                  <a:pt x="139768" y="118598"/>
                  <a:pt x="167575" y="122062"/>
                </a:cubicBezTo>
                <a:close/>
                <a:moveTo>
                  <a:pt x="442304" y="87412"/>
                </a:moveTo>
                <a:cubicBezTo>
                  <a:pt x="434127" y="87412"/>
                  <a:pt x="425541" y="89865"/>
                  <a:pt x="417772" y="93954"/>
                </a:cubicBezTo>
                <a:cubicBezTo>
                  <a:pt x="394876" y="107447"/>
                  <a:pt x="386699" y="137294"/>
                  <a:pt x="400191" y="160599"/>
                </a:cubicBezTo>
                <a:cubicBezTo>
                  <a:pt x="413684" y="183905"/>
                  <a:pt x="443531" y="191673"/>
                  <a:pt x="466427" y="178590"/>
                </a:cubicBezTo>
                <a:cubicBezTo>
                  <a:pt x="489732" y="164688"/>
                  <a:pt x="497501" y="135250"/>
                  <a:pt x="484008" y="111944"/>
                </a:cubicBezTo>
                <a:cubicBezTo>
                  <a:pt x="475013" y="96407"/>
                  <a:pt x="459068" y="87412"/>
                  <a:pt x="442304" y="87412"/>
                </a:cubicBezTo>
                <a:close/>
                <a:moveTo>
                  <a:pt x="434242" y="73824"/>
                </a:moveTo>
                <a:cubicBezTo>
                  <a:pt x="458735" y="70853"/>
                  <a:pt x="483804" y="82199"/>
                  <a:pt x="496683" y="104585"/>
                </a:cubicBezTo>
                <a:cubicBezTo>
                  <a:pt x="513855" y="134841"/>
                  <a:pt x="503634" y="173683"/>
                  <a:pt x="473378" y="190447"/>
                </a:cubicBezTo>
                <a:cubicBezTo>
                  <a:pt x="463974" y="196171"/>
                  <a:pt x="452935" y="199033"/>
                  <a:pt x="442304" y="199033"/>
                </a:cubicBezTo>
                <a:cubicBezTo>
                  <a:pt x="420634" y="199033"/>
                  <a:pt x="399373" y="187993"/>
                  <a:pt x="387925" y="167959"/>
                </a:cubicBezTo>
                <a:cubicBezTo>
                  <a:pt x="370344" y="137703"/>
                  <a:pt x="380566" y="98861"/>
                  <a:pt x="410413" y="81688"/>
                </a:cubicBezTo>
                <a:cubicBezTo>
                  <a:pt x="417977" y="77395"/>
                  <a:pt x="426077" y="74814"/>
                  <a:pt x="434242" y="73824"/>
                </a:cubicBezTo>
                <a:close/>
                <a:moveTo>
                  <a:pt x="461544" y="15641"/>
                </a:moveTo>
                <a:lnTo>
                  <a:pt x="455016" y="39270"/>
                </a:lnTo>
                <a:cubicBezTo>
                  <a:pt x="454201" y="42937"/>
                  <a:pt x="451345" y="44974"/>
                  <a:pt x="448081" y="44974"/>
                </a:cubicBezTo>
                <a:cubicBezTo>
                  <a:pt x="435027" y="43752"/>
                  <a:pt x="422789" y="45381"/>
                  <a:pt x="411367" y="49456"/>
                </a:cubicBezTo>
                <a:cubicBezTo>
                  <a:pt x="407695" y="50270"/>
                  <a:pt x="404024" y="49048"/>
                  <a:pt x="402800" y="46196"/>
                </a:cubicBezTo>
                <a:lnTo>
                  <a:pt x="390154" y="25011"/>
                </a:lnTo>
                <a:lnTo>
                  <a:pt x="370164" y="36826"/>
                </a:lnTo>
                <a:lnTo>
                  <a:pt x="382403" y="57604"/>
                </a:lnTo>
                <a:cubicBezTo>
                  <a:pt x="384034" y="60456"/>
                  <a:pt x="383219" y="64122"/>
                  <a:pt x="380771" y="66567"/>
                </a:cubicBezTo>
                <a:cubicBezTo>
                  <a:pt x="370980" y="74715"/>
                  <a:pt x="363229" y="84900"/>
                  <a:pt x="357926" y="95900"/>
                </a:cubicBezTo>
                <a:cubicBezTo>
                  <a:pt x="356294" y="99159"/>
                  <a:pt x="353031" y="100789"/>
                  <a:pt x="349359" y="99567"/>
                </a:cubicBezTo>
                <a:lnTo>
                  <a:pt x="326514" y="93456"/>
                </a:lnTo>
                <a:lnTo>
                  <a:pt x="320803" y="116271"/>
                </a:lnTo>
                <a:lnTo>
                  <a:pt x="343240" y="121974"/>
                </a:lnTo>
                <a:cubicBezTo>
                  <a:pt x="346504" y="123196"/>
                  <a:pt x="348951" y="126048"/>
                  <a:pt x="348543" y="129715"/>
                </a:cubicBezTo>
                <a:cubicBezTo>
                  <a:pt x="347320" y="142345"/>
                  <a:pt x="349359" y="154974"/>
                  <a:pt x="353439" y="167197"/>
                </a:cubicBezTo>
                <a:cubicBezTo>
                  <a:pt x="354255" y="170456"/>
                  <a:pt x="353031" y="174123"/>
                  <a:pt x="350175" y="175345"/>
                </a:cubicBezTo>
                <a:lnTo>
                  <a:pt x="329778" y="187160"/>
                </a:lnTo>
                <a:lnTo>
                  <a:pt x="341608" y="207123"/>
                </a:lnTo>
                <a:lnTo>
                  <a:pt x="361598" y="195308"/>
                </a:lnTo>
                <a:cubicBezTo>
                  <a:pt x="364861" y="194086"/>
                  <a:pt x="368533" y="194493"/>
                  <a:pt x="370980" y="196937"/>
                </a:cubicBezTo>
                <a:cubicBezTo>
                  <a:pt x="379139" y="206715"/>
                  <a:pt x="389338" y="214456"/>
                  <a:pt x="400760" y="220160"/>
                </a:cubicBezTo>
                <a:cubicBezTo>
                  <a:pt x="404024" y="221382"/>
                  <a:pt x="405247" y="225049"/>
                  <a:pt x="404432" y="228308"/>
                </a:cubicBezTo>
                <a:lnTo>
                  <a:pt x="398312" y="251123"/>
                </a:lnTo>
                <a:lnTo>
                  <a:pt x="420749" y="257234"/>
                </a:lnTo>
                <a:lnTo>
                  <a:pt x="427276" y="234012"/>
                </a:lnTo>
                <a:cubicBezTo>
                  <a:pt x="428092" y="230752"/>
                  <a:pt x="431356" y="228715"/>
                  <a:pt x="434619" y="228715"/>
                </a:cubicBezTo>
                <a:cubicBezTo>
                  <a:pt x="447266" y="229938"/>
                  <a:pt x="459504" y="227900"/>
                  <a:pt x="471742" y="223826"/>
                </a:cubicBezTo>
                <a:cubicBezTo>
                  <a:pt x="475006" y="222604"/>
                  <a:pt x="478677" y="223826"/>
                  <a:pt x="479901" y="226678"/>
                </a:cubicBezTo>
                <a:lnTo>
                  <a:pt x="492139" y="247456"/>
                </a:lnTo>
                <a:lnTo>
                  <a:pt x="512536" y="235641"/>
                </a:lnTo>
                <a:lnTo>
                  <a:pt x="500298" y="214863"/>
                </a:lnTo>
                <a:cubicBezTo>
                  <a:pt x="498666" y="212012"/>
                  <a:pt x="499074" y="208345"/>
                  <a:pt x="501522" y="206308"/>
                </a:cubicBezTo>
                <a:cubicBezTo>
                  <a:pt x="510905" y="197752"/>
                  <a:pt x="518656" y="187974"/>
                  <a:pt x="523959" y="176567"/>
                </a:cubicBezTo>
                <a:cubicBezTo>
                  <a:pt x="525183" y="173308"/>
                  <a:pt x="528854" y="171678"/>
                  <a:pt x="532118" y="172900"/>
                </a:cubicBezTo>
                <a:lnTo>
                  <a:pt x="555778" y="179011"/>
                </a:lnTo>
                <a:lnTo>
                  <a:pt x="561898" y="156604"/>
                </a:lnTo>
                <a:lnTo>
                  <a:pt x="538237" y="150493"/>
                </a:lnTo>
                <a:cubicBezTo>
                  <a:pt x="534565" y="149271"/>
                  <a:pt x="532526" y="146419"/>
                  <a:pt x="532526" y="142752"/>
                </a:cubicBezTo>
                <a:cubicBezTo>
                  <a:pt x="533342" y="130530"/>
                  <a:pt x="532118" y="118308"/>
                  <a:pt x="527630" y="106493"/>
                </a:cubicBezTo>
                <a:cubicBezTo>
                  <a:pt x="526814" y="103233"/>
                  <a:pt x="528038" y="99567"/>
                  <a:pt x="530894" y="98345"/>
                </a:cubicBezTo>
                <a:lnTo>
                  <a:pt x="552515" y="85308"/>
                </a:lnTo>
                <a:lnTo>
                  <a:pt x="541092" y="65345"/>
                </a:lnTo>
                <a:lnTo>
                  <a:pt x="519471" y="77974"/>
                </a:lnTo>
                <a:cubicBezTo>
                  <a:pt x="516208" y="79604"/>
                  <a:pt x="512128" y="78789"/>
                  <a:pt x="510089" y="75937"/>
                </a:cubicBezTo>
                <a:cubicBezTo>
                  <a:pt x="503562" y="67382"/>
                  <a:pt x="494179" y="60456"/>
                  <a:pt x="481533" y="54344"/>
                </a:cubicBezTo>
                <a:cubicBezTo>
                  <a:pt x="478269" y="52715"/>
                  <a:pt x="476637" y="49048"/>
                  <a:pt x="477861" y="45789"/>
                </a:cubicBezTo>
                <a:lnTo>
                  <a:pt x="483980" y="21752"/>
                </a:lnTo>
                <a:close/>
                <a:moveTo>
                  <a:pt x="458280" y="159"/>
                </a:moveTo>
                <a:lnTo>
                  <a:pt x="494587" y="9937"/>
                </a:lnTo>
                <a:cubicBezTo>
                  <a:pt x="498666" y="10752"/>
                  <a:pt x="500706" y="14826"/>
                  <a:pt x="499890" y="18900"/>
                </a:cubicBezTo>
                <a:lnTo>
                  <a:pt x="492955" y="43752"/>
                </a:lnTo>
                <a:cubicBezTo>
                  <a:pt x="502746" y="49456"/>
                  <a:pt x="510905" y="55567"/>
                  <a:pt x="517432" y="62900"/>
                </a:cubicBezTo>
                <a:lnTo>
                  <a:pt x="540277" y="49863"/>
                </a:lnTo>
                <a:cubicBezTo>
                  <a:pt x="543540" y="47419"/>
                  <a:pt x="547620" y="48641"/>
                  <a:pt x="550067" y="52307"/>
                </a:cubicBezTo>
                <a:lnTo>
                  <a:pt x="568833" y="84900"/>
                </a:lnTo>
                <a:cubicBezTo>
                  <a:pt x="569648" y="86530"/>
                  <a:pt x="570056" y="88159"/>
                  <a:pt x="569241" y="90196"/>
                </a:cubicBezTo>
                <a:cubicBezTo>
                  <a:pt x="568833" y="91826"/>
                  <a:pt x="568017" y="93456"/>
                  <a:pt x="565977" y="94678"/>
                </a:cubicBezTo>
                <a:lnTo>
                  <a:pt x="543132" y="107715"/>
                </a:lnTo>
                <a:cubicBezTo>
                  <a:pt x="545988" y="117493"/>
                  <a:pt x="547620" y="127678"/>
                  <a:pt x="547212" y="137863"/>
                </a:cubicBezTo>
                <a:lnTo>
                  <a:pt x="572504" y="144382"/>
                </a:lnTo>
                <a:cubicBezTo>
                  <a:pt x="576176" y="145604"/>
                  <a:pt x="578623" y="149678"/>
                  <a:pt x="577807" y="153345"/>
                </a:cubicBezTo>
                <a:lnTo>
                  <a:pt x="568017" y="189604"/>
                </a:lnTo>
                <a:cubicBezTo>
                  <a:pt x="566793" y="193271"/>
                  <a:pt x="563121" y="195715"/>
                  <a:pt x="559450" y="194493"/>
                </a:cubicBezTo>
                <a:lnTo>
                  <a:pt x="534157" y="187974"/>
                </a:lnTo>
                <a:cubicBezTo>
                  <a:pt x="528854" y="196937"/>
                  <a:pt x="522735" y="205493"/>
                  <a:pt x="515392" y="212826"/>
                </a:cubicBezTo>
                <a:lnTo>
                  <a:pt x="528446" y="234826"/>
                </a:lnTo>
                <a:cubicBezTo>
                  <a:pt x="529262" y="236863"/>
                  <a:pt x="529670" y="238493"/>
                  <a:pt x="528854" y="240530"/>
                </a:cubicBezTo>
                <a:cubicBezTo>
                  <a:pt x="528854" y="242160"/>
                  <a:pt x="527630" y="244197"/>
                  <a:pt x="525591" y="244604"/>
                </a:cubicBezTo>
                <a:lnTo>
                  <a:pt x="492955" y="263345"/>
                </a:lnTo>
                <a:cubicBezTo>
                  <a:pt x="489692" y="265382"/>
                  <a:pt x="485204" y="264160"/>
                  <a:pt x="483572" y="260901"/>
                </a:cubicBezTo>
                <a:lnTo>
                  <a:pt x="470518" y="238900"/>
                </a:lnTo>
                <a:cubicBezTo>
                  <a:pt x="460320" y="241752"/>
                  <a:pt x="450121" y="243382"/>
                  <a:pt x="439515" y="243382"/>
                </a:cubicBezTo>
                <a:lnTo>
                  <a:pt x="432988" y="267826"/>
                </a:lnTo>
                <a:cubicBezTo>
                  <a:pt x="432580" y="269456"/>
                  <a:pt x="431356" y="271086"/>
                  <a:pt x="429724" y="271901"/>
                </a:cubicBezTo>
                <a:cubicBezTo>
                  <a:pt x="428500" y="272308"/>
                  <a:pt x="427276" y="272715"/>
                  <a:pt x="426053" y="272715"/>
                </a:cubicBezTo>
                <a:cubicBezTo>
                  <a:pt x="425645" y="272715"/>
                  <a:pt x="424829" y="272715"/>
                  <a:pt x="424421" y="272308"/>
                </a:cubicBezTo>
                <a:lnTo>
                  <a:pt x="388114" y="262938"/>
                </a:lnTo>
                <a:cubicBezTo>
                  <a:pt x="386074" y="262530"/>
                  <a:pt x="384442" y="261308"/>
                  <a:pt x="383626" y="259271"/>
                </a:cubicBezTo>
                <a:cubicBezTo>
                  <a:pt x="382811" y="258049"/>
                  <a:pt x="382403" y="256012"/>
                  <a:pt x="382811" y="254382"/>
                </a:cubicBezTo>
                <a:lnTo>
                  <a:pt x="389338" y="229938"/>
                </a:lnTo>
                <a:cubicBezTo>
                  <a:pt x="379955" y="225049"/>
                  <a:pt x="371388" y="218530"/>
                  <a:pt x="364045" y="210789"/>
                </a:cubicBezTo>
                <a:lnTo>
                  <a:pt x="342424" y="223419"/>
                </a:lnTo>
                <a:cubicBezTo>
                  <a:pt x="339161" y="225049"/>
                  <a:pt x="334673" y="223826"/>
                  <a:pt x="333042" y="220567"/>
                </a:cubicBezTo>
                <a:lnTo>
                  <a:pt x="313868" y="188382"/>
                </a:lnTo>
                <a:cubicBezTo>
                  <a:pt x="313052" y="186345"/>
                  <a:pt x="313052" y="184715"/>
                  <a:pt x="313052" y="182678"/>
                </a:cubicBezTo>
                <a:cubicBezTo>
                  <a:pt x="313460" y="182271"/>
                  <a:pt x="313868" y="181456"/>
                  <a:pt x="314276" y="181048"/>
                </a:cubicBezTo>
                <a:cubicBezTo>
                  <a:pt x="313868" y="181048"/>
                  <a:pt x="313460" y="181048"/>
                  <a:pt x="313052" y="181048"/>
                </a:cubicBezTo>
                <a:lnTo>
                  <a:pt x="282457" y="189604"/>
                </a:lnTo>
                <a:cubicBezTo>
                  <a:pt x="282865" y="196530"/>
                  <a:pt x="282457" y="203863"/>
                  <a:pt x="281233" y="210789"/>
                </a:cubicBezTo>
                <a:cubicBezTo>
                  <a:pt x="280825" y="214456"/>
                  <a:pt x="277153" y="217308"/>
                  <a:pt x="273482" y="216900"/>
                </a:cubicBezTo>
                <a:cubicBezTo>
                  <a:pt x="269402" y="216086"/>
                  <a:pt x="266547" y="212419"/>
                  <a:pt x="266955" y="208752"/>
                </a:cubicBezTo>
                <a:cubicBezTo>
                  <a:pt x="268587" y="201012"/>
                  <a:pt x="268587" y="192863"/>
                  <a:pt x="267771" y="184715"/>
                </a:cubicBezTo>
                <a:cubicBezTo>
                  <a:pt x="267771" y="181048"/>
                  <a:pt x="269810" y="178197"/>
                  <a:pt x="273482" y="177382"/>
                </a:cubicBezTo>
                <a:lnTo>
                  <a:pt x="302038" y="169234"/>
                </a:lnTo>
                <a:lnTo>
                  <a:pt x="294695" y="140715"/>
                </a:lnTo>
                <a:lnTo>
                  <a:pt x="265323" y="148456"/>
                </a:lnTo>
                <a:cubicBezTo>
                  <a:pt x="262059" y="149271"/>
                  <a:pt x="258388" y="148048"/>
                  <a:pt x="257164" y="144789"/>
                </a:cubicBezTo>
                <a:cubicBezTo>
                  <a:pt x="250637" y="131345"/>
                  <a:pt x="241662" y="119937"/>
                  <a:pt x="230648" y="110159"/>
                </a:cubicBezTo>
                <a:cubicBezTo>
                  <a:pt x="227792" y="108122"/>
                  <a:pt x="227384" y="104456"/>
                  <a:pt x="229016" y="101604"/>
                </a:cubicBezTo>
                <a:lnTo>
                  <a:pt x="244110" y="74715"/>
                </a:lnTo>
                <a:lnTo>
                  <a:pt x="218410" y="60048"/>
                </a:lnTo>
                <a:lnTo>
                  <a:pt x="202908" y="86530"/>
                </a:lnTo>
                <a:cubicBezTo>
                  <a:pt x="201276" y="89789"/>
                  <a:pt x="197604" y="91011"/>
                  <a:pt x="194341" y="89382"/>
                </a:cubicBezTo>
                <a:cubicBezTo>
                  <a:pt x="182510" y="84493"/>
                  <a:pt x="168640" y="82863"/>
                  <a:pt x="151507" y="84085"/>
                </a:cubicBezTo>
                <a:cubicBezTo>
                  <a:pt x="148243" y="84085"/>
                  <a:pt x="144980" y="82048"/>
                  <a:pt x="144164" y="78382"/>
                </a:cubicBezTo>
                <a:lnTo>
                  <a:pt x="136413" y="49048"/>
                </a:lnTo>
                <a:lnTo>
                  <a:pt x="107449" y="56789"/>
                </a:lnTo>
                <a:lnTo>
                  <a:pt x="115200" y="86122"/>
                </a:lnTo>
                <a:cubicBezTo>
                  <a:pt x="116016" y="89382"/>
                  <a:pt x="114792" y="93048"/>
                  <a:pt x="111120" y="94678"/>
                </a:cubicBezTo>
                <a:cubicBezTo>
                  <a:pt x="98066" y="100789"/>
                  <a:pt x="86236" y="109752"/>
                  <a:pt x="76445" y="120752"/>
                </a:cubicBezTo>
                <a:cubicBezTo>
                  <a:pt x="74405" y="123196"/>
                  <a:pt x="70326" y="124011"/>
                  <a:pt x="67470" y="121974"/>
                </a:cubicBezTo>
                <a:lnTo>
                  <a:pt x="41770" y="107308"/>
                </a:lnTo>
                <a:lnTo>
                  <a:pt x="27084" y="132974"/>
                </a:lnTo>
                <a:lnTo>
                  <a:pt x="52377" y="148048"/>
                </a:lnTo>
                <a:cubicBezTo>
                  <a:pt x="55232" y="149271"/>
                  <a:pt x="56864" y="152937"/>
                  <a:pt x="55640" y="156197"/>
                </a:cubicBezTo>
                <a:cubicBezTo>
                  <a:pt x="50337" y="170456"/>
                  <a:pt x="48297" y="185530"/>
                  <a:pt x="49521" y="200197"/>
                </a:cubicBezTo>
                <a:cubicBezTo>
                  <a:pt x="49521" y="203863"/>
                  <a:pt x="47481" y="206715"/>
                  <a:pt x="43810" y="207530"/>
                </a:cubicBezTo>
                <a:lnTo>
                  <a:pt x="16070" y="215271"/>
                </a:lnTo>
                <a:lnTo>
                  <a:pt x="23413" y="244197"/>
                </a:lnTo>
                <a:lnTo>
                  <a:pt x="51561" y="236456"/>
                </a:lnTo>
                <a:cubicBezTo>
                  <a:pt x="54824" y="235641"/>
                  <a:pt x="58088" y="237271"/>
                  <a:pt x="59719" y="240530"/>
                </a:cubicBezTo>
                <a:cubicBezTo>
                  <a:pt x="66247" y="253975"/>
                  <a:pt x="75629" y="266197"/>
                  <a:pt x="87052" y="275975"/>
                </a:cubicBezTo>
                <a:cubicBezTo>
                  <a:pt x="89499" y="278419"/>
                  <a:pt x="89907" y="282086"/>
                  <a:pt x="88683" y="284938"/>
                </a:cubicBezTo>
                <a:lnTo>
                  <a:pt x="70734" y="315901"/>
                </a:lnTo>
                <a:cubicBezTo>
                  <a:pt x="69102" y="317938"/>
                  <a:pt x="67062" y="319567"/>
                  <a:pt x="64615" y="319567"/>
                </a:cubicBezTo>
                <a:cubicBezTo>
                  <a:pt x="63391" y="319567"/>
                  <a:pt x="62167" y="319160"/>
                  <a:pt x="60535" y="318345"/>
                </a:cubicBezTo>
                <a:cubicBezTo>
                  <a:pt x="57680" y="316308"/>
                  <a:pt x="56456" y="312234"/>
                  <a:pt x="58088" y="308567"/>
                </a:cubicBezTo>
                <a:lnTo>
                  <a:pt x="73182" y="282901"/>
                </a:lnTo>
                <a:cubicBezTo>
                  <a:pt x="63799" y="273530"/>
                  <a:pt x="55640" y="263345"/>
                  <a:pt x="49521" y="251938"/>
                </a:cubicBezTo>
                <a:lnTo>
                  <a:pt x="20149" y="259678"/>
                </a:lnTo>
                <a:cubicBezTo>
                  <a:pt x="16478" y="260493"/>
                  <a:pt x="12806" y="258049"/>
                  <a:pt x="11582" y="254789"/>
                </a:cubicBezTo>
                <a:lnTo>
                  <a:pt x="160" y="212012"/>
                </a:lnTo>
                <a:cubicBezTo>
                  <a:pt x="-248" y="210382"/>
                  <a:pt x="160" y="208345"/>
                  <a:pt x="976" y="206308"/>
                </a:cubicBezTo>
                <a:cubicBezTo>
                  <a:pt x="2200" y="205086"/>
                  <a:pt x="3423" y="203863"/>
                  <a:pt x="5463" y="203456"/>
                </a:cubicBezTo>
                <a:lnTo>
                  <a:pt x="34835" y="195308"/>
                </a:lnTo>
                <a:cubicBezTo>
                  <a:pt x="34427" y="182271"/>
                  <a:pt x="36467" y="169641"/>
                  <a:pt x="40138" y="157419"/>
                </a:cubicBezTo>
                <a:lnTo>
                  <a:pt x="13214" y="141937"/>
                </a:lnTo>
                <a:cubicBezTo>
                  <a:pt x="9950" y="139900"/>
                  <a:pt x="8727" y="135826"/>
                  <a:pt x="10766" y="132159"/>
                </a:cubicBezTo>
                <a:lnTo>
                  <a:pt x="33203" y="93863"/>
                </a:lnTo>
                <a:cubicBezTo>
                  <a:pt x="34835" y="90604"/>
                  <a:pt x="39322" y="89382"/>
                  <a:pt x="42586" y="91419"/>
                </a:cubicBezTo>
                <a:lnTo>
                  <a:pt x="69918" y="106900"/>
                </a:lnTo>
                <a:cubicBezTo>
                  <a:pt x="78485" y="97937"/>
                  <a:pt x="88683" y="90196"/>
                  <a:pt x="99698" y="84085"/>
                </a:cubicBezTo>
                <a:lnTo>
                  <a:pt x="91947" y="53937"/>
                </a:lnTo>
                <a:cubicBezTo>
                  <a:pt x="91131" y="52307"/>
                  <a:pt x="91539" y="49863"/>
                  <a:pt x="92355" y="48641"/>
                </a:cubicBezTo>
                <a:cubicBezTo>
                  <a:pt x="93579" y="46604"/>
                  <a:pt x="94803" y="45381"/>
                  <a:pt x="97250" y="44974"/>
                </a:cubicBezTo>
                <a:lnTo>
                  <a:pt x="139268" y="33567"/>
                </a:lnTo>
                <a:cubicBezTo>
                  <a:pt x="143348" y="32752"/>
                  <a:pt x="147019" y="34789"/>
                  <a:pt x="148243" y="38456"/>
                </a:cubicBezTo>
                <a:lnTo>
                  <a:pt x="156402" y="69419"/>
                </a:lnTo>
                <a:cubicBezTo>
                  <a:pt x="170680" y="68604"/>
                  <a:pt x="182918" y="70641"/>
                  <a:pt x="193933" y="74307"/>
                </a:cubicBezTo>
                <a:lnTo>
                  <a:pt x="209843" y="47011"/>
                </a:lnTo>
                <a:cubicBezTo>
                  <a:pt x="211475" y="43344"/>
                  <a:pt x="215962" y="42122"/>
                  <a:pt x="219225" y="43752"/>
                </a:cubicBezTo>
                <a:lnTo>
                  <a:pt x="257572" y="66159"/>
                </a:lnTo>
                <a:cubicBezTo>
                  <a:pt x="259204" y="66974"/>
                  <a:pt x="260428" y="68604"/>
                  <a:pt x="260836" y="70641"/>
                </a:cubicBezTo>
                <a:cubicBezTo>
                  <a:pt x="261652" y="72270"/>
                  <a:pt x="260836" y="74307"/>
                  <a:pt x="260020" y="75937"/>
                </a:cubicBezTo>
                <a:lnTo>
                  <a:pt x="244110" y="103641"/>
                </a:lnTo>
                <a:cubicBezTo>
                  <a:pt x="253493" y="112196"/>
                  <a:pt x="260836" y="121974"/>
                  <a:pt x="266955" y="133382"/>
                </a:cubicBezTo>
                <a:lnTo>
                  <a:pt x="297550" y="125234"/>
                </a:lnTo>
                <a:cubicBezTo>
                  <a:pt x="299590" y="124419"/>
                  <a:pt x="301630" y="124419"/>
                  <a:pt x="303262" y="125641"/>
                </a:cubicBezTo>
                <a:cubicBezTo>
                  <a:pt x="304893" y="126863"/>
                  <a:pt x="306117" y="128085"/>
                  <a:pt x="306525" y="130122"/>
                </a:cubicBezTo>
                <a:lnTo>
                  <a:pt x="317948" y="172900"/>
                </a:lnTo>
                <a:cubicBezTo>
                  <a:pt x="318764" y="174123"/>
                  <a:pt x="318356" y="176567"/>
                  <a:pt x="317540" y="177789"/>
                </a:cubicBezTo>
                <a:lnTo>
                  <a:pt x="337937" y="165974"/>
                </a:lnTo>
                <a:cubicBezTo>
                  <a:pt x="335081" y="155789"/>
                  <a:pt x="333857" y="145197"/>
                  <a:pt x="334265" y="134604"/>
                </a:cubicBezTo>
                <a:lnTo>
                  <a:pt x="310197" y="128085"/>
                </a:lnTo>
                <a:cubicBezTo>
                  <a:pt x="306117" y="126863"/>
                  <a:pt x="303670" y="123196"/>
                  <a:pt x="304893" y="119122"/>
                </a:cubicBezTo>
                <a:lnTo>
                  <a:pt x="314684" y="82863"/>
                </a:lnTo>
                <a:cubicBezTo>
                  <a:pt x="315500" y="79196"/>
                  <a:pt x="319579" y="77159"/>
                  <a:pt x="323659" y="77974"/>
                </a:cubicBezTo>
                <a:lnTo>
                  <a:pt x="347727" y="84493"/>
                </a:lnTo>
                <a:cubicBezTo>
                  <a:pt x="353031" y="75122"/>
                  <a:pt x="359150" y="66974"/>
                  <a:pt x="367309" y="59641"/>
                </a:cubicBezTo>
                <a:lnTo>
                  <a:pt x="354255" y="38048"/>
                </a:lnTo>
                <a:cubicBezTo>
                  <a:pt x="353439" y="36011"/>
                  <a:pt x="353031" y="34381"/>
                  <a:pt x="353439" y="32344"/>
                </a:cubicBezTo>
                <a:cubicBezTo>
                  <a:pt x="354255" y="30715"/>
                  <a:pt x="355478" y="28678"/>
                  <a:pt x="356702" y="27863"/>
                </a:cubicBezTo>
                <a:lnTo>
                  <a:pt x="389746" y="9530"/>
                </a:lnTo>
                <a:cubicBezTo>
                  <a:pt x="393009" y="7085"/>
                  <a:pt x="397089" y="8307"/>
                  <a:pt x="399536" y="11974"/>
                </a:cubicBezTo>
                <a:lnTo>
                  <a:pt x="412182" y="34381"/>
                </a:lnTo>
                <a:cubicBezTo>
                  <a:pt x="421973" y="31122"/>
                  <a:pt x="432580" y="29900"/>
                  <a:pt x="443186" y="30307"/>
                </a:cubicBezTo>
                <a:lnTo>
                  <a:pt x="449713" y="5048"/>
                </a:lnTo>
                <a:cubicBezTo>
                  <a:pt x="450121" y="3418"/>
                  <a:pt x="451345" y="1789"/>
                  <a:pt x="452977" y="974"/>
                </a:cubicBezTo>
                <a:cubicBezTo>
                  <a:pt x="454609" y="159"/>
                  <a:pt x="456240" y="-248"/>
                  <a:pt x="458280" y="159"/>
                </a:cubicBezTo>
                <a:close/>
              </a:path>
            </a:pathLst>
          </a:custGeom>
          <a:solidFill>
            <a:schemeClr val="accent2"/>
          </a:solidFill>
          <a:ln w="9525" cap="flat">
            <a:noFill/>
            <a:bevel/>
          </a:ln>
          <a:effectLst/>
        </p:spPr>
        <p:txBody>
          <a:bodyPr wrap="square" anchor="ctr">
            <a:noAutofit/>
          </a:bodyPr>
          <a:lstStyle/>
          <a:p>
            <a:endParaRPr lang="en-US" sz="725"/>
          </a:p>
        </p:txBody>
      </p:sp>
      <p:pic>
        <p:nvPicPr>
          <p:cNvPr id="31" name="Graphic 30" descr="Arrow: Straight outline">
            <a:extLst>
              <a:ext uri="{FF2B5EF4-FFF2-40B4-BE49-F238E27FC236}">
                <a16:creationId xmlns:a16="http://schemas.microsoft.com/office/drawing/2014/main" id="{2F5D6F72-CD49-3D42-9C48-7722C5890430}"/>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rot="10800000">
            <a:off x="8743129" y="3229687"/>
            <a:ext cx="709584" cy="608786"/>
          </a:xfrm>
          <a:prstGeom prst="rect">
            <a:avLst/>
          </a:prstGeom>
        </p:spPr>
      </p:pic>
      <p:sp>
        <p:nvSpPr>
          <p:cNvPr id="32" name="Freeform 933">
            <a:extLst>
              <a:ext uri="{FF2B5EF4-FFF2-40B4-BE49-F238E27FC236}">
                <a16:creationId xmlns:a16="http://schemas.microsoft.com/office/drawing/2014/main" id="{BA0C39FC-CC99-1F4C-9349-BA710181A9F6}"/>
              </a:ext>
            </a:extLst>
          </p:cNvPr>
          <p:cNvSpPr>
            <a:spLocks noChangeAspect="1" noChangeArrowheads="1"/>
          </p:cNvSpPr>
          <p:nvPr/>
        </p:nvSpPr>
        <p:spPr bwMode="auto">
          <a:xfrm>
            <a:off x="6767174" y="3884146"/>
            <a:ext cx="530225" cy="495298"/>
          </a:xfrm>
          <a:custGeom>
            <a:avLst/>
            <a:gdLst>
              <a:gd name="T0" fmla="*/ 10084954 w 291412"/>
              <a:gd name="T1" fmla="*/ 45492634 h 272690"/>
              <a:gd name="T2" fmla="*/ 18604109 w 291412"/>
              <a:gd name="T3" fmla="*/ 47286187 h 272690"/>
              <a:gd name="T4" fmla="*/ 17011509 w 291412"/>
              <a:gd name="T5" fmla="*/ 52432592 h 272690"/>
              <a:gd name="T6" fmla="*/ 24655008 w 291412"/>
              <a:gd name="T7" fmla="*/ 50639051 h 272690"/>
              <a:gd name="T8" fmla="*/ 30865306 w 291412"/>
              <a:gd name="T9" fmla="*/ 57189479 h 272690"/>
              <a:gd name="T10" fmla="*/ 36518120 w 291412"/>
              <a:gd name="T11" fmla="*/ 51964853 h 272690"/>
              <a:gd name="T12" fmla="*/ 45196345 w 291412"/>
              <a:gd name="T13" fmla="*/ 54537932 h 272690"/>
              <a:gd name="T14" fmla="*/ 47186986 w 291412"/>
              <a:gd name="T15" fmla="*/ 48455792 h 272690"/>
              <a:gd name="T16" fmla="*/ 55706032 w 291412"/>
              <a:gd name="T17" fmla="*/ 45414427 h 272690"/>
              <a:gd name="T18" fmla="*/ 59845949 w 291412"/>
              <a:gd name="T19" fmla="*/ 41203582 h 272690"/>
              <a:gd name="T20" fmla="*/ 54670837 w 291412"/>
              <a:gd name="T21" fmla="*/ 47052109 h 272690"/>
              <a:gd name="T22" fmla="*/ 51088336 w 291412"/>
              <a:gd name="T23" fmla="*/ 52666648 h 272690"/>
              <a:gd name="T24" fmla="*/ 41294932 w 291412"/>
              <a:gd name="T25" fmla="*/ 52744406 h 272690"/>
              <a:gd name="T26" fmla="*/ 30865306 w 291412"/>
              <a:gd name="T27" fmla="*/ 59138586 h 272690"/>
              <a:gd name="T28" fmla="*/ 23221945 w 291412"/>
              <a:gd name="T29" fmla="*/ 55318191 h 272690"/>
              <a:gd name="T30" fmla="*/ 15260308 w 291412"/>
              <a:gd name="T31" fmla="*/ 50795034 h 272690"/>
              <a:gd name="T32" fmla="*/ 9527805 w 291412"/>
              <a:gd name="T33" fmla="*/ 47363776 h 272690"/>
              <a:gd name="T34" fmla="*/ 20902552 w 291412"/>
              <a:gd name="T35" fmla="*/ 36312252 h 272690"/>
              <a:gd name="T36" fmla="*/ 44757441 w 291412"/>
              <a:gd name="T37" fmla="*/ 36312252 h 272690"/>
              <a:gd name="T38" fmla="*/ 9638742 w 291412"/>
              <a:gd name="T39" fmla="*/ 33099928 h 272690"/>
              <a:gd name="T40" fmla="*/ 9638742 w 291412"/>
              <a:gd name="T41" fmla="*/ 26039728 h 272690"/>
              <a:gd name="T42" fmla="*/ 18043261 w 291412"/>
              <a:gd name="T43" fmla="*/ 29143062 h 272690"/>
              <a:gd name="T44" fmla="*/ 9073068 w 291412"/>
              <a:gd name="T45" fmla="*/ 35039317 h 272690"/>
              <a:gd name="T46" fmla="*/ 8184059 w 291412"/>
              <a:gd name="T47" fmla="*/ 24565518 h 272690"/>
              <a:gd name="T48" fmla="*/ 11568182 w 291412"/>
              <a:gd name="T49" fmla="*/ 38962426 h 272690"/>
              <a:gd name="T50" fmla="*/ 46033951 w 291412"/>
              <a:gd name="T51" fmla="*/ 34831082 h 272690"/>
              <a:gd name="T52" fmla="*/ 51777938 w 291412"/>
              <a:gd name="T53" fmla="*/ 34597452 h 272690"/>
              <a:gd name="T54" fmla="*/ 52655885 w 291412"/>
              <a:gd name="T55" fmla="*/ 24073988 h 272690"/>
              <a:gd name="T56" fmla="*/ 45236152 w 291412"/>
              <a:gd name="T57" fmla="*/ 24697619 h 272690"/>
              <a:gd name="T58" fmla="*/ 32790144 w 291412"/>
              <a:gd name="T59" fmla="*/ 14953572 h 272690"/>
              <a:gd name="T60" fmla="*/ 45475504 w 291412"/>
              <a:gd name="T61" fmla="*/ 21891310 h 272690"/>
              <a:gd name="T62" fmla="*/ 54012180 w 291412"/>
              <a:gd name="T63" fmla="*/ 18227647 h 272690"/>
              <a:gd name="T64" fmla="*/ 53214328 w 291412"/>
              <a:gd name="T65" fmla="*/ 26022589 h 272690"/>
              <a:gd name="T66" fmla="*/ 64383378 w 291412"/>
              <a:gd name="T67" fmla="*/ 33583948 h 272690"/>
              <a:gd name="T68" fmla="*/ 32790144 w 291412"/>
              <a:gd name="T69" fmla="*/ 46056081 h 272690"/>
              <a:gd name="T70" fmla="*/ 11568182 w 291412"/>
              <a:gd name="T71" fmla="*/ 18227647 h 272690"/>
              <a:gd name="T72" fmla="*/ 35244211 w 291412"/>
              <a:gd name="T73" fmla="*/ 0 h 272690"/>
              <a:gd name="T74" fmla="*/ 42887241 w 291412"/>
              <a:gd name="T75" fmla="*/ 3743152 h 272690"/>
              <a:gd name="T76" fmla="*/ 51088336 w 291412"/>
              <a:gd name="T77" fmla="*/ 6472255 h 272690"/>
              <a:gd name="T78" fmla="*/ 54670837 w 291412"/>
              <a:gd name="T79" fmla="*/ 12086946 h 272690"/>
              <a:gd name="T80" fmla="*/ 59845949 w 291412"/>
              <a:gd name="T81" fmla="*/ 17935004 h 272690"/>
              <a:gd name="T82" fmla="*/ 56024507 w 291412"/>
              <a:gd name="T83" fmla="*/ 13646193 h 272690"/>
              <a:gd name="T84" fmla="*/ 47425591 w 291412"/>
              <a:gd name="T85" fmla="*/ 11930930 h 272690"/>
              <a:gd name="T86" fmla="*/ 45196345 w 291412"/>
              <a:gd name="T87" fmla="*/ 4523147 h 272690"/>
              <a:gd name="T88" fmla="*/ 36518120 w 291412"/>
              <a:gd name="T89" fmla="*/ 7174160 h 272690"/>
              <a:gd name="T90" fmla="*/ 30865306 w 291412"/>
              <a:gd name="T91" fmla="*/ 1949612 h 272690"/>
              <a:gd name="T92" fmla="*/ 24655008 w 291412"/>
              <a:gd name="T93" fmla="*/ 8499776 h 272690"/>
              <a:gd name="T94" fmla="*/ 17011509 w 291412"/>
              <a:gd name="T95" fmla="*/ 6706268 h 272690"/>
              <a:gd name="T96" fmla="*/ 18604109 w 291412"/>
              <a:gd name="T97" fmla="*/ 11930930 h 272690"/>
              <a:gd name="T98" fmla="*/ 10084954 w 291412"/>
              <a:gd name="T99" fmla="*/ 13646193 h 272690"/>
              <a:gd name="T100" fmla="*/ 5865341 w 291412"/>
              <a:gd name="T101" fmla="*/ 16609484 h 272690"/>
              <a:gd name="T102" fmla="*/ 14065828 w 291412"/>
              <a:gd name="T103" fmla="*/ 13568377 h 272690"/>
              <a:gd name="T104" fmla="*/ 16135847 w 291412"/>
              <a:gd name="T105" fmla="*/ 5068522 h 272690"/>
              <a:gd name="T106" fmla="*/ 24734789 w 291412"/>
              <a:gd name="T107" fmla="*/ 6394152 h 27269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1412" h="272690">
                <a:moveTo>
                  <a:pt x="28276" y="189991"/>
                </a:moveTo>
                <a:cubicBezTo>
                  <a:pt x="30432" y="188912"/>
                  <a:pt x="32948" y="189631"/>
                  <a:pt x="34027" y="191789"/>
                </a:cubicBezTo>
                <a:lnTo>
                  <a:pt x="44091" y="208328"/>
                </a:lnTo>
                <a:cubicBezTo>
                  <a:pt x="44450" y="209407"/>
                  <a:pt x="45169" y="209767"/>
                  <a:pt x="45528" y="209767"/>
                </a:cubicBezTo>
                <a:cubicBezTo>
                  <a:pt x="45888" y="209767"/>
                  <a:pt x="46247" y="209767"/>
                  <a:pt x="46966" y="209407"/>
                </a:cubicBezTo>
                <a:lnTo>
                  <a:pt x="62422" y="200418"/>
                </a:lnTo>
                <a:cubicBezTo>
                  <a:pt x="64219" y="199339"/>
                  <a:pt x="66735" y="200059"/>
                  <a:pt x="67813" y="201497"/>
                </a:cubicBezTo>
                <a:cubicBezTo>
                  <a:pt x="72845" y="207609"/>
                  <a:pt x="78237" y="213003"/>
                  <a:pt x="83988" y="218037"/>
                </a:cubicBezTo>
                <a:cubicBezTo>
                  <a:pt x="85785" y="219115"/>
                  <a:pt x="86144" y="221632"/>
                  <a:pt x="85426" y="223430"/>
                </a:cubicBezTo>
                <a:lnTo>
                  <a:pt x="76440" y="238891"/>
                </a:lnTo>
                <a:cubicBezTo>
                  <a:pt x="76080" y="239611"/>
                  <a:pt x="76080" y="239970"/>
                  <a:pt x="76080" y="240330"/>
                </a:cubicBezTo>
                <a:cubicBezTo>
                  <a:pt x="76080" y="240689"/>
                  <a:pt x="76440" y="241408"/>
                  <a:pt x="76799" y="241768"/>
                </a:cubicBezTo>
                <a:lnTo>
                  <a:pt x="94052" y="251476"/>
                </a:lnTo>
                <a:cubicBezTo>
                  <a:pt x="95130" y="252195"/>
                  <a:pt x="96568" y="251836"/>
                  <a:pt x="96927" y="250757"/>
                </a:cubicBezTo>
                <a:lnTo>
                  <a:pt x="105913" y="235296"/>
                </a:lnTo>
                <a:cubicBezTo>
                  <a:pt x="106992" y="233498"/>
                  <a:pt x="109148" y="232779"/>
                  <a:pt x="111305" y="233498"/>
                </a:cubicBezTo>
                <a:cubicBezTo>
                  <a:pt x="118494" y="236374"/>
                  <a:pt x="126042" y="238172"/>
                  <a:pt x="133230" y="239611"/>
                </a:cubicBezTo>
                <a:cubicBezTo>
                  <a:pt x="135387" y="239970"/>
                  <a:pt x="137184" y="241768"/>
                  <a:pt x="137184" y="243925"/>
                </a:cubicBezTo>
                <a:lnTo>
                  <a:pt x="137184" y="261544"/>
                </a:lnTo>
                <a:cubicBezTo>
                  <a:pt x="137184" y="262623"/>
                  <a:pt x="137903" y="263701"/>
                  <a:pt x="139341" y="263701"/>
                </a:cubicBezTo>
                <a:lnTo>
                  <a:pt x="159110" y="263701"/>
                </a:lnTo>
                <a:cubicBezTo>
                  <a:pt x="160188" y="263701"/>
                  <a:pt x="161266" y="262623"/>
                  <a:pt x="161266" y="261544"/>
                </a:cubicBezTo>
                <a:lnTo>
                  <a:pt x="161266" y="243925"/>
                </a:lnTo>
                <a:cubicBezTo>
                  <a:pt x="161266" y="241768"/>
                  <a:pt x="162704" y="239970"/>
                  <a:pt x="164861" y="239611"/>
                </a:cubicBezTo>
                <a:cubicBezTo>
                  <a:pt x="172409" y="238172"/>
                  <a:pt x="179957" y="236374"/>
                  <a:pt x="187145" y="233498"/>
                </a:cubicBezTo>
                <a:cubicBezTo>
                  <a:pt x="188943" y="232779"/>
                  <a:pt x="191099" y="233498"/>
                  <a:pt x="192177" y="235296"/>
                </a:cubicBezTo>
                <a:lnTo>
                  <a:pt x="201163" y="250757"/>
                </a:lnTo>
                <a:cubicBezTo>
                  <a:pt x="201882" y="251836"/>
                  <a:pt x="202961" y="252195"/>
                  <a:pt x="204039" y="251476"/>
                </a:cubicBezTo>
                <a:lnTo>
                  <a:pt x="221292" y="241768"/>
                </a:lnTo>
                <a:cubicBezTo>
                  <a:pt x="221651" y="241408"/>
                  <a:pt x="222011" y="240689"/>
                  <a:pt x="222011" y="240330"/>
                </a:cubicBezTo>
                <a:cubicBezTo>
                  <a:pt x="222011" y="239970"/>
                  <a:pt x="222370" y="239611"/>
                  <a:pt x="222011" y="238891"/>
                </a:cubicBezTo>
                <a:lnTo>
                  <a:pt x="213025" y="223430"/>
                </a:lnTo>
                <a:cubicBezTo>
                  <a:pt x="211946" y="221632"/>
                  <a:pt x="212665" y="219115"/>
                  <a:pt x="214103" y="218037"/>
                </a:cubicBezTo>
                <a:cubicBezTo>
                  <a:pt x="220213" y="213003"/>
                  <a:pt x="225605" y="207609"/>
                  <a:pt x="230277" y="201497"/>
                </a:cubicBezTo>
                <a:cubicBezTo>
                  <a:pt x="231715" y="200059"/>
                  <a:pt x="234231" y="199339"/>
                  <a:pt x="236028" y="200418"/>
                </a:cubicBezTo>
                <a:lnTo>
                  <a:pt x="251484" y="209407"/>
                </a:lnTo>
                <a:cubicBezTo>
                  <a:pt x="251844" y="209767"/>
                  <a:pt x="252562" y="209767"/>
                  <a:pt x="252922" y="209767"/>
                </a:cubicBezTo>
                <a:cubicBezTo>
                  <a:pt x="253281" y="209767"/>
                  <a:pt x="254000" y="209407"/>
                  <a:pt x="254360" y="208328"/>
                </a:cubicBezTo>
                <a:lnTo>
                  <a:pt x="264064" y="191789"/>
                </a:lnTo>
                <a:cubicBezTo>
                  <a:pt x="265143" y="189631"/>
                  <a:pt x="268018" y="188912"/>
                  <a:pt x="270175" y="189991"/>
                </a:cubicBezTo>
                <a:cubicBezTo>
                  <a:pt x="272331" y="191069"/>
                  <a:pt x="272691" y="193586"/>
                  <a:pt x="271972" y="195744"/>
                </a:cubicBezTo>
                <a:lnTo>
                  <a:pt x="261908" y="213003"/>
                </a:lnTo>
                <a:cubicBezTo>
                  <a:pt x="260470" y="215520"/>
                  <a:pt x="257954" y="217318"/>
                  <a:pt x="255078" y="218396"/>
                </a:cubicBezTo>
                <a:cubicBezTo>
                  <a:pt x="252562" y="218756"/>
                  <a:pt x="249327" y="218396"/>
                  <a:pt x="246811" y="216958"/>
                </a:cubicBezTo>
                <a:lnTo>
                  <a:pt x="234591" y="210126"/>
                </a:lnTo>
                <a:cubicBezTo>
                  <a:pt x="230996" y="214441"/>
                  <a:pt x="227043" y="218396"/>
                  <a:pt x="222729" y="222351"/>
                </a:cubicBezTo>
                <a:lnTo>
                  <a:pt x="229559" y="234217"/>
                </a:lnTo>
                <a:cubicBezTo>
                  <a:pt x="230996" y="236734"/>
                  <a:pt x="231715" y="239970"/>
                  <a:pt x="230637" y="242847"/>
                </a:cubicBezTo>
                <a:cubicBezTo>
                  <a:pt x="229918" y="245364"/>
                  <a:pt x="228121" y="247881"/>
                  <a:pt x="225605" y="249319"/>
                </a:cubicBezTo>
                <a:lnTo>
                  <a:pt x="208352" y="259027"/>
                </a:lnTo>
                <a:cubicBezTo>
                  <a:pt x="203320" y="262263"/>
                  <a:pt x="196491" y="260465"/>
                  <a:pt x="193615" y="255072"/>
                </a:cubicBezTo>
                <a:lnTo>
                  <a:pt x="186427" y="243206"/>
                </a:lnTo>
                <a:cubicBezTo>
                  <a:pt x="181035" y="245004"/>
                  <a:pt x="175644" y="246442"/>
                  <a:pt x="170252" y="247521"/>
                </a:cubicBezTo>
                <a:lnTo>
                  <a:pt x="170252" y="261544"/>
                </a:lnTo>
                <a:cubicBezTo>
                  <a:pt x="170252" y="267297"/>
                  <a:pt x="164861" y="272690"/>
                  <a:pt x="159110" y="272690"/>
                </a:cubicBezTo>
                <a:lnTo>
                  <a:pt x="139341" y="272690"/>
                </a:lnTo>
                <a:cubicBezTo>
                  <a:pt x="133230" y="272690"/>
                  <a:pt x="128198" y="267297"/>
                  <a:pt x="128198" y="261544"/>
                </a:cubicBezTo>
                <a:lnTo>
                  <a:pt x="128198" y="247521"/>
                </a:lnTo>
                <a:cubicBezTo>
                  <a:pt x="122807" y="246442"/>
                  <a:pt x="117056" y="245004"/>
                  <a:pt x="111664" y="243206"/>
                </a:cubicBezTo>
                <a:lnTo>
                  <a:pt x="104835" y="255072"/>
                </a:lnTo>
                <a:cubicBezTo>
                  <a:pt x="101600" y="260465"/>
                  <a:pt x="94771" y="262263"/>
                  <a:pt x="89739" y="259027"/>
                </a:cubicBezTo>
                <a:lnTo>
                  <a:pt x="72845" y="249319"/>
                </a:lnTo>
                <a:cubicBezTo>
                  <a:pt x="70329" y="247881"/>
                  <a:pt x="68173" y="245364"/>
                  <a:pt x="67454" y="242847"/>
                </a:cubicBezTo>
                <a:cubicBezTo>
                  <a:pt x="66735" y="239970"/>
                  <a:pt x="67454" y="236734"/>
                  <a:pt x="68892" y="234217"/>
                </a:cubicBezTo>
                <a:lnTo>
                  <a:pt x="75721" y="222351"/>
                </a:lnTo>
                <a:cubicBezTo>
                  <a:pt x="71408" y="218396"/>
                  <a:pt x="67454" y="214441"/>
                  <a:pt x="63500" y="210126"/>
                </a:cubicBezTo>
                <a:lnTo>
                  <a:pt x="51279" y="216958"/>
                </a:lnTo>
                <a:cubicBezTo>
                  <a:pt x="49123" y="218396"/>
                  <a:pt x="45888" y="218756"/>
                  <a:pt x="43012" y="218396"/>
                </a:cubicBezTo>
                <a:cubicBezTo>
                  <a:pt x="40137" y="217318"/>
                  <a:pt x="37980" y="215520"/>
                  <a:pt x="36543" y="213003"/>
                </a:cubicBezTo>
                <a:lnTo>
                  <a:pt x="26478" y="195744"/>
                </a:lnTo>
                <a:cubicBezTo>
                  <a:pt x="25400" y="193586"/>
                  <a:pt x="26119" y="191069"/>
                  <a:pt x="28276" y="189991"/>
                </a:cubicBezTo>
                <a:close/>
                <a:moveTo>
                  <a:pt x="94365" y="167436"/>
                </a:moveTo>
                <a:cubicBezTo>
                  <a:pt x="93285" y="168874"/>
                  <a:pt x="91844" y="170312"/>
                  <a:pt x="90764" y="171390"/>
                </a:cubicBezTo>
                <a:cubicBezTo>
                  <a:pt x="102649" y="190800"/>
                  <a:pt x="123900" y="203739"/>
                  <a:pt x="148031" y="203739"/>
                </a:cubicBezTo>
                <a:cubicBezTo>
                  <a:pt x="172163" y="203739"/>
                  <a:pt x="193413" y="190800"/>
                  <a:pt x="205659" y="171390"/>
                </a:cubicBezTo>
                <a:cubicBezTo>
                  <a:pt x="204218" y="170312"/>
                  <a:pt x="202777" y="168874"/>
                  <a:pt x="202057" y="167436"/>
                </a:cubicBezTo>
                <a:lnTo>
                  <a:pt x="94365" y="167436"/>
                </a:lnTo>
                <a:close/>
                <a:moveTo>
                  <a:pt x="43514" y="120069"/>
                </a:moveTo>
                <a:lnTo>
                  <a:pt x="34028" y="136167"/>
                </a:lnTo>
                <a:lnTo>
                  <a:pt x="43514" y="152624"/>
                </a:lnTo>
                <a:lnTo>
                  <a:pt x="62850" y="152624"/>
                </a:lnTo>
                <a:lnTo>
                  <a:pt x="72335" y="136167"/>
                </a:lnTo>
                <a:lnTo>
                  <a:pt x="62850" y="120069"/>
                </a:lnTo>
                <a:lnTo>
                  <a:pt x="43514" y="120069"/>
                </a:lnTo>
                <a:close/>
                <a:moveTo>
                  <a:pt x="40960" y="111125"/>
                </a:moveTo>
                <a:lnTo>
                  <a:pt x="65403" y="111125"/>
                </a:lnTo>
                <a:cubicBezTo>
                  <a:pt x="67227" y="111125"/>
                  <a:pt x="68322" y="111841"/>
                  <a:pt x="69052" y="113271"/>
                </a:cubicBezTo>
                <a:lnTo>
                  <a:pt x="81456" y="134379"/>
                </a:lnTo>
                <a:cubicBezTo>
                  <a:pt x="82185" y="135452"/>
                  <a:pt x="82185" y="137241"/>
                  <a:pt x="81456" y="138671"/>
                </a:cubicBezTo>
                <a:lnTo>
                  <a:pt x="69052" y="159421"/>
                </a:lnTo>
                <a:cubicBezTo>
                  <a:pt x="68322" y="160494"/>
                  <a:pt x="67227" y="161567"/>
                  <a:pt x="65403" y="161567"/>
                </a:cubicBezTo>
                <a:lnTo>
                  <a:pt x="40960" y="161567"/>
                </a:lnTo>
                <a:cubicBezTo>
                  <a:pt x="39136" y="161567"/>
                  <a:pt x="37677" y="160494"/>
                  <a:pt x="36947" y="159421"/>
                </a:cubicBezTo>
                <a:lnTo>
                  <a:pt x="24543" y="138671"/>
                </a:lnTo>
                <a:cubicBezTo>
                  <a:pt x="23813" y="137241"/>
                  <a:pt x="23813" y="135452"/>
                  <a:pt x="24543" y="134379"/>
                </a:cubicBezTo>
                <a:lnTo>
                  <a:pt x="36947" y="113271"/>
                </a:lnTo>
                <a:cubicBezTo>
                  <a:pt x="37677" y="111841"/>
                  <a:pt x="39136" y="111125"/>
                  <a:pt x="40960" y="111125"/>
                </a:cubicBezTo>
                <a:close/>
                <a:moveTo>
                  <a:pt x="52225" y="92674"/>
                </a:moveTo>
                <a:cubicBezTo>
                  <a:pt x="28454" y="92674"/>
                  <a:pt x="8644" y="112443"/>
                  <a:pt x="8644" y="136166"/>
                </a:cubicBezTo>
                <a:cubicBezTo>
                  <a:pt x="8644" y="160248"/>
                  <a:pt x="28454" y="179657"/>
                  <a:pt x="52225" y="179657"/>
                </a:cubicBezTo>
                <a:cubicBezTo>
                  <a:pt x="66632" y="179657"/>
                  <a:pt x="79958" y="172468"/>
                  <a:pt x="88242" y="160607"/>
                </a:cubicBezTo>
                <a:cubicBezTo>
                  <a:pt x="88963" y="159529"/>
                  <a:pt x="90403" y="158810"/>
                  <a:pt x="91844" y="158810"/>
                </a:cubicBezTo>
                <a:lnTo>
                  <a:pt x="204218" y="158810"/>
                </a:lnTo>
                <a:cubicBezTo>
                  <a:pt x="205659" y="158810"/>
                  <a:pt x="207099" y="159529"/>
                  <a:pt x="207820" y="160607"/>
                </a:cubicBezTo>
                <a:cubicBezTo>
                  <a:pt x="216104" y="172468"/>
                  <a:pt x="229430" y="179657"/>
                  <a:pt x="243837" y="179657"/>
                </a:cubicBezTo>
                <a:cubicBezTo>
                  <a:pt x="258244" y="179657"/>
                  <a:pt x="271210" y="173187"/>
                  <a:pt x="279134" y="161685"/>
                </a:cubicBezTo>
                <a:lnTo>
                  <a:pt x="237714" y="161685"/>
                </a:lnTo>
                <a:cubicBezTo>
                  <a:pt x="236273" y="161685"/>
                  <a:pt x="234833" y="160607"/>
                  <a:pt x="233752" y="159529"/>
                </a:cubicBezTo>
                <a:lnTo>
                  <a:pt x="221866" y="138682"/>
                </a:lnTo>
                <a:cubicBezTo>
                  <a:pt x="220786" y="137244"/>
                  <a:pt x="220786" y="135447"/>
                  <a:pt x="221866" y="134368"/>
                </a:cubicBezTo>
                <a:lnTo>
                  <a:pt x="233752" y="113162"/>
                </a:lnTo>
                <a:cubicBezTo>
                  <a:pt x="234833" y="111724"/>
                  <a:pt x="236273" y="111005"/>
                  <a:pt x="237714" y="111005"/>
                </a:cubicBezTo>
                <a:lnTo>
                  <a:pt x="279134" y="111005"/>
                </a:lnTo>
                <a:cubicBezTo>
                  <a:pt x="271210" y="99863"/>
                  <a:pt x="258244" y="92674"/>
                  <a:pt x="243837" y="92674"/>
                </a:cubicBezTo>
                <a:cubicBezTo>
                  <a:pt x="229430" y="92674"/>
                  <a:pt x="216104" y="99863"/>
                  <a:pt x="207820" y="111724"/>
                </a:cubicBezTo>
                <a:cubicBezTo>
                  <a:pt x="207099" y="113162"/>
                  <a:pt x="205659" y="113881"/>
                  <a:pt x="204218" y="113881"/>
                </a:cubicBezTo>
                <a:lnTo>
                  <a:pt x="91844" y="113881"/>
                </a:lnTo>
                <a:cubicBezTo>
                  <a:pt x="90403" y="113881"/>
                  <a:pt x="88963" y="113162"/>
                  <a:pt x="88242" y="111724"/>
                </a:cubicBezTo>
                <a:cubicBezTo>
                  <a:pt x="79958" y="99863"/>
                  <a:pt x="66632" y="92674"/>
                  <a:pt x="52225" y="92674"/>
                </a:cubicBezTo>
                <a:close/>
                <a:moveTo>
                  <a:pt x="148031" y="68951"/>
                </a:moveTo>
                <a:cubicBezTo>
                  <a:pt x="123900" y="68951"/>
                  <a:pt x="102649" y="81891"/>
                  <a:pt x="90764" y="100941"/>
                </a:cubicBezTo>
                <a:cubicBezTo>
                  <a:pt x="92204" y="102379"/>
                  <a:pt x="93285" y="103457"/>
                  <a:pt x="94365" y="104895"/>
                </a:cubicBezTo>
                <a:lnTo>
                  <a:pt x="202057" y="104895"/>
                </a:lnTo>
                <a:cubicBezTo>
                  <a:pt x="202777" y="103457"/>
                  <a:pt x="204218" y="102379"/>
                  <a:pt x="205299" y="100941"/>
                </a:cubicBezTo>
                <a:cubicBezTo>
                  <a:pt x="193413" y="81891"/>
                  <a:pt x="172163" y="68951"/>
                  <a:pt x="148031" y="68951"/>
                </a:cubicBezTo>
                <a:close/>
                <a:moveTo>
                  <a:pt x="148031" y="60325"/>
                </a:moveTo>
                <a:cubicBezTo>
                  <a:pt x="174684" y="60325"/>
                  <a:pt x="198455" y="73984"/>
                  <a:pt x="212142" y="94831"/>
                </a:cubicBezTo>
                <a:cubicBezTo>
                  <a:pt x="221146" y="88001"/>
                  <a:pt x="231951" y="84048"/>
                  <a:pt x="243837" y="84048"/>
                </a:cubicBezTo>
                <a:cubicBezTo>
                  <a:pt x="264007" y="84048"/>
                  <a:pt x="282015" y="95190"/>
                  <a:pt x="291020" y="113521"/>
                </a:cubicBezTo>
                <a:cubicBezTo>
                  <a:pt x="291740" y="114600"/>
                  <a:pt x="291380" y="116397"/>
                  <a:pt x="290659" y="117834"/>
                </a:cubicBezTo>
                <a:cubicBezTo>
                  <a:pt x="289939" y="118913"/>
                  <a:pt x="288498" y="119991"/>
                  <a:pt x="287058" y="119991"/>
                </a:cubicBezTo>
                <a:lnTo>
                  <a:pt x="240235" y="119991"/>
                </a:lnTo>
                <a:lnTo>
                  <a:pt x="230871" y="136166"/>
                </a:lnTo>
                <a:lnTo>
                  <a:pt x="240235" y="152700"/>
                </a:lnTo>
                <a:lnTo>
                  <a:pt x="287058" y="152700"/>
                </a:lnTo>
                <a:cubicBezTo>
                  <a:pt x="288498" y="152700"/>
                  <a:pt x="289939" y="153418"/>
                  <a:pt x="290659" y="154856"/>
                </a:cubicBezTo>
                <a:cubicBezTo>
                  <a:pt x="291380" y="156294"/>
                  <a:pt x="291740" y="157732"/>
                  <a:pt x="291020" y="159169"/>
                </a:cubicBezTo>
                <a:cubicBezTo>
                  <a:pt x="282015" y="177141"/>
                  <a:pt x="264007" y="188643"/>
                  <a:pt x="243837" y="188643"/>
                </a:cubicBezTo>
                <a:cubicBezTo>
                  <a:pt x="231951" y="188643"/>
                  <a:pt x="221146" y="184689"/>
                  <a:pt x="212142" y="177860"/>
                </a:cubicBezTo>
                <a:cubicBezTo>
                  <a:pt x="198455" y="198707"/>
                  <a:pt x="174684" y="212366"/>
                  <a:pt x="148031" y="212366"/>
                </a:cubicBezTo>
                <a:cubicBezTo>
                  <a:pt x="121378" y="212366"/>
                  <a:pt x="97967" y="198707"/>
                  <a:pt x="84281" y="177860"/>
                </a:cubicBezTo>
                <a:cubicBezTo>
                  <a:pt x="75276" y="184689"/>
                  <a:pt x="64111" y="188643"/>
                  <a:pt x="52225" y="188643"/>
                </a:cubicBezTo>
                <a:cubicBezTo>
                  <a:pt x="23411" y="188643"/>
                  <a:pt x="0" y="164920"/>
                  <a:pt x="0" y="136166"/>
                </a:cubicBezTo>
                <a:cubicBezTo>
                  <a:pt x="0" y="107770"/>
                  <a:pt x="23411" y="84048"/>
                  <a:pt x="52225" y="84048"/>
                </a:cubicBezTo>
                <a:cubicBezTo>
                  <a:pt x="64111" y="84048"/>
                  <a:pt x="75276" y="88001"/>
                  <a:pt x="84281" y="95190"/>
                </a:cubicBezTo>
                <a:cubicBezTo>
                  <a:pt x="97967" y="73984"/>
                  <a:pt x="121378" y="60325"/>
                  <a:pt x="148031" y="60325"/>
                </a:cubicBezTo>
                <a:close/>
                <a:moveTo>
                  <a:pt x="139341" y="0"/>
                </a:moveTo>
                <a:lnTo>
                  <a:pt x="159110" y="0"/>
                </a:lnTo>
                <a:cubicBezTo>
                  <a:pt x="164861" y="0"/>
                  <a:pt x="170252" y="5034"/>
                  <a:pt x="170252" y="11146"/>
                </a:cubicBezTo>
                <a:lnTo>
                  <a:pt x="170252" y="25169"/>
                </a:lnTo>
                <a:cubicBezTo>
                  <a:pt x="175644" y="26248"/>
                  <a:pt x="181035" y="27686"/>
                  <a:pt x="186427" y="29484"/>
                </a:cubicBezTo>
                <a:lnTo>
                  <a:pt x="193615" y="17259"/>
                </a:lnTo>
                <a:cubicBezTo>
                  <a:pt x="195053" y="14742"/>
                  <a:pt x="197210" y="13304"/>
                  <a:pt x="200085" y="12225"/>
                </a:cubicBezTo>
                <a:cubicBezTo>
                  <a:pt x="202961" y="11506"/>
                  <a:pt x="205836" y="11865"/>
                  <a:pt x="208352" y="13304"/>
                </a:cubicBezTo>
                <a:lnTo>
                  <a:pt x="225605" y="23371"/>
                </a:lnTo>
                <a:cubicBezTo>
                  <a:pt x="228121" y="24810"/>
                  <a:pt x="229918" y="26967"/>
                  <a:pt x="230637" y="29843"/>
                </a:cubicBezTo>
                <a:cubicBezTo>
                  <a:pt x="231715" y="32720"/>
                  <a:pt x="230996" y="35596"/>
                  <a:pt x="229559" y="38473"/>
                </a:cubicBezTo>
                <a:lnTo>
                  <a:pt x="222729" y="50338"/>
                </a:lnTo>
                <a:cubicBezTo>
                  <a:pt x="227043" y="53934"/>
                  <a:pt x="230996" y="58249"/>
                  <a:pt x="234591" y="62563"/>
                </a:cubicBezTo>
                <a:lnTo>
                  <a:pt x="246811" y="55732"/>
                </a:lnTo>
                <a:cubicBezTo>
                  <a:pt x="249327" y="53934"/>
                  <a:pt x="252562" y="53574"/>
                  <a:pt x="255078" y="54653"/>
                </a:cubicBezTo>
                <a:cubicBezTo>
                  <a:pt x="257954" y="55013"/>
                  <a:pt x="260470" y="57170"/>
                  <a:pt x="261908" y="59687"/>
                </a:cubicBezTo>
                <a:lnTo>
                  <a:pt x="271972" y="76586"/>
                </a:lnTo>
                <a:cubicBezTo>
                  <a:pt x="272691" y="78744"/>
                  <a:pt x="272331" y="81261"/>
                  <a:pt x="270175" y="82699"/>
                </a:cubicBezTo>
                <a:cubicBezTo>
                  <a:pt x="269456" y="83058"/>
                  <a:pt x="268737" y="83418"/>
                  <a:pt x="268018" y="83418"/>
                </a:cubicBezTo>
                <a:cubicBezTo>
                  <a:pt x="266221" y="83418"/>
                  <a:pt x="264783" y="82339"/>
                  <a:pt x="264064" y="81261"/>
                </a:cubicBezTo>
                <a:lnTo>
                  <a:pt x="254360" y="64002"/>
                </a:lnTo>
                <a:cubicBezTo>
                  <a:pt x="254000" y="63283"/>
                  <a:pt x="253281" y="62923"/>
                  <a:pt x="252922" y="62923"/>
                </a:cubicBezTo>
                <a:cubicBezTo>
                  <a:pt x="252562" y="62563"/>
                  <a:pt x="251844" y="62563"/>
                  <a:pt x="251484" y="63283"/>
                </a:cubicBezTo>
                <a:lnTo>
                  <a:pt x="236028" y="71912"/>
                </a:lnTo>
                <a:cubicBezTo>
                  <a:pt x="234231" y="72991"/>
                  <a:pt x="231715" y="72631"/>
                  <a:pt x="230277" y="71193"/>
                </a:cubicBezTo>
                <a:cubicBezTo>
                  <a:pt x="225605" y="65080"/>
                  <a:pt x="220213" y="59687"/>
                  <a:pt x="214103" y="55013"/>
                </a:cubicBezTo>
                <a:cubicBezTo>
                  <a:pt x="212665" y="53574"/>
                  <a:pt x="211946" y="51057"/>
                  <a:pt x="213025" y="49260"/>
                </a:cubicBezTo>
                <a:lnTo>
                  <a:pt x="222011" y="33799"/>
                </a:lnTo>
                <a:cubicBezTo>
                  <a:pt x="222729" y="32720"/>
                  <a:pt x="222011" y="31641"/>
                  <a:pt x="221292" y="30922"/>
                </a:cubicBezTo>
                <a:lnTo>
                  <a:pt x="204039" y="20854"/>
                </a:lnTo>
                <a:cubicBezTo>
                  <a:pt x="202961" y="20495"/>
                  <a:pt x="201882" y="20854"/>
                  <a:pt x="201163" y="21933"/>
                </a:cubicBezTo>
                <a:lnTo>
                  <a:pt x="192177" y="37035"/>
                </a:lnTo>
                <a:cubicBezTo>
                  <a:pt x="191099" y="39192"/>
                  <a:pt x="188943" y="39911"/>
                  <a:pt x="187145" y="39192"/>
                </a:cubicBezTo>
                <a:cubicBezTo>
                  <a:pt x="179957" y="36316"/>
                  <a:pt x="172409" y="34158"/>
                  <a:pt x="164861" y="33079"/>
                </a:cubicBezTo>
                <a:cubicBezTo>
                  <a:pt x="162704" y="32720"/>
                  <a:pt x="161266" y="30922"/>
                  <a:pt x="161266" y="28765"/>
                </a:cubicBezTo>
                <a:lnTo>
                  <a:pt x="161266" y="11146"/>
                </a:lnTo>
                <a:cubicBezTo>
                  <a:pt x="161266" y="10068"/>
                  <a:pt x="160188" y="8989"/>
                  <a:pt x="159110" y="8989"/>
                </a:cubicBezTo>
                <a:lnTo>
                  <a:pt x="139341" y="8989"/>
                </a:lnTo>
                <a:cubicBezTo>
                  <a:pt x="137903" y="8989"/>
                  <a:pt x="137184" y="10068"/>
                  <a:pt x="137184" y="11146"/>
                </a:cubicBezTo>
                <a:lnTo>
                  <a:pt x="137184" y="28765"/>
                </a:lnTo>
                <a:cubicBezTo>
                  <a:pt x="137184" y="30922"/>
                  <a:pt x="135387" y="32720"/>
                  <a:pt x="133230" y="33079"/>
                </a:cubicBezTo>
                <a:cubicBezTo>
                  <a:pt x="126042" y="34158"/>
                  <a:pt x="118494" y="36316"/>
                  <a:pt x="111305" y="39192"/>
                </a:cubicBezTo>
                <a:cubicBezTo>
                  <a:pt x="109148" y="39911"/>
                  <a:pt x="106992" y="39192"/>
                  <a:pt x="105913" y="37035"/>
                </a:cubicBezTo>
                <a:lnTo>
                  <a:pt x="96927" y="21933"/>
                </a:lnTo>
                <a:cubicBezTo>
                  <a:pt x="96568" y="20854"/>
                  <a:pt x="95130" y="20495"/>
                  <a:pt x="94052" y="20854"/>
                </a:cubicBezTo>
                <a:lnTo>
                  <a:pt x="76799" y="30922"/>
                </a:lnTo>
                <a:cubicBezTo>
                  <a:pt x="76440" y="31282"/>
                  <a:pt x="76080" y="32001"/>
                  <a:pt x="76080" y="32001"/>
                </a:cubicBezTo>
                <a:cubicBezTo>
                  <a:pt x="76080" y="32720"/>
                  <a:pt x="76080" y="33079"/>
                  <a:pt x="76440" y="33799"/>
                </a:cubicBezTo>
                <a:lnTo>
                  <a:pt x="85426" y="49260"/>
                </a:lnTo>
                <a:cubicBezTo>
                  <a:pt x="86144" y="51057"/>
                  <a:pt x="85785" y="53574"/>
                  <a:pt x="83988" y="55013"/>
                </a:cubicBezTo>
                <a:cubicBezTo>
                  <a:pt x="78237" y="59687"/>
                  <a:pt x="72845" y="65080"/>
                  <a:pt x="67813" y="71193"/>
                </a:cubicBezTo>
                <a:cubicBezTo>
                  <a:pt x="66735" y="72631"/>
                  <a:pt x="64219" y="72991"/>
                  <a:pt x="62422" y="71912"/>
                </a:cubicBezTo>
                <a:lnTo>
                  <a:pt x="46966" y="63283"/>
                </a:lnTo>
                <a:cubicBezTo>
                  <a:pt x="46247" y="62563"/>
                  <a:pt x="45888" y="62563"/>
                  <a:pt x="45528" y="62923"/>
                </a:cubicBezTo>
                <a:cubicBezTo>
                  <a:pt x="45169" y="62923"/>
                  <a:pt x="44450" y="63283"/>
                  <a:pt x="44091" y="64002"/>
                </a:cubicBezTo>
                <a:lnTo>
                  <a:pt x="34027" y="81261"/>
                </a:lnTo>
                <a:cubicBezTo>
                  <a:pt x="32948" y="83418"/>
                  <a:pt x="30432" y="83777"/>
                  <a:pt x="28276" y="82699"/>
                </a:cubicBezTo>
                <a:cubicBezTo>
                  <a:pt x="26119" y="81261"/>
                  <a:pt x="25400" y="78744"/>
                  <a:pt x="26478" y="76586"/>
                </a:cubicBezTo>
                <a:lnTo>
                  <a:pt x="36543" y="59687"/>
                </a:lnTo>
                <a:cubicBezTo>
                  <a:pt x="37980" y="57170"/>
                  <a:pt x="40137" y="55013"/>
                  <a:pt x="43012" y="54653"/>
                </a:cubicBezTo>
                <a:cubicBezTo>
                  <a:pt x="45888" y="53574"/>
                  <a:pt x="49123" y="53934"/>
                  <a:pt x="51279" y="55732"/>
                </a:cubicBezTo>
                <a:lnTo>
                  <a:pt x="63500" y="62563"/>
                </a:lnTo>
                <a:cubicBezTo>
                  <a:pt x="67454" y="58249"/>
                  <a:pt x="71408" y="53934"/>
                  <a:pt x="75721" y="50338"/>
                </a:cubicBezTo>
                <a:lnTo>
                  <a:pt x="68892" y="38473"/>
                </a:lnTo>
                <a:cubicBezTo>
                  <a:pt x="67454" y="35596"/>
                  <a:pt x="66735" y="32720"/>
                  <a:pt x="67454" y="29843"/>
                </a:cubicBezTo>
                <a:cubicBezTo>
                  <a:pt x="68173" y="26967"/>
                  <a:pt x="70329" y="24810"/>
                  <a:pt x="72845" y="23371"/>
                </a:cubicBezTo>
                <a:lnTo>
                  <a:pt x="89739" y="13304"/>
                </a:lnTo>
                <a:cubicBezTo>
                  <a:pt x="92255" y="11865"/>
                  <a:pt x="95490" y="11506"/>
                  <a:pt x="98006" y="12225"/>
                </a:cubicBezTo>
                <a:cubicBezTo>
                  <a:pt x="100881" y="13304"/>
                  <a:pt x="103397" y="14742"/>
                  <a:pt x="104835" y="17259"/>
                </a:cubicBezTo>
                <a:lnTo>
                  <a:pt x="111664" y="29484"/>
                </a:lnTo>
                <a:cubicBezTo>
                  <a:pt x="117056" y="27686"/>
                  <a:pt x="122807" y="26248"/>
                  <a:pt x="128198" y="25169"/>
                </a:cubicBezTo>
                <a:lnTo>
                  <a:pt x="128198" y="11146"/>
                </a:lnTo>
                <a:cubicBezTo>
                  <a:pt x="128198" y="5034"/>
                  <a:pt x="133230" y="0"/>
                  <a:pt x="139341" y="0"/>
                </a:cubicBezTo>
                <a:close/>
              </a:path>
            </a:pathLst>
          </a:custGeom>
          <a:solidFill>
            <a:schemeClr val="accent5">
              <a:lumMod val="50000"/>
            </a:schemeClr>
          </a:solidFill>
          <a:ln>
            <a:noFill/>
          </a:ln>
          <a:effectLst/>
        </p:spPr>
        <p:txBody>
          <a:bodyPr anchor="ctr"/>
          <a:lstStyle/>
          <a:p>
            <a:endParaRPr lang="en-US">
              <a:latin typeface="Lato Light" panose="020F0502020204030203" pitchFamily="34" charset="0"/>
            </a:endParaRPr>
          </a:p>
        </p:txBody>
      </p:sp>
    </p:spTree>
    <p:extLst>
      <p:ext uri="{BB962C8B-B14F-4D97-AF65-F5344CB8AC3E}">
        <p14:creationId xmlns:p14="http://schemas.microsoft.com/office/powerpoint/2010/main" val="187938002"/>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 name="Freeform 70">
            <a:extLst>
              <a:ext uri="{FF2B5EF4-FFF2-40B4-BE49-F238E27FC236}">
                <a16:creationId xmlns:a16="http://schemas.microsoft.com/office/drawing/2014/main" id="{E52FA243-33BE-4423-B516-D701D1F77586}"/>
              </a:ext>
            </a:extLst>
          </p:cNvPr>
          <p:cNvSpPr/>
          <p:nvPr/>
        </p:nvSpPr>
        <p:spPr bwMode="auto">
          <a:xfrm>
            <a:off x="5169172" y="1895382"/>
            <a:ext cx="1276350" cy="2297907"/>
          </a:xfrm>
          <a:custGeom>
            <a:avLst/>
            <a:gdLst>
              <a:gd name="T0" fmla="*/ 3355 w 3355"/>
              <a:gd name="T1" fmla="*/ 6039 h 6039"/>
              <a:gd name="T2" fmla="*/ 0 w 3355"/>
              <a:gd name="T3" fmla="*/ 6039 h 6039"/>
              <a:gd name="T4" fmla="*/ 0 w 3355"/>
              <a:gd name="T5" fmla="*/ 1514 h 6039"/>
              <a:gd name="T6" fmla="*/ 1514 w 3355"/>
              <a:gd name="T7" fmla="*/ 0 h 6039"/>
              <a:gd name="T8" fmla="*/ 1841 w 3355"/>
              <a:gd name="T9" fmla="*/ 0 h 6039"/>
              <a:gd name="T10" fmla="*/ 3355 w 3355"/>
              <a:gd name="T11" fmla="*/ 1514 h 6039"/>
              <a:gd name="T12" fmla="*/ 3355 w 3355"/>
              <a:gd name="T13" fmla="*/ 6039 h 6039"/>
            </a:gdLst>
            <a:ahLst/>
            <a:cxnLst>
              <a:cxn ang="0">
                <a:pos x="T0" y="T1"/>
              </a:cxn>
              <a:cxn ang="0">
                <a:pos x="T2" y="T3"/>
              </a:cxn>
              <a:cxn ang="0">
                <a:pos x="T4" y="T5"/>
              </a:cxn>
              <a:cxn ang="0">
                <a:pos x="T6" y="T7"/>
              </a:cxn>
              <a:cxn ang="0">
                <a:pos x="T8" y="T9"/>
              </a:cxn>
              <a:cxn ang="0">
                <a:pos x="T10" y="T11"/>
              </a:cxn>
              <a:cxn ang="0">
                <a:pos x="T12" y="T13"/>
              </a:cxn>
            </a:cxnLst>
            <a:rect l="0" t="0" r="r" b="b"/>
            <a:pathLst>
              <a:path w="3355" h="6039">
                <a:moveTo>
                  <a:pt x="3355" y="6039"/>
                </a:moveTo>
                <a:lnTo>
                  <a:pt x="0" y="6039"/>
                </a:lnTo>
                <a:lnTo>
                  <a:pt x="0" y="1514"/>
                </a:lnTo>
                <a:cubicBezTo>
                  <a:pt x="0" y="682"/>
                  <a:pt x="681" y="0"/>
                  <a:pt x="1514" y="0"/>
                </a:cubicBezTo>
                <a:lnTo>
                  <a:pt x="1841" y="0"/>
                </a:lnTo>
                <a:cubicBezTo>
                  <a:pt x="2673" y="0"/>
                  <a:pt x="3355" y="682"/>
                  <a:pt x="3355" y="1514"/>
                </a:cubicBezTo>
                <a:lnTo>
                  <a:pt x="3355" y="6039"/>
                </a:lnTo>
                <a:close/>
              </a:path>
            </a:pathLst>
          </a:custGeom>
          <a:solidFill>
            <a:schemeClr val="accent1">
              <a:alpha val="20000"/>
            </a:schemeClr>
          </a:solidFill>
          <a:ln>
            <a:noFill/>
          </a:ln>
        </p:spPr>
        <p:txBody>
          <a:bodyPr vert="horz" wrap="square" lIns="45720" tIns="22860" rIns="45720" bIns="22860" numCol="1" anchor="t" anchorCtr="0" compatLnSpc="1">
            <a:prstTxWarp prst="textNoShape">
              <a:avLst/>
            </a:prstTxWarp>
          </a:bodyPr>
          <a:lstStyle/>
          <a:p>
            <a:endParaRPr lang="en-US" sz="900">
              <a:latin typeface="Poppins" panose="00000500000000000000" pitchFamily="2" charset="0"/>
            </a:endParaRPr>
          </a:p>
        </p:txBody>
      </p:sp>
      <p:sp>
        <p:nvSpPr>
          <p:cNvPr id="346" name="Freeform 71">
            <a:extLst>
              <a:ext uri="{FF2B5EF4-FFF2-40B4-BE49-F238E27FC236}">
                <a16:creationId xmlns:a16="http://schemas.microsoft.com/office/drawing/2014/main" id="{819EC689-172B-415F-9F84-4FF934AA101A}"/>
              </a:ext>
            </a:extLst>
          </p:cNvPr>
          <p:cNvSpPr/>
          <p:nvPr/>
        </p:nvSpPr>
        <p:spPr bwMode="auto">
          <a:xfrm>
            <a:off x="3419747" y="4193288"/>
            <a:ext cx="2469357" cy="2207419"/>
          </a:xfrm>
          <a:custGeom>
            <a:avLst/>
            <a:gdLst>
              <a:gd name="T0" fmla="*/ 4586 w 6490"/>
              <a:gd name="T1" fmla="*/ 0 h 5802"/>
              <a:gd name="T2" fmla="*/ 6490 w 6490"/>
              <a:gd name="T3" fmla="*/ 2762 h 5802"/>
              <a:gd name="T4" fmla="*/ 2764 w 6490"/>
              <a:gd name="T5" fmla="*/ 5330 h 5802"/>
              <a:gd name="T6" fmla="*/ 658 w 6490"/>
              <a:gd name="T7" fmla="*/ 4942 h 5802"/>
              <a:gd name="T8" fmla="*/ 473 w 6490"/>
              <a:gd name="T9" fmla="*/ 4673 h 5802"/>
              <a:gd name="T10" fmla="*/ 860 w 6490"/>
              <a:gd name="T11" fmla="*/ 2568 h 5802"/>
              <a:gd name="T12" fmla="*/ 4586 w 6490"/>
              <a:gd name="T13" fmla="*/ 0 h 5802"/>
            </a:gdLst>
            <a:ahLst/>
            <a:cxnLst>
              <a:cxn ang="0">
                <a:pos x="T0" y="T1"/>
              </a:cxn>
              <a:cxn ang="0">
                <a:pos x="T2" y="T3"/>
              </a:cxn>
              <a:cxn ang="0">
                <a:pos x="T4" y="T5"/>
              </a:cxn>
              <a:cxn ang="0">
                <a:pos x="T6" y="T7"/>
              </a:cxn>
              <a:cxn ang="0">
                <a:pos x="T8" y="T9"/>
              </a:cxn>
              <a:cxn ang="0">
                <a:pos x="T10" y="T11"/>
              </a:cxn>
              <a:cxn ang="0">
                <a:pos x="T12" y="T13"/>
              </a:cxn>
            </a:cxnLst>
            <a:rect l="0" t="0" r="r" b="b"/>
            <a:pathLst>
              <a:path w="6489" h="5802">
                <a:moveTo>
                  <a:pt x="4586" y="0"/>
                </a:moveTo>
                <a:lnTo>
                  <a:pt x="6490" y="2762"/>
                </a:lnTo>
                <a:lnTo>
                  <a:pt x="2764" y="5330"/>
                </a:lnTo>
                <a:cubicBezTo>
                  <a:pt x="2078" y="5802"/>
                  <a:pt x="1131" y="5628"/>
                  <a:pt x="658" y="4942"/>
                </a:cubicBezTo>
                <a:lnTo>
                  <a:pt x="473" y="4673"/>
                </a:lnTo>
                <a:cubicBezTo>
                  <a:pt x="0" y="3987"/>
                  <a:pt x="175" y="3040"/>
                  <a:pt x="860" y="2568"/>
                </a:cubicBezTo>
                <a:lnTo>
                  <a:pt x="4586" y="0"/>
                </a:lnTo>
                <a:close/>
              </a:path>
            </a:pathLst>
          </a:custGeom>
          <a:solidFill>
            <a:schemeClr val="accent2"/>
          </a:solidFill>
          <a:ln>
            <a:noFill/>
          </a:ln>
        </p:spPr>
        <p:txBody>
          <a:bodyPr vert="horz" wrap="square" lIns="45720" tIns="22860" rIns="45720" bIns="22860" numCol="1" anchor="t" anchorCtr="0" compatLnSpc="1">
            <a:prstTxWarp prst="textNoShape">
              <a:avLst/>
            </a:prstTxWarp>
          </a:bodyPr>
          <a:lstStyle/>
          <a:p>
            <a:endParaRPr lang="en-US" sz="900">
              <a:latin typeface="Poppins" panose="00000500000000000000" pitchFamily="2" charset="0"/>
            </a:endParaRPr>
          </a:p>
        </p:txBody>
      </p:sp>
      <p:sp>
        <p:nvSpPr>
          <p:cNvPr id="347" name="Freeform 72">
            <a:extLst>
              <a:ext uri="{FF2B5EF4-FFF2-40B4-BE49-F238E27FC236}">
                <a16:creationId xmlns:a16="http://schemas.microsoft.com/office/drawing/2014/main" id="{58DD819D-CD12-423A-8DEE-3B6C41D089AA}"/>
              </a:ext>
            </a:extLst>
          </p:cNvPr>
          <p:cNvSpPr/>
          <p:nvPr/>
        </p:nvSpPr>
        <p:spPr bwMode="auto">
          <a:xfrm>
            <a:off x="5733528" y="4193288"/>
            <a:ext cx="2469357" cy="2207419"/>
          </a:xfrm>
          <a:custGeom>
            <a:avLst/>
            <a:gdLst>
              <a:gd name="T0" fmla="*/ 1904 w 6489"/>
              <a:gd name="T1" fmla="*/ 0 h 5802"/>
              <a:gd name="T2" fmla="*/ 0 w 6489"/>
              <a:gd name="T3" fmla="*/ 2762 h 5802"/>
              <a:gd name="T4" fmla="*/ 3726 w 6489"/>
              <a:gd name="T5" fmla="*/ 5330 h 5802"/>
              <a:gd name="T6" fmla="*/ 5831 w 6489"/>
              <a:gd name="T7" fmla="*/ 4942 h 5802"/>
              <a:gd name="T8" fmla="*/ 6017 w 6489"/>
              <a:gd name="T9" fmla="*/ 4673 h 5802"/>
              <a:gd name="T10" fmla="*/ 5629 w 6489"/>
              <a:gd name="T11" fmla="*/ 2568 h 5802"/>
              <a:gd name="T12" fmla="*/ 1904 w 6489"/>
              <a:gd name="T13" fmla="*/ 0 h 5802"/>
            </a:gdLst>
            <a:ahLst/>
            <a:cxnLst>
              <a:cxn ang="0">
                <a:pos x="T0" y="T1"/>
              </a:cxn>
              <a:cxn ang="0">
                <a:pos x="T2" y="T3"/>
              </a:cxn>
              <a:cxn ang="0">
                <a:pos x="T4" y="T5"/>
              </a:cxn>
              <a:cxn ang="0">
                <a:pos x="T6" y="T7"/>
              </a:cxn>
              <a:cxn ang="0">
                <a:pos x="T8" y="T9"/>
              </a:cxn>
              <a:cxn ang="0">
                <a:pos x="T10" y="T11"/>
              </a:cxn>
              <a:cxn ang="0">
                <a:pos x="T12" y="T13"/>
              </a:cxn>
            </a:cxnLst>
            <a:rect l="0" t="0" r="r" b="b"/>
            <a:pathLst>
              <a:path w="6488" h="5802">
                <a:moveTo>
                  <a:pt x="1904" y="0"/>
                </a:moveTo>
                <a:lnTo>
                  <a:pt x="0" y="2762"/>
                </a:lnTo>
                <a:lnTo>
                  <a:pt x="3726" y="5330"/>
                </a:lnTo>
                <a:cubicBezTo>
                  <a:pt x="4411" y="5802"/>
                  <a:pt x="5359" y="5628"/>
                  <a:pt x="5831" y="4942"/>
                </a:cubicBezTo>
                <a:lnTo>
                  <a:pt x="6017" y="4673"/>
                </a:lnTo>
                <a:cubicBezTo>
                  <a:pt x="6489" y="3987"/>
                  <a:pt x="6315" y="3040"/>
                  <a:pt x="5629" y="2568"/>
                </a:cubicBezTo>
                <a:lnTo>
                  <a:pt x="1904" y="0"/>
                </a:lnTo>
                <a:close/>
              </a:path>
            </a:pathLst>
          </a:custGeom>
          <a:solidFill>
            <a:schemeClr val="accent1">
              <a:alpha val="20000"/>
            </a:schemeClr>
          </a:solidFill>
          <a:ln>
            <a:noFill/>
          </a:ln>
        </p:spPr>
        <p:txBody>
          <a:bodyPr vert="horz" wrap="square" lIns="45720" tIns="22860" rIns="45720" bIns="22860" numCol="1" anchor="t" anchorCtr="0" compatLnSpc="1">
            <a:prstTxWarp prst="textNoShape">
              <a:avLst/>
            </a:prstTxWarp>
          </a:bodyPr>
          <a:lstStyle/>
          <a:p>
            <a:endParaRPr lang="en-US" sz="900">
              <a:latin typeface="Poppins" panose="00000500000000000000" pitchFamily="2" charset="0"/>
            </a:endParaRPr>
          </a:p>
        </p:txBody>
      </p:sp>
      <p:sp>
        <p:nvSpPr>
          <p:cNvPr id="348" name="Oval 73">
            <a:extLst>
              <a:ext uri="{FF2B5EF4-FFF2-40B4-BE49-F238E27FC236}">
                <a16:creationId xmlns:a16="http://schemas.microsoft.com/office/drawing/2014/main" id="{A9D8EFBE-6CBA-47EC-93FE-739865609C73}"/>
              </a:ext>
            </a:extLst>
          </p:cNvPr>
          <p:cNvSpPr>
            <a:spLocks noChangeArrowheads="1"/>
          </p:cNvSpPr>
          <p:nvPr/>
        </p:nvSpPr>
        <p:spPr bwMode="auto">
          <a:xfrm>
            <a:off x="5057253" y="3805144"/>
            <a:ext cx="1493838" cy="1493838"/>
          </a:xfrm>
          <a:prstGeom prst="ellipse">
            <a:avLst/>
          </a:prstGeom>
          <a:solidFill>
            <a:schemeClr val="bg1"/>
          </a:solidFill>
          <a:ln>
            <a:noFill/>
          </a:ln>
        </p:spPr>
        <p:txBody>
          <a:bodyPr vert="horz" wrap="square" lIns="45720" tIns="22860" rIns="45720" bIns="22860" numCol="1" anchor="t" anchorCtr="0" compatLnSpc="1">
            <a:prstTxWarp prst="textNoShape">
              <a:avLst/>
            </a:prstTxWarp>
          </a:bodyPr>
          <a:lstStyle/>
          <a:p>
            <a:endParaRPr lang="en-US" sz="900">
              <a:latin typeface="Poppins" panose="00000500000000000000" pitchFamily="2" charset="0"/>
            </a:endParaRPr>
          </a:p>
        </p:txBody>
      </p:sp>
      <p:sp>
        <p:nvSpPr>
          <p:cNvPr id="349" name="Oval 74">
            <a:extLst>
              <a:ext uri="{FF2B5EF4-FFF2-40B4-BE49-F238E27FC236}">
                <a16:creationId xmlns:a16="http://schemas.microsoft.com/office/drawing/2014/main" id="{0503A79C-6EA9-4DB7-A9FF-0CC4406D6A32}"/>
              </a:ext>
            </a:extLst>
          </p:cNvPr>
          <p:cNvSpPr>
            <a:spLocks noChangeArrowheads="1"/>
          </p:cNvSpPr>
          <p:nvPr/>
        </p:nvSpPr>
        <p:spPr bwMode="auto">
          <a:xfrm>
            <a:off x="5346972" y="2029525"/>
            <a:ext cx="920750" cy="920750"/>
          </a:xfrm>
          <a:prstGeom prst="ellipse">
            <a:avLst/>
          </a:prstGeom>
          <a:solidFill>
            <a:schemeClr val="bg1"/>
          </a:solidFill>
          <a:ln>
            <a:noFill/>
          </a:ln>
        </p:spPr>
        <p:txBody>
          <a:bodyPr vert="horz" wrap="square" lIns="45720" tIns="22860" rIns="45720" bIns="22860" numCol="1" anchor="t" anchorCtr="0" compatLnSpc="1">
            <a:prstTxWarp prst="textNoShape">
              <a:avLst/>
            </a:prstTxWarp>
          </a:bodyPr>
          <a:lstStyle/>
          <a:p>
            <a:endParaRPr lang="en-US" sz="900">
              <a:latin typeface="Poppins" panose="00000500000000000000" pitchFamily="2" charset="0"/>
            </a:endParaRPr>
          </a:p>
        </p:txBody>
      </p:sp>
      <p:sp>
        <p:nvSpPr>
          <p:cNvPr id="350" name="Oval 75">
            <a:extLst>
              <a:ext uri="{FF2B5EF4-FFF2-40B4-BE49-F238E27FC236}">
                <a16:creationId xmlns:a16="http://schemas.microsoft.com/office/drawing/2014/main" id="{14321700-83D9-4B6E-A3CB-43503BB93DEB}"/>
              </a:ext>
            </a:extLst>
          </p:cNvPr>
          <p:cNvSpPr>
            <a:spLocks noChangeArrowheads="1"/>
          </p:cNvSpPr>
          <p:nvPr/>
        </p:nvSpPr>
        <p:spPr bwMode="auto">
          <a:xfrm>
            <a:off x="3718991" y="5187063"/>
            <a:ext cx="920750" cy="920750"/>
          </a:xfrm>
          <a:prstGeom prst="ellipse">
            <a:avLst/>
          </a:prstGeom>
          <a:solidFill>
            <a:schemeClr val="bg1"/>
          </a:solidFill>
          <a:ln>
            <a:noFill/>
          </a:ln>
        </p:spPr>
        <p:txBody>
          <a:bodyPr vert="horz" wrap="square" lIns="45720" tIns="22860" rIns="45720" bIns="22860" numCol="1" anchor="t" anchorCtr="0" compatLnSpc="1">
            <a:prstTxWarp prst="textNoShape">
              <a:avLst/>
            </a:prstTxWarp>
          </a:bodyPr>
          <a:lstStyle/>
          <a:p>
            <a:endParaRPr lang="en-US" sz="900">
              <a:latin typeface="Poppins" panose="00000500000000000000" pitchFamily="2" charset="0"/>
            </a:endParaRPr>
          </a:p>
        </p:txBody>
      </p:sp>
      <p:sp>
        <p:nvSpPr>
          <p:cNvPr id="351" name="Oval 76">
            <a:extLst>
              <a:ext uri="{FF2B5EF4-FFF2-40B4-BE49-F238E27FC236}">
                <a16:creationId xmlns:a16="http://schemas.microsoft.com/office/drawing/2014/main" id="{54F726A4-53CF-496E-8ADA-845C7E396AE1}"/>
              </a:ext>
            </a:extLst>
          </p:cNvPr>
          <p:cNvSpPr>
            <a:spLocks noChangeArrowheads="1"/>
          </p:cNvSpPr>
          <p:nvPr/>
        </p:nvSpPr>
        <p:spPr bwMode="auto">
          <a:xfrm>
            <a:off x="6982891" y="5187063"/>
            <a:ext cx="920750" cy="920750"/>
          </a:xfrm>
          <a:prstGeom prst="ellipse">
            <a:avLst/>
          </a:prstGeom>
          <a:solidFill>
            <a:schemeClr val="bg1"/>
          </a:solidFill>
          <a:ln>
            <a:noFill/>
          </a:ln>
        </p:spPr>
        <p:txBody>
          <a:bodyPr vert="horz" wrap="square" lIns="45720" tIns="22860" rIns="45720" bIns="22860" numCol="1" anchor="t" anchorCtr="0" compatLnSpc="1">
            <a:prstTxWarp prst="textNoShape">
              <a:avLst/>
            </a:prstTxWarp>
          </a:bodyPr>
          <a:lstStyle/>
          <a:p>
            <a:endParaRPr lang="en-US" sz="900">
              <a:latin typeface="Poppins" panose="00000500000000000000" pitchFamily="2" charset="0"/>
            </a:endParaRPr>
          </a:p>
        </p:txBody>
      </p:sp>
      <p:sp>
        <p:nvSpPr>
          <p:cNvPr id="327" name="Rectangle 173">
            <a:extLst>
              <a:ext uri="{FF2B5EF4-FFF2-40B4-BE49-F238E27FC236}">
                <a16:creationId xmlns:a16="http://schemas.microsoft.com/office/drawing/2014/main" id="{54BC2356-F867-4E4B-8A47-7825AFABF793}"/>
              </a:ext>
            </a:extLst>
          </p:cNvPr>
          <p:cNvSpPr>
            <a:spLocks noChangeArrowheads="1"/>
          </p:cNvSpPr>
          <p:nvPr/>
        </p:nvSpPr>
        <p:spPr bwMode="auto">
          <a:xfrm>
            <a:off x="7457403" y="1895709"/>
            <a:ext cx="23813" cy="735013"/>
          </a:xfrm>
          <a:prstGeom prst="rect">
            <a:avLst/>
          </a:prstGeom>
          <a:solidFill>
            <a:schemeClr val="accent1"/>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328" name="Rectangle 248">
            <a:extLst>
              <a:ext uri="{FF2B5EF4-FFF2-40B4-BE49-F238E27FC236}">
                <a16:creationId xmlns:a16="http://schemas.microsoft.com/office/drawing/2014/main" id="{A91F64A4-2A0E-4074-89EF-BE01AD7E9FB7}"/>
              </a:ext>
            </a:extLst>
          </p:cNvPr>
          <p:cNvSpPr>
            <a:spLocks noChangeArrowheads="1"/>
          </p:cNvSpPr>
          <p:nvPr/>
        </p:nvSpPr>
        <p:spPr bwMode="auto">
          <a:xfrm>
            <a:off x="1521786" y="4387914"/>
            <a:ext cx="23813" cy="735807"/>
          </a:xfrm>
          <a:prstGeom prst="rect">
            <a:avLst/>
          </a:prstGeom>
          <a:solidFill>
            <a:schemeClr val="accent2"/>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329" name="Rectangle 322">
            <a:extLst>
              <a:ext uri="{FF2B5EF4-FFF2-40B4-BE49-F238E27FC236}">
                <a16:creationId xmlns:a16="http://schemas.microsoft.com/office/drawing/2014/main" id="{EBA8C534-FCAF-48FA-BD29-D6AC2CFDB738}"/>
              </a:ext>
            </a:extLst>
          </p:cNvPr>
          <p:cNvSpPr>
            <a:spLocks noChangeArrowheads="1"/>
          </p:cNvSpPr>
          <p:nvPr/>
        </p:nvSpPr>
        <p:spPr bwMode="auto">
          <a:xfrm>
            <a:off x="9089603" y="5410268"/>
            <a:ext cx="23813" cy="735013"/>
          </a:xfrm>
          <a:prstGeom prst="rect">
            <a:avLst/>
          </a:prstGeom>
          <a:solidFill>
            <a:schemeClr val="accent3"/>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331" name="TextBox 330">
            <a:extLst>
              <a:ext uri="{FF2B5EF4-FFF2-40B4-BE49-F238E27FC236}">
                <a16:creationId xmlns:a16="http://schemas.microsoft.com/office/drawing/2014/main" id="{ADF0D517-80D8-4EF8-8F5D-F549E41FF1A0}"/>
              </a:ext>
            </a:extLst>
          </p:cNvPr>
          <p:cNvSpPr txBox="1"/>
          <p:nvPr/>
        </p:nvSpPr>
        <p:spPr>
          <a:xfrm>
            <a:off x="7605463" y="1722809"/>
            <a:ext cx="2954338" cy="783022"/>
          </a:xfrm>
          <a:prstGeom prst="rect">
            <a:avLst/>
          </a:prstGeom>
          <a:noFill/>
        </p:spPr>
        <p:txBody>
          <a:bodyPr wrap="square" rtlCol="0" anchor="b">
            <a:spAutoFit/>
          </a:bodyPr>
          <a:lstStyle/>
          <a:p>
            <a:pPr>
              <a:lnSpc>
                <a:spcPts val="1800"/>
              </a:lnSpc>
            </a:pPr>
            <a:r>
              <a:rPr lang="es" sz="1700" b="1" i="0" strike="noStrike" cap="none" spc="-10" baseline="0">
                <a:solidFill>
                  <a:srgbClr val="C9D7E6"/>
                </a:solidFill>
                <a:effectLst/>
                <a:latin typeface="Gill Sans MT"/>
                <a:ea typeface="Gill Sans MT"/>
                <a:cs typeface="Gill Sans MT"/>
              </a:rPr>
              <a:t>Tener un mecanismo al que los clientes puedan acceder fácilmente</a:t>
            </a:r>
          </a:p>
        </p:txBody>
      </p:sp>
      <p:sp>
        <p:nvSpPr>
          <p:cNvPr id="333" name="TextBox 332">
            <a:extLst>
              <a:ext uri="{FF2B5EF4-FFF2-40B4-BE49-F238E27FC236}">
                <a16:creationId xmlns:a16="http://schemas.microsoft.com/office/drawing/2014/main" id="{9B583A67-68E4-428D-AD3C-7F8585EB54EE}"/>
              </a:ext>
            </a:extLst>
          </p:cNvPr>
          <p:cNvSpPr txBox="1"/>
          <p:nvPr/>
        </p:nvSpPr>
        <p:spPr>
          <a:xfrm>
            <a:off x="9281313" y="5469714"/>
            <a:ext cx="2465406" cy="554422"/>
          </a:xfrm>
          <a:prstGeom prst="rect">
            <a:avLst/>
          </a:prstGeom>
          <a:noFill/>
        </p:spPr>
        <p:txBody>
          <a:bodyPr wrap="square" rtlCol="0" anchor="b">
            <a:spAutoFit/>
          </a:bodyPr>
          <a:lstStyle/>
          <a:p>
            <a:pPr>
              <a:lnSpc>
                <a:spcPts val="1800"/>
              </a:lnSpc>
            </a:pPr>
            <a:r>
              <a:rPr lang="es" sz="1700" b="1" i="0" strike="noStrike" cap="none" spc="-10" baseline="0">
                <a:solidFill>
                  <a:srgbClr val="C9D7E6"/>
                </a:solidFill>
                <a:effectLst/>
                <a:latin typeface="Gill Sans MT"/>
                <a:ea typeface="Gill Sans MT"/>
                <a:cs typeface="Gill Sans MT"/>
              </a:rPr>
              <a:t>Las denuncias son resueltas por la FSP</a:t>
            </a:r>
          </a:p>
        </p:txBody>
      </p:sp>
      <p:sp>
        <p:nvSpPr>
          <p:cNvPr id="335" name="TextBox 334">
            <a:extLst>
              <a:ext uri="{FF2B5EF4-FFF2-40B4-BE49-F238E27FC236}">
                <a16:creationId xmlns:a16="http://schemas.microsoft.com/office/drawing/2014/main" id="{2B2CBE5A-7D87-4804-922B-355B5F8B34EF}"/>
              </a:ext>
            </a:extLst>
          </p:cNvPr>
          <p:cNvSpPr txBox="1"/>
          <p:nvPr/>
        </p:nvSpPr>
        <p:spPr>
          <a:xfrm>
            <a:off x="1622300" y="4148897"/>
            <a:ext cx="2341166" cy="1240222"/>
          </a:xfrm>
          <a:prstGeom prst="rect">
            <a:avLst/>
          </a:prstGeom>
          <a:noFill/>
        </p:spPr>
        <p:txBody>
          <a:bodyPr wrap="square" rtlCol="0" anchor="b">
            <a:spAutoFit/>
          </a:bodyPr>
          <a:lstStyle/>
          <a:p>
            <a:pPr>
              <a:lnSpc>
                <a:spcPts val="1800"/>
              </a:lnSpc>
            </a:pPr>
            <a:r>
              <a:rPr lang="es" sz="1700" b="1" i="0" strike="noStrike" cap="none" spc="-10" baseline="0" dirty="0">
                <a:solidFill>
                  <a:srgbClr val="253950"/>
                </a:solidFill>
                <a:effectLst/>
                <a:latin typeface="Gill Sans MT"/>
                <a:ea typeface="Gill Sans MT"/>
                <a:cs typeface="Gill Sans MT"/>
              </a:rPr>
              <a:t>Las quejas se utilizan como una herramienta de inteligencia del mercado.</a:t>
            </a:r>
          </a:p>
        </p:txBody>
      </p:sp>
      <p:sp>
        <p:nvSpPr>
          <p:cNvPr id="336" name="TextBox 335">
            <a:extLst>
              <a:ext uri="{FF2B5EF4-FFF2-40B4-BE49-F238E27FC236}">
                <a16:creationId xmlns:a16="http://schemas.microsoft.com/office/drawing/2014/main" id="{991E4EE1-9D3A-4755-AA25-5E42034B3A77}"/>
              </a:ext>
            </a:extLst>
          </p:cNvPr>
          <p:cNvSpPr txBox="1"/>
          <p:nvPr/>
        </p:nvSpPr>
        <p:spPr>
          <a:xfrm>
            <a:off x="6569048" y="1898121"/>
            <a:ext cx="685800" cy="682077"/>
          </a:xfrm>
          <a:prstGeom prst="rect">
            <a:avLst/>
          </a:prstGeom>
          <a:noFill/>
        </p:spPr>
        <p:txBody>
          <a:bodyPr wrap="square" rtlCol="0" anchor="ctr">
            <a:spAutoFit/>
          </a:bodyPr>
          <a:lstStyle/>
          <a:p>
            <a:pPr algn="ctr">
              <a:lnSpc>
                <a:spcPts val="4700"/>
              </a:lnSpc>
            </a:pPr>
            <a:r>
              <a:rPr lang="es" sz="3700" b="1" i="0" strike="noStrike" cap="none" spc="-140" baseline="0">
                <a:solidFill>
                  <a:srgbClr val="D0EAEF"/>
                </a:solidFill>
                <a:effectLst/>
                <a:latin typeface="Gill Sans MT"/>
                <a:ea typeface="Gill Sans MT"/>
                <a:cs typeface="Gill Sans MT"/>
              </a:rPr>
              <a:t>01</a:t>
            </a:r>
            <a:endParaRPr lang="en-US" sz="3700" b="1" spc="-140">
              <a:solidFill>
                <a:schemeClr val="accent1">
                  <a:lumMod val="20000"/>
                  <a:lumOff val="80000"/>
                </a:schemeClr>
              </a:solidFill>
            </a:endParaRPr>
          </a:p>
        </p:txBody>
      </p:sp>
      <p:sp>
        <p:nvSpPr>
          <p:cNvPr id="337" name="TextBox 336">
            <a:extLst>
              <a:ext uri="{FF2B5EF4-FFF2-40B4-BE49-F238E27FC236}">
                <a16:creationId xmlns:a16="http://schemas.microsoft.com/office/drawing/2014/main" id="{F1D64945-A46D-4B49-97B7-5F08AE50E5F1}"/>
              </a:ext>
            </a:extLst>
          </p:cNvPr>
          <p:cNvSpPr txBox="1"/>
          <p:nvPr/>
        </p:nvSpPr>
        <p:spPr>
          <a:xfrm>
            <a:off x="461336" y="4390238"/>
            <a:ext cx="865834" cy="682077"/>
          </a:xfrm>
          <a:prstGeom prst="rect">
            <a:avLst/>
          </a:prstGeom>
          <a:noFill/>
        </p:spPr>
        <p:txBody>
          <a:bodyPr wrap="square" rtlCol="0" anchor="ctr">
            <a:spAutoFit/>
          </a:bodyPr>
          <a:lstStyle/>
          <a:p>
            <a:pPr algn="ctr">
              <a:lnSpc>
                <a:spcPts val="4700"/>
              </a:lnSpc>
            </a:pPr>
            <a:r>
              <a:rPr lang="es" sz="3700" b="1" i="0" strike="noStrike" cap="none" spc="-140" baseline="0">
                <a:solidFill>
                  <a:srgbClr val="FEB80A"/>
                </a:solidFill>
                <a:effectLst/>
                <a:latin typeface="Gill Sans MT"/>
                <a:ea typeface="Gill Sans MT"/>
                <a:cs typeface="Gill Sans MT"/>
              </a:rPr>
              <a:t>03</a:t>
            </a:r>
            <a:endParaRPr lang="en-US" sz="3700" b="1" spc="-140">
              <a:solidFill>
                <a:schemeClr val="accent2"/>
              </a:solidFill>
            </a:endParaRPr>
          </a:p>
        </p:txBody>
      </p:sp>
      <p:sp>
        <p:nvSpPr>
          <p:cNvPr id="338" name="TextBox 337">
            <a:extLst>
              <a:ext uri="{FF2B5EF4-FFF2-40B4-BE49-F238E27FC236}">
                <a16:creationId xmlns:a16="http://schemas.microsoft.com/office/drawing/2014/main" id="{2D8269FC-B7CD-4EC9-A8E2-12056ACBA57F}"/>
              </a:ext>
            </a:extLst>
          </p:cNvPr>
          <p:cNvSpPr txBox="1"/>
          <p:nvPr/>
        </p:nvSpPr>
        <p:spPr>
          <a:xfrm>
            <a:off x="8126784" y="5417066"/>
            <a:ext cx="760265" cy="682077"/>
          </a:xfrm>
          <a:prstGeom prst="rect">
            <a:avLst/>
          </a:prstGeom>
          <a:noFill/>
        </p:spPr>
        <p:txBody>
          <a:bodyPr wrap="square" rtlCol="0" anchor="ctr">
            <a:spAutoFit/>
          </a:bodyPr>
          <a:lstStyle/>
          <a:p>
            <a:pPr algn="ctr">
              <a:lnSpc>
                <a:spcPts val="4700"/>
              </a:lnSpc>
            </a:pPr>
            <a:r>
              <a:rPr lang="es" sz="3700" b="1" i="0" strike="noStrike" cap="none" spc="-140" baseline="0">
                <a:solidFill>
                  <a:srgbClr val="F8CCCD"/>
                </a:solidFill>
                <a:effectLst/>
                <a:latin typeface="Gill Sans MT"/>
                <a:ea typeface="Gill Sans MT"/>
                <a:cs typeface="Gill Sans MT"/>
              </a:rPr>
              <a:t>02</a:t>
            </a:r>
            <a:endParaRPr lang="en-US" sz="3700" b="1" spc="-140">
              <a:solidFill>
                <a:schemeClr val="accent3">
                  <a:lumMod val="20000"/>
                  <a:lumOff val="80000"/>
                </a:schemeClr>
              </a:solidFill>
            </a:endParaRPr>
          </a:p>
        </p:txBody>
      </p:sp>
      <p:pic>
        <p:nvPicPr>
          <p:cNvPr id="23" name="Graphic 22">
            <a:extLst>
              <a:ext uri="{FF2B5EF4-FFF2-40B4-BE49-F238E27FC236}">
                <a16:creationId xmlns:a16="http://schemas.microsoft.com/office/drawing/2014/main" id="{5AD84BD5-709E-A642-86B7-FDD5745BF96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1836524" y="2878111"/>
            <a:ext cx="1292299" cy="1292299"/>
          </a:xfrm>
          <a:prstGeom prst="rect">
            <a:avLst/>
          </a:prstGeom>
        </p:spPr>
      </p:pic>
      <p:sp>
        <p:nvSpPr>
          <p:cNvPr id="28" name="Title 3">
            <a:extLst>
              <a:ext uri="{FF2B5EF4-FFF2-40B4-BE49-F238E27FC236}">
                <a16:creationId xmlns:a16="http://schemas.microsoft.com/office/drawing/2014/main" id="{9BD1576B-8B2D-8342-916A-0E0F0FF1F3AA}"/>
              </a:ext>
            </a:extLst>
          </p:cNvPr>
          <p:cNvSpPr>
            <a:spLocks noGrp="1"/>
          </p:cNvSpPr>
          <p:nvPr>
            <p:ph type="title"/>
          </p:nvPr>
        </p:nvSpPr>
        <p:spPr>
          <a:xfrm>
            <a:off x="581192" y="702156"/>
            <a:ext cx="11029616" cy="553947"/>
          </a:xfrm>
        </p:spPr>
        <p:txBody>
          <a:bodyPr/>
          <a:lstStyle/>
          <a:p>
            <a:r>
              <a:rPr lang="es" sz="2800" b="0" i="0" strike="noStrike" cap="none" spc="0" baseline="0" dirty="0">
                <a:solidFill>
                  <a:srgbClr val="FFFFFF"/>
                </a:solidFill>
                <a:effectLst/>
                <a:latin typeface="Gill Sans MT"/>
                <a:ea typeface="Gill Sans MT"/>
                <a:cs typeface="Gill Sans MT"/>
              </a:rPr>
              <a:t>¿Qué debe incluir un mecanismo de </a:t>
            </a:r>
            <a:r>
              <a:rPr lang="es" dirty="0">
                <a:solidFill>
                  <a:srgbClr val="FFFFFF"/>
                </a:solidFill>
                <a:latin typeface="Gill Sans MT"/>
                <a:ea typeface="Gill Sans MT"/>
                <a:cs typeface="Gill Sans MT"/>
              </a:rPr>
              <a:t>resolucion</a:t>
            </a:r>
            <a:r>
              <a:rPr lang="es" sz="2800" b="0" i="0" strike="noStrike" cap="none" spc="0" baseline="0" dirty="0">
                <a:solidFill>
                  <a:srgbClr val="FFFFFF"/>
                </a:solidFill>
                <a:effectLst/>
                <a:latin typeface="Gill Sans MT"/>
                <a:ea typeface="Gill Sans MT"/>
                <a:cs typeface="Gill Sans MT"/>
              </a:rPr>
              <a:t> de quejas?</a:t>
            </a:r>
          </a:p>
        </p:txBody>
      </p:sp>
      <p:sp>
        <p:nvSpPr>
          <p:cNvPr id="29" name="Freeform 28">
            <a:extLst>
              <a:ext uri="{FF2B5EF4-FFF2-40B4-BE49-F238E27FC236}">
                <a16:creationId xmlns:a16="http://schemas.microsoft.com/office/drawing/2014/main" id="{8432E558-CC55-0347-AF51-E13DD261ABFF}"/>
              </a:ext>
            </a:extLst>
          </p:cNvPr>
          <p:cNvSpPr>
            <a:spLocks noChangeArrowheads="1"/>
          </p:cNvSpPr>
          <p:nvPr/>
        </p:nvSpPr>
        <p:spPr bwMode="auto">
          <a:xfrm>
            <a:off x="5458936" y="2170368"/>
            <a:ext cx="549183" cy="533051"/>
          </a:xfrm>
          <a:custGeom>
            <a:avLst/>
            <a:gdLst>
              <a:gd name="connsiteX0" fmla="*/ 459007 w 549183"/>
              <a:gd name="connsiteY0" fmla="*/ 409393 h 533051"/>
              <a:gd name="connsiteX1" fmla="*/ 465904 w 549183"/>
              <a:gd name="connsiteY1" fmla="*/ 416620 h 533051"/>
              <a:gd name="connsiteX2" fmla="*/ 465904 w 549183"/>
              <a:gd name="connsiteY2" fmla="*/ 525422 h 533051"/>
              <a:gd name="connsiteX3" fmla="*/ 459007 w 549183"/>
              <a:gd name="connsiteY3" fmla="*/ 533051 h 533051"/>
              <a:gd name="connsiteX4" fmla="*/ 452109 w 549183"/>
              <a:gd name="connsiteY4" fmla="*/ 525422 h 533051"/>
              <a:gd name="connsiteX5" fmla="*/ 452109 w 549183"/>
              <a:gd name="connsiteY5" fmla="*/ 416620 h 533051"/>
              <a:gd name="connsiteX6" fmla="*/ 459007 w 549183"/>
              <a:gd name="connsiteY6" fmla="*/ 409393 h 533051"/>
              <a:gd name="connsiteX7" fmla="*/ 182341 w 549183"/>
              <a:gd name="connsiteY7" fmla="*/ 31792 h 533051"/>
              <a:gd name="connsiteX8" fmla="*/ 141357 w 549183"/>
              <a:gd name="connsiteY8" fmla="*/ 73195 h 533051"/>
              <a:gd name="connsiteX9" fmla="*/ 141357 w 549183"/>
              <a:gd name="connsiteY9" fmla="*/ 154795 h 533051"/>
              <a:gd name="connsiteX10" fmla="*/ 182341 w 549183"/>
              <a:gd name="connsiteY10" fmla="*/ 196600 h 533051"/>
              <a:gd name="connsiteX11" fmla="*/ 207654 w 549183"/>
              <a:gd name="connsiteY11" fmla="*/ 196600 h 533051"/>
              <a:gd name="connsiteX12" fmla="*/ 216895 w 549183"/>
              <a:gd name="connsiteY12" fmla="*/ 186953 h 533051"/>
              <a:gd name="connsiteX13" fmla="*/ 216895 w 549183"/>
              <a:gd name="connsiteY13" fmla="*/ 164443 h 533051"/>
              <a:gd name="connsiteX14" fmla="*/ 207654 w 549183"/>
              <a:gd name="connsiteY14" fmla="*/ 155197 h 533051"/>
              <a:gd name="connsiteX15" fmla="*/ 191984 w 549183"/>
              <a:gd name="connsiteY15" fmla="*/ 155197 h 533051"/>
              <a:gd name="connsiteX16" fmla="*/ 175510 w 549183"/>
              <a:gd name="connsiteY16" fmla="*/ 138314 h 533051"/>
              <a:gd name="connsiteX17" fmla="*/ 175510 w 549183"/>
              <a:gd name="connsiteY17" fmla="*/ 92490 h 533051"/>
              <a:gd name="connsiteX18" fmla="*/ 194796 w 549183"/>
              <a:gd name="connsiteY18" fmla="*/ 73195 h 533051"/>
              <a:gd name="connsiteX19" fmla="*/ 207654 w 549183"/>
              <a:gd name="connsiteY19" fmla="*/ 73195 h 533051"/>
              <a:gd name="connsiteX20" fmla="*/ 216895 w 549183"/>
              <a:gd name="connsiteY20" fmla="*/ 63548 h 533051"/>
              <a:gd name="connsiteX21" fmla="*/ 216895 w 549183"/>
              <a:gd name="connsiteY21" fmla="*/ 41439 h 533051"/>
              <a:gd name="connsiteX22" fmla="*/ 207654 w 549183"/>
              <a:gd name="connsiteY22" fmla="*/ 31792 h 533051"/>
              <a:gd name="connsiteX23" fmla="*/ 182341 w 549183"/>
              <a:gd name="connsiteY23" fmla="*/ 17723 h 533051"/>
              <a:gd name="connsiteX24" fmla="*/ 207654 w 549183"/>
              <a:gd name="connsiteY24" fmla="*/ 17723 h 533051"/>
              <a:gd name="connsiteX25" fmla="*/ 231360 w 549183"/>
              <a:gd name="connsiteY25" fmla="*/ 41439 h 533051"/>
              <a:gd name="connsiteX26" fmla="*/ 231360 w 549183"/>
              <a:gd name="connsiteY26" fmla="*/ 63548 h 533051"/>
              <a:gd name="connsiteX27" fmla="*/ 207654 w 549183"/>
              <a:gd name="connsiteY27" fmla="*/ 87264 h 533051"/>
              <a:gd name="connsiteX28" fmla="*/ 194796 w 549183"/>
              <a:gd name="connsiteY28" fmla="*/ 87264 h 533051"/>
              <a:gd name="connsiteX29" fmla="*/ 189573 w 549183"/>
              <a:gd name="connsiteY29" fmla="*/ 92490 h 533051"/>
              <a:gd name="connsiteX30" fmla="*/ 189573 w 549183"/>
              <a:gd name="connsiteY30" fmla="*/ 138314 h 533051"/>
              <a:gd name="connsiteX31" fmla="*/ 191984 w 549183"/>
              <a:gd name="connsiteY31" fmla="*/ 140726 h 533051"/>
              <a:gd name="connsiteX32" fmla="*/ 207654 w 549183"/>
              <a:gd name="connsiteY32" fmla="*/ 140726 h 533051"/>
              <a:gd name="connsiteX33" fmla="*/ 231360 w 549183"/>
              <a:gd name="connsiteY33" fmla="*/ 164443 h 533051"/>
              <a:gd name="connsiteX34" fmla="*/ 231360 w 549183"/>
              <a:gd name="connsiteY34" fmla="*/ 186953 h 533051"/>
              <a:gd name="connsiteX35" fmla="*/ 207654 w 549183"/>
              <a:gd name="connsiteY35" fmla="*/ 210669 h 533051"/>
              <a:gd name="connsiteX36" fmla="*/ 182341 w 549183"/>
              <a:gd name="connsiteY36" fmla="*/ 210669 h 533051"/>
              <a:gd name="connsiteX37" fmla="*/ 128499 w 549183"/>
              <a:gd name="connsiteY37" fmla="*/ 167658 h 533051"/>
              <a:gd name="connsiteX38" fmla="*/ 105999 w 549183"/>
              <a:gd name="connsiteY38" fmla="*/ 255288 h 533051"/>
              <a:gd name="connsiteX39" fmla="*/ 105597 w 549183"/>
              <a:gd name="connsiteY39" fmla="*/ 256494 h 533051"/>
              <a:gd name="connsiteX40" fmla="*/ 106400 w 549183"/>
              <a:gd name="connsiteY40" fmla="*/ 266543 h 533051"/>
              <a:gd name="connsiteX41" fmla="*/ 118856 w 549183"/>
              <a:gd name="connsiteY41" fmla="*/ 272573 h 533051"/>
              <a:gd name="connsiteX42" fmla="*/ 260290 w 549183"/>
              <a:gd name="connsiteY42" fmla="*/ 272975 h 533051"/>
              <a:gd name="connsiteX43" fmla="*/ 441501 w 549183"/>
              <a:gd name="connsiteY43" fmla="*/ 272975 h 533051"/>
              <a:gd name="connsiteX44" fmla="*/ 549183 w 549183"/>
              <a:gd name="connsiteY44" fmla="*/ 380301 h 533051"/>
              <a:gd name="connsiteX45" fmla="*/ 549183 w 549183"/>
              <a:gd name="connsiteY45" fmla="*/ 525413 h 533051"/>
              <a:gd name="connsiteX46" fmla="*/ 541951 w 549183"/>
              <a:gd name="connsiteY46" fmla="*/ 533050 h 533051"/>
              <a:gd name="connsiteX47" fmla="*/ 534719 w 549183"/>
              <a:gd name="connsiteY47" fmla="*/ 525413 h 533051"/>
              <a:gd name="connsiteX48" fmla="*/ 534719 w 549183"/>
              <a:gd name="connsiteY48" fmla="*/ 380301 h 533051"/>
              <a:gd name="connsiteX49" fmla="*/ 441501 w 549183"/>
              <a:gd name="connsiteY49" fmla="*/ 287446 h 533051"/>
              <a:gd name="connsiteX50" fmla="*/ 212475 w 549183"/>
              <a:gd name="connsiteY50" fmla="*/ 287446 h 533051"/>
              <a:gd name="connsiteX51" fmla="*/ 118454 w 549183"/>
              <a:gd name="connsiteY51" fmla="*/ 287044 h 533051"/>
              <a:gd name="connsiteX52" fmla="*/ 93945 w 549183"/>
              <a:gd name="connsiteY52" fmla="*/ 274181 h 533051"/>
              <a:gd name="connsiteX53" fmla="*/ 92337 w 549183"/>
              <a:gd name="connsiteY53" fmla="*/ 251268 h 533051"/>
              <a:gd name="connsiteX54" fmla="*/ 123678 w 549183"/>
              <a:gd name="connsiteY54" fmla="*/ 128265 h 533051"/>
              <a:gd name="connsiteX55" fmla="*/ 124080 w 549183"/>
              <a:gd name="connsiteY55" fmla="*/ 127059 h 533051"/>
              <a:gd name="connsiteX56" fmla="*/ 123276 w 549183"/>
              <a:gd name="connsiteY56" fmla="*/ 100127 h 533051"/>
              <a:gd name="connsiteX57" fmla="*/ 101579 w 549183"/>
              <a:gd name="connsiteY57" fmla="*/ 83646 h 533051"/>
              <a:gd name="connsiteX58" fmla="*/ 66221 w 549183"/>
              <a:gd name="connsiteY58" fmla="*/ 103343 h 533051"/>
              <a:gd name="connsiteX59" fmla="*/ 19612 w 549183"/>
              <a:gd name="connsiteY59" fmla="*/ 262122 h 533051"/>
              <a:gd name="connsiteX60" fmla="*/ 19210 w 549183"/>
              <a:gd name="connsiteY60" fmla="*/ 263327 h 533051"/>
              <a:gd name="connsiteX61" fmla="*/ 36889 w 549183"/>
              <a:gd name="connsiteY61" fmla="*/ 336486 h 533051"/>
              <a:gd name="connsiteX62" fmla="*/ 77873 w 549183"/>
              <a:gd name="connsiteY62" fmla="*/ 350957 h 533051"/>
              <a:gd name="connsiteX63" fmla="*/ 229351 w 549183"/>
              <a:gd name="connsiteY63" fmla="*/ 354977 h 533051"/>
              <a:gd name="connsiteX64" fmla="*/ 249039 w 549183"/>
              <a:gd name="connsiteY64" fmla="*/ 374272 h 533051"/>
              <a:gd name="connsiteX65" fmla="*/ 249039 w 549183"/>
              <a:gd name="connsiteY65" fmla="*/ 525413 h 533051"/>
              <a:gd name="connsiteX66" fmla="*/ 241807 w 549183"/>
              <a:gd name="connsiteY66" fmla="*/ 533050 h 533051"/>
              <a:gd name="connsiteX67" fmla="*/ 234574 w 549183"/>
              <a:gd name="connsiteY67" fmla="*/ 525413 h 533051"/>
              <a:gd name="connsiteX68" fmla="*/ 234574 w 549183"/>
              <a:gd name="connsiteY68" fmla="*/ 374272 h 533051"/>
              <a:gd name="connsiteX69" fmla="*/ 229351 w 549183"/>
              <a:gd name="connsiteY69" fmla="*/ 369046 h 533051"/>
              <a:gd name="connsiteX70" fmla="*/ 228146 w 549183"/>
              <a:gd name="connsiteY70" fmla="*/ 369046 h 533051"/>
              <a:gd name="connsiteX71" fmla="*/ 77471 w 549183"/>
              <a:gd name="connsiteY71" fmla="*/ 365428 h 533051"/>
              <a:gd name="connsiteX72" fmla="*/ 26844 w 549183"/>
              <a:gd name="connsiteY72" fmla="*/ 346938 h 533051"/>
              <a:gd name="connsiteX73" fmla="*/ 5951 w 549183"/>
              <a:gd name="connsiteY73" fmla="*/ 258102 h 533051"/>
              <a:gd name="connsiteX74" fmla="*/ 52961 w 549183"/>
              <a:gd name="connsiteY74" fmla="*/ 98519 h 533051"/>
              <a:gd name="connsiteX75" fmla="*/ 52961 w 549183"/>
              <a:gd name="connsiteY75" fmla="*/ 98117 h 533051"/>
              <a:gd name="connsiteX76" fmla="*/ 104391 w 549183"/>
              <a:gd name="connsiteY76" fmla="*/ 69979 h 533051"/>
              <a:gd name="connsiteX77" fmla="*/ 126892 w 549183"/>
              <a:gd name="connsiteY77" fmla="*/ 81636 h 533051"/>
              <a:gd name="connsiteX78" fmla="*/ 126892 w 549183"/>
              <a:gd name="connsiteY78" fmla="*/ 73195 h 533051"/>
              <a:gd name="connsiteX79" fmla="*/ 182341 w 549183"/>
              <a:gd name="connsiteY79" fmla="*/ 17723 h 533051"/>
              <a:gd name="connsiteX80" fmla="*/ 350687 w 549183"/>
              <a:gd name="connsiteY80" fmla="*/ 14034 h 533051"/>
              <a:gd name="connsiteX81" fmla="*/ 248641 w 549183"/>
              <a:gd name="connsiteY81" fmla="*/ 115883 h 533051"/>
              <a:gd name="connsiteX82" fmla="*/ 350687 w 549183"/>
              <a:gd name="connsiteY82" fmla="*/ 217731 h 533051"/>
              <a:gd name="connsiteX83" fmla="*/ 453136 w 549183"/>
              <a:gd name="connsiteY83" fmla="*/ 115883 h 533051"/>
              <a:gd name="connsiteX84" fmla="*/ 350687 w 549183"/>
              <a:gd name="connsiteY84" fmla="*/ 14034 h 533051"/>
              <a:gd name="connsiteX85" fmla="*/ 350687 w 549183"/>
              <a:gd name="connsiteY85" fmla="*/ 0 h 533051"/>
              <a:gd name="connsiteX86" fmla="*/ 467657 w 549183"/>
              <a:gd name="connsiteY86" fmla="*/ 115883 h 533051"/>
              <a:gd name="connsiteX87" fmla="*/ 350687 w 549183"/>
              <a:gd name="connsiteY87" fmla="*/ 231765 h 533051"/>
              <a:gd name="connsiteX88" fmla="*/ 234121 w 549183"/>
              <a:gd name="connsiteY88" fmla="*/ 115883 h 533051"/>
              <a:gd name="connsiteX89" fmla="*/ 350687 w 549183"/>
              <a:gd name="connsiteY89" fmla="*/ 0 h 53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549183" h="533051">
                <a:moveTo>
                  <a:pt x="459007" y="409393"/>
                </a:moveTo>
                <a:cubicBezTo>
                  <a:pt x="462838" y="409393"/>
                  <a:pt x="465904" y="412605"/>
                  <a:pt x="465904" y="416620"/>
                </a:cubicBezTo>
                <a:lnTo>
                  <a:pt x="465904" y="525422"/>
                </a:lnTo>
                <a:cubicBezTo>
                  <a:pt x="465904" y="529437"/>
                  <a:pt x="462838" y="533051"/>
                  <a:pt x="459007" y="533051"/>
                </a:cubicBezTo>
                <a:cubicBezTo>
                  <a:pt x="455558" y="533051"/>
                  <a:pt x="452109" y="529437"/>
                  <a:pt x="452109" y="525422"/>
                </a:cubicBezTo>
                <a:lnTo>
                  <a:pt x="452109" y="416620"/>
                </a:lnTo>
                <a:cubicBezTo>
                  <a:pt x="452109" y="412605"/>
                  <a:pt x="455558" y="409393"/>
                  <a:pt x="459007" y="409393"/>
                </a:cubicBezTo>
                <a:close/>
                <a:moveTo>
                  <a:pt x="182341" y="31792"/>
                </a:moveTo>
                <a:cubicBezTo>
                  <a:pt x="159840" y="31792"/>
                  <a:pt x="141357" y="50283"/>
                  <a:pt x="141357" y="73195"/>
                </a:cubicBezTo>
                <a:lnTo>
                  <a:pt x="141357" y="154795"/>
                </a:lnTo>
                <a:cubicBezTo>
                  <a:pt x="141357" y="177708"/>
                  <a:pt x="159840" y="196600"/>
                  <a:pt x="182341" y="196600"/>
                </a:cubicBezTo>
                <a:lnTo>
                  <a:pt x="207654" y="196600"/>
                </a:lnTo>
                <a:cubicBezTo>
                  <a:pt x="212877" y="196600"/>
                  <a:pt x="216895" y="192179"/>
                  <a:pt x="216895" y="186953"/>
                </a:cubicBezTo>
                <a:lnTo>
                  <a:pt x="216895" y="164443"/>
                </a:lnTo>
                <a:cubicBezTo>
                  <a:pt x="216895" y="159217"/>
                  <a:pt x="212877" y="155197"/>
                  <a:pt x="207654" y="155197"/>
                </a:cubicBezTo>
                <a:lnTo>
                  <a:pt x="191984" y="155197"/>
                </a:lnTo>
                <a:cubicBezTo>
                  <a:pt x="183144" y="155197"/>
                  <a:pt x="175510" y="147560"/>
                  <a:pt x="175510" y="138314"/>
                </a:cubicBezTo>
                <a:lnTo>
                  <a:pt x="175510" y="92490"/>
                </a:lnTo>
                <a:cubicBezTo>
                  <a:pt x="175510" y="82038"/>
                  <a:pt x="184350" y="73195"/>
                  <a:pt x="194796" y="73195"/>
                </a:cubicBezTo>
                <a:lnTo>
                  <a:pt x="207654" y="73195"/>
                </a:lnTo>
                <a:cubicBezTo>
                  <a:pt x="212877" y="73195"/>
                  <a:pt x="216895" y="68773"/>
                  <a:pt x="216895" y="63548"/>
                </a:cubicBezTo>
                <a:lnTo>
                  <a:pt x="216895" y="41439"/>
                </a:lnTo>
                <a:cubicBezTo>
                  <a:pt x="216895" y="36214"/>
                  <a:pt x="212877" y="31792"/>
                  <a:pt x="207654" y="31792"/>
                </a:cubicBezTo>
                <a:close/>
                <a:moveTo>
                  <a:pt x="182341" y="17723"/>
                </a:moveTo>
                <a:lnTo>
                  <a:pt x="207654" y="17723"/>
                </a:lnTo>
                <a:cubicBezTo>
                  <a:pt x="220511" y="17723"/>
                  <a:pt x="231360" y="28174"/>
                  <a:pt x="231360" y="41439"/>
                </a:cubicBezTo>
                <a:lnTo>
                  <a:pt x="231360" y="63548"/>
                </a:lnTo>
                <a:cubicBezTo>
                  <a:pt x="231360" y="76813"/>
                  <a:pt x="220511" y="87264"/>
                  <a:pt x="207654" y="87264"/>
                </a:cubicBezTo>
                <a:lnTo>
                  <a:pt x="194796" y="87264"/>
                </a:lnTo>
                <a:cubicBezTo>
                  <a:pt x="191984" y="87264"/>
                  <a:pt x="189573" y="89676"/>
                  <a:pt x="189573" y="92490"/>
                </a:cubicBezTo>
                <a:lnTo>
                  <a:pt x="189573" y="138314"/>
                </a:lnTo>
                <a:cubicBezTo>
                  <a:pt x="189573" y="139922"/>
                  <a:pt x="190778" y="140726"/>
                  <a:pt x="191984" y="140726"/>
                </a:cubicBezTo>
                <a:lnTo>
                  <a:pt x="207654" y="140726"/>
                </a:lnTo>
                <a:cubicBezTo>
                  <a:pt x="220511" y="140726"/>
                  <a:pt x="231360" y="151579"/>
                  <a:pt x="231360" y="164443"/>
                </a:cubicBezTo>
                <a:lnTo>
                  <a:pt x="231360" y="186953"/>
                </a:lnTo>
                <a:cubicBezTo>
                  <a:pt x="231360" y="200218"/>
                  <a:pt x="220511" y="210669"/>
                  <a:pt x="207654" y="210669"/>
                </a:cubicBezTo>
                <a:lnTo>
                  <a:pt x="182341" y="210669"/>
                </a:lnTo>
                <a:cubicBezTo>
                  <a:pt x="156224" y="210669"/>
                  <a:pt x="134125" y="192179"/>
                  <a:pt x="128499" y="167658"/>
                </a:cubicBezTo>
                <a:lnTo>
                  <a:pt x="105999" y="255288"/>
                </a:lnTo>
                <a:cubicBezTo>
                  <a:pt x="105999" y="256092"/>
                  <a:pt x="105999" y="256092"/>
                  <a:pt x="105597" y="256494"/>
                </a:cubicBezTo>
                <a:cubicBezTo>
                  <a:pt x="103990" y="260112"/>
                  <a:pt x="104391" y="263729"/>
                  <a:pt x="106400" y="266543"/>
                </a:cubicBezTo>
                <a:cubicBezTo>
                  <a:pt x="108409" y="270161"/>
                  <a:pt x="113231" y="272171"/>
                  <a:pt x="118856" y="272573"/>
                </a:cubicBezTo>
                <a:lnTo>
                  <a:pt x="260290" y="272975"/>
                </a:lnTo>
                <a:lnTo>
                  <a:pt x="441501" y="272975"/>
                </a:lnTo>
                <a:cubicBezTo>
                  <a:pt x="500967" y="272975"/>
                  <a:pt x="549183" y="321211"/>
                  <a:pt x="549183" y="380301"/>
                </a:cubicBezTo>
                <a:lnTo>
                  <a:pt x="549183" y="525413"/>
                </a:lnTo>
                <a:cubicBezTo>
                  <a:pt x="549183" y="529432"/>
                  <a:pt x="545567" y="533050"/>
                  <a:pt x="541951" y="533050"/>
                </a:cubicBezTo>
                <a:cubicBezTo>
                  <a:pt x="537933" y="533050"/>
                  <a:pt x="534719" y="529432"/>
                  <a:pt x="534719" y="525413"/>
                </a:cubicBezTo>
                <a:lnTo>
                  <a:pt x="534719" y="380301"/>
                </a:lnTo>
                <a:cubicBezTo>
                  <a:pt x="534719" y="329251"/>
                  <a:pt x="492931" y="287446"/>
                  <a:pt x="441501" y="287446"/>
                </a:cubicBezTo>
                <a:lnTo>
                  <a:pt x="212475" y="287446"/>
                </a:lnTo>
                <a:lnTo>
                  <a:pt x="118454" y="287044"/>
                </a:lnTo>
                <a:cubicBezTo>
                  <a:pt x="107606" y="286642"/>
                  <a:pt x="99168" y="282220"/>
                  <a:pt x="93945" y="274181"/>
                </a:cubicBezTo>
                <a:cubicBezTo>
                  <a:pt x="89927" y="267347"/>
                  <a:pt x="89123" y="259308"/>
                  <a:pt x="92337" y="251268"/>
                </a:cubicBezTo>
                <a:lnTo>
                  <a:pt x="123678" y="128265"/>
                </a:lnTo>
                <a:cubicBezTo>
                  <a:pt x="123678" y="127461"/>
                  <a:pt x="124080" y="127059"/>
                  <a:pt x="124080" y="127059"/>
                </a:cubicBezTo>
                <a:cubicBezTo>
                  <a:pt x="127696" y="118216"/>
                  <a:pt x="127696" y="108569"/>
                  <a:pt x="123276" y="100127"/>
                </a:cubicBezTo>
                <a:cubicBezTo>
                  <a:pt x="118856" y="91686"/>
                  <a:pt x="111222" y="86058"/>
                  <a:pt x="101579" y="83646"/>
                </a:cubicBezTo>
                <a:cubicBezTo>
                  <a:pt x="87516" y="80833"/>
                  <a:pt x="73051" y="89274"/>
                  <a:pt x="66221" y="103343"/>
                </a:cubicBezTo>
                <a:lnTo>
                  <a:pt x="19612" y="262122"/>
                </a:lnTo>
                <a:cubicBezTo>
                  <a:pt x="19612" y="262524"/>
                  <a:pt x="19612" y="262925"/>
                  <a:pt x="19210" y="263327"/>
                </a:cubicBezTo>
                <a:cubicBezTo>
                  <a:pt x="8361" y="288652"/>
                  <a:pt x="15192" y="317996"/>
                  <a:pt x="36889" y="336486"/>
                </a:cubicBezTo>
                <a:cubicBezTo>
                  <a:pt x="46934" y="345330"/>
                  <a:pt x="61801" y="350555"/>
                  <a:pt x="77873" y="350957"/>
                </a:cubicBezTo>
                <a:lnTo>
                  <a:pt x="229351" y="354977"/>
                </a:lnTo>
                <a:cubicBezTo>
                  <a:pt x="240601" y="354977"/>
                  <a:pt x="249039" y="363418"/>
                  <a:pt x="249039" y="374272"/>
                </a:cubicBezTo>
                <a:lnTo>
                  <a:pt x="249039" y="525413"/>
                </a:lnTo>
                <a:cubicBezTo>
                  <a:pt x="249039" y="529432"/>
                  <a:pt x="245825" y="533050"/>
                  <a:pt x="241807" y="533050"/>
                </a:cubicBezTo>
                <a:cubicBezTo>
                  <a:pt x="237789" y="533050"/>
                  <a:pt x="234574" y="529432"/>
                  <a:pt x="234574" y="525413"/>
                </a:cubicBezTo>
                <a:lnTo>
                  <a:pt x="234574" y="374272"/>
                </a:lnTo>
                <a:cubicBezTo>
                  <a:pt x="234574" y="371458"/>
                  <a:pt x="232565" y="369046"/>
                  <a:pt x="229351" y="369046"/>
                </a:cubicBezTo>
                <a:lnTo>
                  <a:pt x="228146" y="369046"/>
                </a:lnTo>
                <a:lnTo>
                  <a:pt x="77471" y="365428"/>
                </a:lnTo>
                <a:cubicBezTo>
                  <a:pt x="58185" y="364624"/>
                  <a:pt x="40505" y="358193"/>
                  <a:pt x="26844" y="346938"/>
                </a:cubicBezTo>
                <a:cubicBezTo>
                  <a:pt x="1531" y="324829"/>
                  <a:pt x="-6907" y="289054"/>
                  <a:pt x="5951" y="258102"/>
                </a:cubicBezTo>
                <a:lnTo>
                  <a:pt x="52961" y="98519"/>
                </a:lnTo>
                <a:cubicBezTo>
                  <a:pt x="52961" y="98519"/>
                  <a:pt x="52961" y="98519"/>
                  <a:pt x="52961" y="98117"/>
                </a:cubicBezTo>
                <a:cubicBezTo>
                  <a:pt x="61801" y="77215"/>
                  <a:pt x="83498" y="65558"/>
                  <a:pt x="104391" y="69979"/>
                </a:cubicBezTo>
                <a:cubicBezTo>
                  <a:pt x="113231" y="71587"/>
                  <a:pt x="120865" y="76009"/>
                  <a:pt x="126892" y="81636"/>
                </a:cubicBezTo>
                <a:lnTo>
                  <a:pt x="126892" y="73195"/>
                </a:lnTo>
                <a:cubicBezTo>
                  <a:pt x="126892" y="42645"/>
                  <a:pt x="151804" y="17723"/>
                  <a:pt x="182341" y="17723"/>
                </a:cubicBezTo>
                <a:close/>
                <a:moveTo>
                  <a:pt x="350687" y="14034"/>
                </a:moveTo>
                <a:cubicBezTo>
                  <a:pt x="294623" y="14034"/>
                  <a:pt x="248641" y="59746"/>
                  <a:pt x="248641" y="115883"/>
                </a:cubicBezTo>
                <a:cubicBezTo>
                  <a:pt x="248641" y="172019"/>
                  <a:pt x="294623" y="217731"/>
                  <a:pt x="350687" y="217731"/>
                </a:cubicBezTo>
                <a:cubicBezTo>
                  <a:pt x="407559" y="217731"/>
                  <a:pt x="453136" y="172019"/>
                  <a:pt x="453136" y="115883"/>
                </a:cubicBezTo>
                <a:cubicBezTo>
                  <a:pt x="453136" y="59746"/>
                  <a:pt x="407559" y="14034"/>
                  <a:pt x="350687" y="14034"/>
                </a:cubicBezTo>
                <a:close/>
                <a:moveTo>
                  <a:pt x="350687" y="0"/>
                </a:moveTo>
                <a:cubicBezTo>
                  <a:pt x="415626" y="0"/>
                  <a:pt x="467657" y="52127"/>
                  <a:pt x="467657" y="115883"/>
                </a:cubicBezTo>
                <a:cubicBezTo>
                  <a:pt x="467657" y="179638"/>
                  <a:pt x="415626" y="231765"/>
                  <a:pt x="350687" y="231765"/>
                </a:cubicBezTo>
                <a:cubicBezTo>
                  <a:pt x="286959" y="231765"/>
                  <a:pt x="234121" y="179638"/>
                  <a:pt x="234121" y="115883"/>
                </a:cubicBezTo>
                <a:cubicBezTo>
                  <a:pt x="234121" y="52127"/>
                  <a:pt x="286959" y="0"/>
                  <a:pt x="350687" y="0"/>
                </a:cubicBezTo>
                <a:close/>
              </a:path>
            </a:pathLst>
          </a:custGeom>
          <a:solidFill>
            <a:srgbClr val="31818E"/>
          </a:solidFill>
          <a:ln w="9525" cap="flat">
            <a:solidFill>
              <a:schemeClr val="accent1"/>
            </a:solidFill>
            <a:bevel/>
          </a:ln>
          <a:effectLst/>
        </p:spPr>
        <p:txBody>
          <a:bodyPr wrap="square" anchor="ctr">
            <a:noAutofit/>
          </a:bodyPr>
          <a:lstStyle/>
          <a:p>
            <a:endParaRPr lang="en-US"/>
          </a:p>
        </p:txBody>
      </p:sp>
      <p:sp>
        <p:nvSpPr>
          <p:cNvPr id="31" name="Freeform 30">
            <a:extLst>
              <a:ext uri="{FF2B5EF4-FFF2-40B4-BE49-F238E27FC236}">
                <a16:creationId xmlns:a16="http://schemas.microsoft.com/office/drawing/2014/main" id="{D2F92F5B-6810-8947-BE1D-ACB94F919DC2}"/>
              </a:ext>
            </a:extLst>
          </p:cNvPr>
          <p:cNvSpPr>
            <a:spLocks noChangeArrowheads="1"/>
          </p:cNvSpPr>
          <p:nvPr/>
        </p:nvSpPr>
        <p:spPr bwMode="auto">
          <a:xfrm>
            <a:off x="7184135" y="5443016"/>
            <a:ext cx="516969" cy="423063"/>
          </a:xfrm>
          <a:custGeom>
            <a:avLst/>
            <a:gdLst>
              <a:gd name="connsiteX0" fmla="*/ 206089 w 516969"/>
              <a:gd name="connsiteY0" fmla="*/ 165116 h 423063"/>
              <a:gd name="connsiteX1" fmla="*/ 204882 w 516969"/>
              <a:gd name="connsiteY1" fmla="*/ 165520 h 423063"/>
              <a:gd name="connsiteX2" fmla="*/ 204480 w 516969"/>
              <a:gd name="connsiteY2" fmla="*/ 166729 h 423063"/>
              <a:gd name="connsiteX3" fmla="*/ 257602 w 516969"/>
              <a:gd name="connsiteY3" fmla="*/ 211475 h 423063"/>
              <a:gd name="connsiteX4" fmla="*/ 310725 w 516969"/>
              <a:gd name="connsiteY4" fmla="*/ 166729 h 423063"/>
              <a:gd name="connsiteX5" fmla="*/ 310323 w 516969"/>
              <a:gd name="connsiteY5" fmla="*/ 165520 h 423063"/>
              <a:gd name="connsiteX6" fmla="*/ 309518 w 516969"/>
              <a:gd name="connsiteY6" fmla="*/ 165116 h 423063"/>
              <a:gd name="connsiteX7" fmla="*/ 206089 w 516969"/>
              <a:gd name="connsiteY7" fmla="*/ 150604 h 423063"/>
              <a:gd name="connsiteX8" fmla="*/ 309518 w 516969"/>
              <a:gd name="connsiteY8" fmla="*/ 150604 h 423063"/>
              <a:gd name="connsiteX9" fmla="*/ 321189 w 516969"/>
              <a:gd name="connsiteY9" fmla="*/ 156248 h 423063"/>
              <a:gd name="connsiteX10" fmla="*/ 324811 w 516969"/>
              <a:gd name="connsiteY10" fmla="*/ 169148 h 423063"/>
              <a:gd name="connsiteX11" fmla="*/ 257602 w 516969"/>
              <a:gd name="connsiteY11" fmla="*/ 226390 h 423063"/>
              <a:gd name="connsiteX12" fmla="*/ 190394 w 516969"/>
              <a:gd name="connsiteY12" fmla="*/ 169148 h 423063"/>
              <a:gd name="connsiteX13" fmla="*/ 194016 w 516969"/>
              <a:gd name="connsiteY13" fmla="*/ 156248 h 423063"/>
              <a:gd name="connsiteX14" fmla="*/ 206089 w 516969"/>
              <a:gd name="connsiteY14" fmla="*/ 150604 h 423063"/>
              <a:gd name="connsiteX15" fmla="*/ 257802 w 516969"/>
              <a:gd name="connsiteY15" fmla="*/ 62339 h 423063"/>
              <a:gd name="connsiteX16" fmla="*/ 159705 w 516969"/>
              <a:gd name="connsiteY16" fmla="*/ 161032 h 423063"/>
              <a:gd name="connsiteX17" fmla="*/ 257802 w 516969"/>
              <a:gd name="connsiteY17" fmla="*/ 259726 h 423063"/>
              <a:gd name="connsiteX18" fmla="*/ 356299 w 516969"/>
              <a:gd name="connsiteY18" fmla="*/ 161032 h 423063"/>
              <a:gd name="connsiteX19" fmla="*/ 257802 w 516969"/>
              <a:gd name="connsiteY19" fmla="*/ 62339 h 423063"/>
              <a:gd name="connsiteX20" fmla="*/ 257802 w 516969"/>
              <a:gd name="connsiteY20" fmla="*/ 47837 h 423063"/>
              <a:gd name="connsiteX21" fmla="*/ 369913 w 516969"/>
              <a:gd name="connsiteY21" fmla="*/ 161032 h 423063"/>
              <a:gd name="connsiteX22" fmla="*/ 257802 w 516969"/>
              <a:gd name="connsiteY22" fmla="*/ 274227 h 423063"/>
              <a:gd name="connsiteX23" fmla="*/ 145291 w 516969"/>
              <a:gd name="connsiteY23" fmla="*/ 161032 h 423063"/>
              <a:gd name="connsiteX24" fmla="*/ 257802 w 516969"/>
              <a:gd name="connsiteY24" fmla="*/ 47837 h 423063"/>
              <a:gd name="connsiteX25" fmla="*/ 61104 w 516969"/>
              <a:gd name="connsiteY25" fmla="*/ 14463 h 423063"/>
              <a:gd name="connsiteX26" fmla="*/ 14472 w 516969"/>
              <a:gd name="connsiteY26" fmla="*/ 61069 h 423063"/>
              <a:gd name="connsiteX27" fmla="*/ 14472 w 516969"/>
              <a:gd name="connsiteY27" fmla="*/ 257936 h 423063"/>
              <a:gd name="connsiteX28" fmla="*/ 61104 w 516969"/>
              <a:gd name="connsiteY28" fmla="*/ 304541 h 423063"/>
              <a:gd name="connsiteX29" fmla="*/ 180095 w 516969"/>
              <a:gd name="connsiteY29" fmla="*/ 304541 h 423063"/>
              <a:gd name="connsiteX30" fmla="*/ 205421 w 516969"/>
              <a:gd name="connsiteY30" fmla="*/ 319407 h 423063"/>
              <a:gd name="connsiteX31" fmla="*/ 256877 w 516969"/>
              <a:gd name="connsiteY31" fmla="*/ 407796 h 423063"/>
              <a:gd name="connsiteX32" fmla="*/ 258485 w 516969"/>
              <a:gd name="connsiteY32" fmla="*/ 409002 h 423063"/>
              <a:gd name="connsiteX33" fmla="*/ 260093 w 516969"/>
              <a:gd name="connsiteY33" fmla="*/ 407796 h 423063"/>
              <a:gd name="connsiteX34" fmla="*/ 311548 w 516969"/>
              <a:gd name="connsiteY34" fmla="*/ 319407 h 423063"/>
              <a:gd name="connsiteX35" fmla="*/ 337276 w 516969"/>
              <a:gd name="connsiteY35" fmla="*/ 304541 h 423063"/>
              <a:gd name="connsiteX36" fmla="*/ 455865 w 516969"/>
              <a:gd name="connsiteY36" fmla="*/ 304541 h 423063"/>
              <a:gd name="connsiteX37" fmla="*/ 502497 w 516969"/>
              <a:gd name="connsiteY37" fmla="*/ 257936 h 423063"/>
              <a:gd name="connsiteX38" fmla="*/ 502497 w 516969"/>
              <a:gd name="connsiteY38" fmla="*/ 61069 h 423063"/>
              <a:gd name="connsiteX39" fmla="*/ 455865 w 516969"/>
              <a:gd name="connsiteY39" fmla="*/ 14463 h 423063"/>
              <a:gd name="connsiteX40" fmla="*/ 61104 w 516969"/>
              <a:gd name="connsiteY40" fmla="*/ 0 h 423063"/>
              <a:gd name="connsiteX41" fmla="*/ 455865 w 516969"/>
              <a:gd name="connsiteY41" fmla="*/ 0 h 423063"/>
              <a:gd name="connsiteX42" fmla="*/ 516969 w 516969"/>
              <a:gd name="connsiteY42" fmla="*/ 61069 h 423063"/>
              <a:gd name="connsiteX43" fmla="*/ 516969 w 516969"/>
              <a:gd name="connsiteY43" fmla="*/ 257936 h 423063"/>
              <a:gd name="connsiteX44" fmla="*/ 455865 w 516969"/>
              <a:gd name="connsiteY44" fmla="*/ 318603 h 423063"/>
              <a:gd name="connsiteX45" fmla="*/ 337276 w 516969"/>
              <a:gd name="connsiteY45" fmla="*/ 318603 h 423063"/>
              <a:gd name="connsiteX46" fmla="*/ 324010 w 516969"/>
              <a:gd name="connsiteY46" fmla="*/ 326237 h 423063"/>
              <a:gd name="connsiteX47" fmla="*/ 272555 w 516969"/>
              <a:gd name="connsiteY47" fmla="*/ 415028 h 423063"/>
              <a:gd name="connsiteX48" fmla="*/ 258485 w 516969"/>
              <a:gd name="connsiteY48" fmla="*/ 423063 h 423063"/>
              <a:gd name="connsiteX49" fmla="*/ 244415 w 516969"/>
              <a:gd name="connsiteY49" fmla="*/ 415028 h 423063"/>
              <a:gd name="connsiteX50" fmla="*/ 193361 w 516969"/>
              <a:gd name="connsiteY50" fmla="*/ 326237 h 423063"/>
              <a:gd name="connsiteX51" fmla="*/ 180095 w 516969"/>
              <a:gd name="connsiteY51" fmla="*/ 318603 h 423063"/>
              <a:gd name="connsiteX52" fmla="*/ 61104 w 516969"/>
              <a:gd name="connsiteY52" fmla="*/ 318603 h 423063"/>
              <a:gd name="connsiteX53" fmla="*/ 0 w 516969"/>
              <a:gd name="connsiteY53" fmla="*/ 257936 h 423063"/>
              <a:gd name="connsiteX54" fmla="*/ 0 w 516969"/>
              <a:gd name="connsiteY54" fmla="*/ 61069 h 423063"/>
              <a:gd name="connsiteX55" fmla="*/ 61104 w 516969"/>
              <a:gd name="connsiteY55" fmla="*/ 0 h 423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516969" h="423063">
                <a:moveTo>
                  <a:pt x="206089" y="165116"/>
                </a:moveTo>
                <a:cubicBezTo>
                  <a:pt x="205284" y="165116"/>
                  <a:pt x="205284" y="165520"/>
                  <a:pt x="204882" y="165520"/>
                </a:cubicBezTo>
                <a:cubicBezTo>
                  <a:pt x="204480" y="165520"/>
                  <a:pt x="204480" y="165923"/>
                  <a:pt x="204480" y="166729"/>
                </a:cubicBezTo>
                <a:cubicBezTo>
                  <a:pt x="208907" y="192931"/>
                  <a:pt x="231443" y="211475"/>
                  <a:pt x="257602" y="211475"/>
                </a:cubicBezTo>
                <a:cubicBezTo>
                  <a:pt x="284164" y="211475"/>
                  <a:pt x="306298" y="192931"/>
                  <a:pt x="310725" y="166729"/>
                </a:cubicBezTo>
                <a:cubicBezTo>
                  <a:pt x="310725" y="165923"/>
                  <a:pt x="310725" y="165520"/>
                  <a:pt x="310323" y="165520"/>
                </a:cubicBezTo>
                <a:cubicBezTo>
                  <a:pt x="310323" y="165520"/>
                  <a:pt x="309920" y="165116"/>
                  <a:pt x="309518" y="165116"/>
                </a:cubicBezTo>
                <a:close/>
                <a:moveTo>
                  <a:pt x="206089" y="150604"/>
                </a:moveTo>
                <a:lnTo>
                  <a:pt x="309518" y="150604"/>
                </a:lnTo>
                <a:cubicBezTo>
                  <a:pt x="313945" y="150604"/>
                  <a:pt x="317969" y="152620"/>
                  <a:pt x="321189" y="156248"/>
                </a:cubicBezTo>
                <a:cubicBezTo>
                  <a:pt x="324408" y="159876"/>
                  <a:pt x="325616" y="164310"/>
                  <a:pt x="324811" y="169148"/>
                </a:cubicBezTo>
                <a:cubicBezTo>
                  <a:pt x="319177" y="202203"/>
                  <a:pt x="291005" y="226390"/>
                  <a:pt x="257602" y="226390"/>
                </a:cubicBezTo>
                <a:cubicBezTo>
                  <a:pt x="224199" y="226390"/>
                  <a:pt x="196028" y="202203"/>
                  <a:pt x="190394" y="169148"/>
                </a:cubicBezTo>
                <a:cubicBezTo>
                  <a:pt x="189589" y="164310"/>
                  <a:pt x="190796" y="159876"/>
                  <a:pt x="194016" y="156248"/>
                </a:cubicBezTo>
                <a:cubicBezTo>
                  <a:pt x="196833" y="152620"/>
                  <a:pt x="201260" y="150604"/>
                  <a:pt x="206089" y="150604"/>
                </a:cubicBezTo>
                <a:close/>
                <a:moveTo>
                  <a:pt x="257802" y="62339"/>
                </a:moveTo>
                <a:cubicBezTo>
                  <a:pt x="203348" y="62339"/>
                  <a:pt x="159705" y="106650"/>
                  <a:pt x="159705" y="161032"/>
                </a:cubicBezTo>
                <a:cubicBezTo>
                  <a:pt x="159705" y="215414"/>
                  <a:pt x="203348" y="259726"/>
                  <a:pt x="257802" y="259726"/>
                </a:cubicBezTo>
                <a:cubicBezTo>
                  <a:pt x="311855" y="259726"/>
                  <a:pt x="356299" y="215414"/>
                  <a:pt x="356299" y="161032"/>
                </a:cubicBezTo>
                <a:cubicBezTo>
                  <a:pt x="356299" y="106650"/>
                  <a:pt x="311855" y="62339"/>
                  <a:pt x="257802" y="62339"/>
                </a:cubicBezTo>
                <a:close/>
                <a:moveTo>
                  <a:pt x="257802" y="47837"/>
                </a:moveTo>
                <a:cubicBezTo>
                  <a:pt x="319863" y="47837"/>
                  <a:pt x="369913" y="98593"/>
                  <a:pt x="369913" y="161032"/>
                </a:cubicBezTo>
                <a:cubicBezTo>
                  <a:pt x="369913" y="223471"/>
                  <a:pt x="319863" y="274227"/>
                  <a:pt x="257802" y="274227"/>
                </a:cubicBezTo>
                <a:cubicBezTo>
                  <a:pt x="196141" y="274227"/>
                  <a:pt x="145291" y="223471"/>
                  <a:pt x="145291" y="161032"/>
                </a:cubicBezTo>
                <a:cubicBezTo>
                  <a:pt x="145291" y="98593"/>
                  <a:pt x="196141" y="47837"/>
                  <a:pt x="257802" y="47837"/>
                </a:cubicBezTo>
                <a:close/>
                <a:moveTo>
                  <a:pt x="61104" y="14463"/>
                </a:moveTo>
                <a:cubicBezTo>
                  <a:pt x="35376" y="14463"/>
                  <a:pt x="14472" y="35355"/>
                  <a:pt x="14472" y="61069"/>
                </a:cubicBezTo>
                <a:lnTo>
                  <a:pt x="14472" y="257936"/>
                </a:lnTo>
                <a:cubicBezTo>
                  <a:pt x="14472" y="283248"/>
                  <a:pt x="35376" y="304541"/>
                  <a:pt x="61104" y="304541"/>
                </a:cubicBezTo>
                <a:lnTo>
                  <a:pt x="180095" y="304541"/>
                </a:lnTo>
                <a:cubicBezTo>
                  <a:pt x="190145" y="304541"/>
                  <a:pt x="200195" y="310166"/>
                  <a:pt x="205421" y="319407"/>
                </a:cubicBezTo>
                <a:lnTo>
                  <a:pt x="256877" y="407796"/>
                </a:lnTo>
                <a:cubicBezTo>
                  <a:pt x="256877" y="409002"/>
                  <a:pt x="258083" y="409002"/>
                  <a:pt x="258485" y="409002"/>
                </a:cubicBezTo>
                <a:cubicBezTo>
                  <a:pt x="258887" y="409002"/>
                  <a:pt x="259691" y="409002"/>
                  <a:pt x="260093" y="407796"/>
                </a:cubicBezTo>
                <a:lnTo>
                  <a:pt x="311548" y="319407"/>
                </a:lnTo>
                <a:cubicBezTo>
                  <a:pt x="316372" y="310166"/>
                  <a:pt x="326422" y="304541"/>
                  <a:pt x="337276" y="304541"/>
                </a:cubicBezTo>
                <a:lnTo>
                  <a:pt x="455865" y="304541"/>
                </a:lnTo>
                <a:cubicBezTo>
                  <a:pt x="481593" y="304541"/>
                  <a:pt x="502497" y="283248"/>
                  <a:pt x="502497" y="257936"/>
                </a:cubicBezTo>
                <a:lnTo>
                  <a:pt x="502497" y="61069"/>
                </a:lnTo>
                <a:cubicBezTo>
                  <a:pt x="502497" y="35355"/>
                  <a:pt x="481593" y="14463"/>
                  <a:pt x="455865" y="14463"/>
                </a:cubicBezTo>
                <a:close/>
                <a:moveTo>
                  <a:pt x="61104" y="0"/>
                </a:moveTo>
                <a:lnTo>
                  <a:pt x="455865" y="0"/>
                </a:lnTo>
                <a:cubicBezTo>
                  <a:pt x="489633" y="0"/>
                  <a:pt x="516969" y="27320"/>
                  <a:pt x="516969" y="61069"/>
                </a:cubicBezTo>
                <a:lnTo>
                  <a:pt x="516969" y="257936"/>
                </a:lnTo>
                <a:cubicBezTo>
                  <a:pt x="516969" y="291283"/>
                  <a:pt x="489633" y="318603"/>
                  <a:pt x="455865" y="318603"/>
                </a:cubicBezTo>
                <a:lnTo>
                  <a:pt x="337276" y="318603"/>
                </a:lnTo>
                <a:cubicBezTo>
                  <a:pt x="331648" y="318603"/>
                  <a:pt x="326422" y="321416"/>
                  <a:pt x="324010" y="326237"/>
                </a:cubicBezTo>
                <a:lnTo>
                  <a:pt x="272555" y="415028"/>
                </a:lnTo>
                <a:cubicBezTo>
                  <a:pt x="269339" y="420251"/>
                  <a:pt x="264515" y="423063"/>
                  <a:pt x="258485" y="423063"/>
                </a:cubicBezTo>
                <a:cubicBezTo>
                  <a:pt x="252455" y="423063"/>
                  <a:pt x="247229" y="420251"/>
                  <a:pt x="244415" y="415028"/>
                </a:cubicBezTo>
                <a:lnTo>
                  <a:pt x="193361" y="326237"/>
                </a:lnTo>
                <a:cubicBezTo>
                  <a:pt x="190547" y="321416"/>
                  <a:pt x="185321" y="318603"/>
                  <a:pt x="180095" y="318603"/>
                </a:cubicBezTo>
                <a:lnTo>
                  <a:pt x="61104" y="318603"/>
                </a:lnTo>
                <a:cubicBezTo>
                  <a:pt x="27336" y="318603"/>
                  <a:pt x="0" y="291283"/>
                  <a:pt x="0" y="257936"/>
                </a:cubicBezTo>
                <a:lnTo>
                  <a:pt x="0" y="61069"/>
                </a:lnTo>
                <a:cubicBezTo>
                  <a:pt x="0" y="27320"/>
                  <a:pt x="27336" y="0"/>
                  <a:pt x="61104" y="0"/>
                </a:cubicBezTo>
                <a:close/>
              </a:path>
            </a:pathLst>
          </a:custGeom>
          <a:solidFill>
            <a:srgbClr val="C00000"/>
          </a:solidFill>
          <a:ln w="9525" cap="flat">
            <a:solidFill>
              <a:srgbClr val="C00000"/>
            </a:solidFill>
            <a:bevel/>
          </a:ln>
          <a:effectLst/>
        </p:spPr>
        <p:txBody>
          <a:bodyPr wrap="square" anchor="ctr">
            <a:noAutofit/>
          </a:bodyPr>
          <a:lstStyle/>
          <a:p>
            <a:endParaRPr lang="en-US" sz="725"/>
          </a:p>
        </p:txBody>
      </p:sp>
      <p:sp>
        <p:nvSpPr>
          <p:cNvPr id="32" name="Freeform 31">
            <a:extLst>
              <a:ext uri="{FF2B5EF4-FFF2-40B4-BE49-F238E27FC236}">
                <a16:creationId xmlns:a16="http://schemas.microsoft.com/office/drawing/2014/main" id="{35BDD580-5F70-8E48-809A-E4D4A8133D33}"/>
              </a:ext>
            </a:extLst>
          </p:cNvPr>
          <p:cNvSpPr>
            <a:spLocks noChangeArrowheads="1"/>
          </p:cNvSpPr>
          <p:nvPr/>
        </p:nvSpPr>
        <p:spPr bwMode="auto">
          <a:xfrm>
            <a:off x="3884367" y="5389120"/>
            <a:ext cx="577964" cy="476959"/>
          </a:xfrm>
          <a:custGeom>
            <a:avLst/>
            <a:gdLst>
              <a:gd name="connsiteX0" fmla="*/ 397169 w 577964"/>
              <a:gd name="connsiteY0" fmla="*/ 418921 h 476959"/>
              <a:gd name="connsiteX1" fmla="*/ 510424 w 577964"/>
              <a:gd name="connsiteY1" fmla="*/ 418921 h 476959"/>
              <a:gd name="connsiteX2" fmla="*/ 556217 w 577964"/>
              <a:gd name="connsiteY2" fmla="*/ 467568 h 476959"/>
              <a:gd name="connsiteX3" fmla="*/ 550901 w 577964"/>
              <a:gd name="connsiteY3" fmla="*/ 476638 h 476959"/>
              <a:gd name="connsiteX4" fmla="*/ 542315 w 577964"/>
              <a:gd name="connsiteY4" fmla="*/ 471691 h 476959"/>
              <a:gd name="connsiteX5" fmla="*/ 510424 w 577964"/>
              <a:gd name="connsiteY5" fmla="*/ 433350 h 476959"/>
              <a:gd name="connsiteX6" fmla="*/ 397169 w 577964"/>
              <a:gd name="connsiteY6" fmla="*/ 433350 h 476959"/>
              <a:gd name="connsiteX7" fmla="*/ 365277 w 577964"/>
              <a:gd name="connsiteY7" fmla="*/ 471691 h 476959"/>
              <a:gd name="connsiteX8" fmla="*/ 358327 w 577964"/>
              <a:gd name="connsiteY8" fmla="*/ 476638 h 476959"/>
              <a:gd name="connsiteX9" fmla="*/ 356691 w 577964"/>
              <a:gd name="connsiteY9" fmla="*/ 476638 h 476959"/>
              <a:gd name="connsiteX10" fmla="*/ 351785 w 577964"/>
              <a:gd name="connsiteY10" fmla="*/ 467568 h 476959"/>
              <a:gd name="connsiteX11" fmla="*/ 397169 w 577964"/>
              <a:gd name="connsiteY11" fmla="*/ 418921 h 476959"/>
              <a:gd name="connsiteX12" fmla="*/ 69749 w 577964"/>
              <a:gd name="connsiteY12" fmla="*/ 418921 h 476959"/>
              <a:gd name="connsiteX13" fmla="*/ 183005 w 577964"/>
              <a:gd name="connsiteY13" fmla="*/ 418921 h 476959"/>
              <a:gd name="connsiteX14" fmla="*/ 228798 w 577964"/>
              <a:gd name="connsiteY14" fmla="*/ 467568 h 476959"/>
              <a:gd name="connsiteX15" fmla="*/ 223891 w 577964"/>
              <a:gd name="connsiteY15" fmla="*/ 476638 h 476959"/>
              <a:gd name="connsiteX16" fmla="*/ 221847 w 577964"/>
              <a:gd name="connsiteY16" fmla="*/ 476638 h 476959"/>
              <a:gd name="connsiteX17" fmla="*/ 214896 w 577964"/>
              <a:gd name="connsiteY17" fmla="*/ 471691 h 476959"/>
              <a:gd name="connsiteX18" fmla="*/ 183005 w 577964"/>
              <a:gd name="connsiteY18" fmla="*/ 433350 h 476959"/>
              <a:gd name="connsiteX19" fmla="*/ 69749 w 577964"/>
              <a:gd name="connsiteY19" fmla="*/ 433350 h 476959"/>
              <a:gd name="connsiteX20" fmla="*/ 37858 w 577964"/>
              <a:gd name="connsiteY20" fmla="*/ 471691 h 476959"/>
              <a:gd name="connsiteX21" fmla="*/ 29272 w 577964"/>
              <a:gd name="connsiteY21" fmla="*/ 476638 h 476959"/>
              <a:gd name="connsiteX22" fmla="*/ 23957 w 577964"/>
              <a:gd name="connsiteY22" fmla="*/ 467568 h 476959"/>
              <a:gd name="connsiteX23" fmla="*/ 69749 w 577964"/>
              <a:gd name="connsiteY23" fmla="*/ 418921 h 476959"/>
              <a:gd name="connsiteX24" fmla="*/ 233050 w 577964"/>
              <a:gd name="connsiteY24" fmla="*/ 350558 h 476959"/>
              <a:gd name="connsiteX25" fmla="*/ 346714 w 577964"/>
              <a:gd name="connsiteY25" fmla="*/ 350558 h 476959"/>
              <a:gd name="connsiteX26" fmla="*/ 392098 w 577964"/>
              <a:gd name="connsiteY26" fmla="*/ 399618 h 476959"/>
              <a:gd name="connsiteX27" fmla="*/ 387191 w 577964"/>
              <a:gd name="connsiteY27" fmla="*/ 408275 h 476959"/>
              <a:gd name="connsiteX28" fmla="*/ 385147 w 577964"/>
              <a:gd name="connsiteY28" fmla="*/ 408687 h 476959"/>
              <a:gd name="connsiteX29" fmla="*/ 378196 w 577964"/>
              <a:gd name="connsiteY29" fmla="*/ 403328 h 476959"/>
              <a:gd name="connsiteX30" fmla="*/ 346714 w 577964"/>
              <a:gd name="connsiteY30" fmla="*/ 364987 h 476959"/>
              <a:gd name="connsiteX31" fmla="*/ 233050 w 577964"/>
              <a:gd name="connsiteY31" fmla="*/ 364987 h 476959"/>
              <a:gd name="connsiteX32" fmla="*/ 201567 w 577964"/>
              <a:gd name="connsiteY32" fmla="*/ 403328 h 476959"/>
              <a:gd name="connsiteX33" fmla="*/ 192572 w 577964"/>
              <a:gd name="connsiteY33" fmla="*/ 408275 h 476959"/>
              <a:gd name="connsiteX34" fmla="*/ 187666 w 577964"/>
              <a:gd name="connsiteY34" fmla="*/ 399618 h 476959"/>
              <a:gd name="connsiteX35" fmla="*/ 233050 w 577964"/>
              <a:gd name="connsiteY35" fmla="*/ 350558 h 476959"/>
              <a:gd name="connsiteX36" fmla="*/ 452896 w 577964"/>
              <a:gd name="connsiteY36" fmla="*/ 323579 h 476959"/>
              <a:gd name="connsiteX37" fmla="*/ 415137 w 577964"/>
              <a:gd name="connsiteY37" fmla="*/ 361840 h 476959"/>
              <a:gd name="connsiteX38" fmla="*/ 452896 w 577964"/>
              <a:gd name="connsiteY38" fmla="*/ 400512 h 476959"/>
              <a:gd name="connsiteX39" fmla="*/ 490654 w 577964"/>
              <a:gd name="connsiteY39" fmla="*/ 361840 h 476959"/>
              <a:gd name="connsiteX40" fmla="*/ 452896 w 577964"/>
              <a:gd name="connsiteY40" fmla="*/ 323579 h 476959"/>
              <a:gd name="connsiteX41" fmla="*/ 126377 w 577964"/>
              <a:gd name="connsiteY41" fmla="*/ 323579 h 476959"/>
              <a:gd name="connsiteX42" fmla="*/ 87854 w 577964"/>
              <a:gd name="connsiteY42" fmla="*/ 361840 h 476959"/>
              <a:gd name="connsiteX43" fmla="*/ 126377 w 577964"/>
              <a:gd name="connsiteY43" fmla="*/ 400512 h 476959"/>
              <a:gd name="connsiteX44" fmla="*/ 164900 w 577964"/>
              <a:gd name="connsiteY44" fmla="*/ 361840 h 476959"/>
              <a:gd name="connsiteX45" fmla="*/ 126377 w 577964"/>
              <a:gd name="connsiteY45" fmla="*/ 323579 h 476959"/>
              <a:gd name="connsiteX46" fmla="*/ 452896 w 577964"/>
              <a:gd name="connsiteY46" fmla="*/ 309180 h 476959"/>
              <a:gd name="connsiteX47" fmla="*/ 504864 w 577964"/>
              <a:gd name="connsiteY47" fmla="*/ 361840 h 476959"/>
              <a:gd name="connsiteX48" fmla="*/ 452896 w 577964"/>
              <a:gd name="connsiteY48" fmla="*/ 414911 h 476959"/>
              <a:gd name="connsiteX49" fmla="*/ 400927 w 577964"/>
              <a:gd name="connsiteY49" fmla="*/ 361840 h 476959"/>
              <a:gd name="connsiteX50" fmla="*/ 452896 w 577964"/>
              <a:gd name="connsiteY50" fmla="*/ 309180 h 476959"/>
              <a:gd name="connsiteX51" fmla="*/ 126377 w 577964"/>
              <a:gd name="connsiteY51" fmla="*/ 309180 h 476959"/>
              <a:gd name="connsiteX52" fmla="*/ 179243 w 577964"/>
              <a:gd name="connsiteY52" fmla="*/ 361840 h 476959"/>
              <a:gd name="connsiteX53" fmla="*/ 126377 w 577964"/>
              <a:gd name="connsiteY53" fmla="*/ 414911 h 476959"/>
              <a:gd name="connsiteX54" fmla="*/ 73511 w 577964"/>
              <a:gd name="connsiteY54" fmla="*/ 361840 h 476959"/>
              <a:gd name="connsiteX55" fmla="*/ 126377 w 577964"/>
              <a:gd name="connsiteY55" fmla="*/ 309180 h 476959"/>
              <a:gd name="connsiteX56" fmla="*/ 289880 w 577964"/>
              <a:gd name="connsiteY56" fmla="*/ 253228 h 476959"/>
              <a:gd name="connsiteX57" fmla="*/ 251619 w 577964"/>
              <a:gd name="connsiteY57" fmla="*/ 290986 h 476959"/>
              <a:gd name="connsiteX58" fmla="*/ 289880 w 577964"/>
              <a:gd name="connsiteY58" fmla="*/ 328745 h 476959"/>
              <a:gd name="connsiteX59" fmla="*/ 328552 w 577964"/>
              <a:gd name="connsiteY59" fmla="*/ 290986 h 476959"/>
              <a:gd name="connsiteX60" fmla="*/ 289880 w 577964"/>
              <a:gd name="connsiteY60" fmla="*/ 253228 h 476959"/>
              <a:gd name="connsiteX61" fmla="*/ 289880 w 577964"/>
              <a:gd name="connsiteY61" fmla="*/ 239018 h 476959"/>
              <a:gd name="connsiteX62" fmla="*/ 342951 w 577964"/>
              <a:gd name="connsiteY62" fmla="*/ 290986 h 476959"/>
              <a:gd name="connsiteX63" fmla="*/ 289880 w 577964"/>
              <a:gd name="connsiteY63" fmla="*/ 342955 h 476959"/>
              <a:gd name="connsiteX64" fmla="*/ 237220 w 577964"/>
              <a:gd name="connsiteY64" fmla="*/ 290986 h 476959"/>
              <a:gd name="connsiteX65" fmla="*/ 289880 w 577964"/>
              <a:gd name="connsiteY65" fmla="*/ 239018 h 476959"/>
              <a:gd name="connsiteX66" fmla="*/ 158965 w 577964"/>
              <a:gd name="connsiteY66" fmla="*/ 135653 h 476959"/>
              <a:gd name="connsiteX67" fmla="*/ 108651 w 577964"/>
              <a:gd name="connsiteY67" fmla="*/ 164891 h 476959"/>
              <a:gd name="connsiteX68" fmla="*/ 102971 w 577964"/>
              <a:gd name="connsiteY68" fmla="*/ 208747 h 476959"/>
              <a:gd name="connsiteX69" fmla="*/ 129750 w 577964"/>
              <a:gd name="connsiteY69" fmla="*/ 243670 h 476959"/>
              <a:gd name="connsiteX70" fmla="*/ 208873 w 577964"/>
              <a:gd name="connsiteY70" fmla="*/ 222554 h 476959"/>
              <a:gd name="connsiteX71" fmla="*/ 187368 w 577964"/>
              <a:gd name="connsiteY71" fmla="*/ 143369 h 476959"/>
              <a:gd name="connsiteX72" fmla="*/ 158965 w 577964"/>
              <a:gd name="connsiteY72" fmla="*/ 135653 h 476959"/>
              <a:gd name="connsiteX73" fmla="*/ 167575 w 577964"/>
              <a:gd name="connsiteY73" fmla="*/ 122062 h 476959"/>
              <a:gd name="connsiteX74" fmla="*/ 194672 w 577964"/>
              <a:gd name="connsiteY74" fmla="*/ 131186 h 476959"/>
              <a:gd name="connsiteX75" fmla="*/ 228349 w 577964"/>
              <a:gd name="connsiteY75" fmla="*/ 174637 h 476959"/>
              <a:gd name="connsiteX76" fmla="*/ 221046 w 577964"/>
              <a:gd name="connsiteY76" fmla="*/ 229863 h 476959"/>
              <a:gd name="connsiteX77" fmla="*/ 158965 w 577964"/>
              <a:gd name="connsiteY77" fmla="*/ 265598 h 476959"/>
              <a:gd name="connsiteX78" fmla="*/ 122853 w 577964"/>
              <a:gd name="connsiteY78" fmla="*/ 256258 h 476959"/>
              <a:gd name="connsiteX79" fmla="*/ 89175 w 577964"/>
              <a:gd name="connsiteY79" fmla="*/ 212402 h 476959"/>
              <a:gd name="connsiteX80" fmla="*/ 96479 w 577964"/>
              <a:gd name="connsiteY80" fmla="*/ 157581 h 476959"/>
              <a:gd name="connsiteX81" fmla="*/ 167575 w 577964"/>
              <a:gd name="connsiteY81" fmla="*/ 122062 h 476959"/>
              <a:gd name="connsiteX82" fmla="*/ 442304 w 577964"/>
              <a:gd name="connsiteY82" fmla="*/ 87412 h 476959"/>
              <a:gd name="connsiteX83" fmla="*/ 417772 w 577964"/>
              <a:gd name="connsiteY83" fmla="*/ 93954 h 476959"/>
              <a:gd name="connsiteX84" fmla="*/ 400191 w 577964"/>
              <a:gd name="connsiteY84" fmla="*/ 160599 h 476959"/>
              <a:gd name="connsiteX85" fmla="*/ 466427 w 577964"/>
              <a:gd name="connsiteY85" fmla="*/ 178590 h 476959"/>
              <a:gd name="connsiteX86" fmla="*/ 484008 w 577964"/>
              <a:gd name="connsiteY86" fmla="*/ 111944 h 476959"/>
              <a:gd name="connsiteX87" fmla="*/ 442304 w 577964"/>
              <a:gd name="connsiteY87" fmla="*/ 87412 h 476959"/>
              <a:gd name="connsiteX88" fmla="*/ 434242 w 577964"/>
              <a:gd name="connsiteY88" fmla="*/ 73824 h 476959"/>
              <a:gd name="connsiteX89" fmla="*/ 496683 w 577964"/>
              <a:gd name="connsiteY89" fmla="*/ 104585 h 476959"/>
              <a:gd name="connsiteX90" fmla="*/ 473378 w 577964"/>
              <a:gd name="connsiteY90" fmla="*/ 190447 h 476959"/>
              <a:gd name="connsiteX91" fmla="*/ 442304 w 577964"/>
              <a:gd name="connsiteY91" fmla="*/ 199033 h 476959"/>
              <a:gd name="connsiteX92" fmla="*/ 387925 w 577964"/>
              <a:gd name="connsiteY92" fmla="*/ 167959 h 476959"/>
              <a:gd name="connsiteX93" fmla="*/ 410413 w 577964"/>
              <a:gd name="connsiteY93" fmla="*/ 81688 h 476959"/>
              <a:gd name="connsiteX94" fmla="*/ 434242 w 577964"/>
              <a:gd name="connsiteY94" fmla="*/ 73824 h 476959"/>
              <a:gd name="connsiteX95" fmla="*/ 461544 w 577964"/>
              <a:gd name="connsiteY95" fmla="*/ 15641 h 476959"/>
              <a:gd name="connsiteX96" fmla="*/ 455016 w 577964"/>
              <a:gd name="connsiteY96" fmla="*/ 39270 h 476959"/>
              <a:gd name="connsiteX97" fmla="*/ 448081 w 577964"/>
              <a:gd name="connsiteY97" fmla="*/ 44974 h 476959"/>
              <a:gd name="connsiteX98" fmla="*/ 411367 w 577964"/>
              <a:gd name="connsiteY98" fmla="*/ 49456 h 476959"/>
              <a:gd name="connsiteX99" fmla="*/ 402800 w 577964"/>
              <a:gd name="connsiteY99" fmla="*/ 46196 h 476959"/>
              <a:gd name="connsiteX100" fmla="*/ 390154 w 577964"/>
              <a:gd name="connsiteY100" fmla="*/ 25011 h 476959"/>
              <a:gd name="connsiteX101" fmla="*/ 370164 w 577964"/>
              <a:gd name="connsiteY101" fmla="*/ 36826 h 476959"/>
              <a:gd name="connsiteX102" fmla="*/ 382403 w 577964"/>
              <a:gd name="connsiteY102" fmla="*/ 57604 h 476959"/>
              <a:gd name="connsiteX103" fmla="*/ 380771 w 577964"/>
              <a:gd name="connsiteY103" fmla="*/ 66567 h 476959"/>
              <a:gd name="connsiteX104" fmla="*/ 357926 w 577964"/>
              <a:gd name="connsiteY104" fmla="*/ 95900 h 476959"/>
              <a:gd name="connsiteX105" fmla="*/ 349359 w 577964"/>
              <a:gd name="connsiteY105" fmla="*/ 99567 h 476959"/>
              <a:gd name="connsiteX106" fmla="*/ 326514 w 577964"/>
              <a:gd name="connsiteY106" fmla="*/ 93456 h 476959"/>
              <a:gd name="connsiteX107" fmla="*/ 320803 w 577964"/>
              <a:gd name="connsiteY107" fmla="*/ 116271 h 476959"/>
              <a:gd name="connsiteX108" fmla="*/ 343240 w 577964"/>
              <a:gd name="connsiteY108" fmla="*/ 121974 h 476959"/>
              <a:gd name="connsiteX109" fmla="*/ 348543 w 577964"/>
              <a:gd name="connsiteY109" fmla="*/ 129715 h 476959"/>
              <a:gd name="connsiteX110" fmla="*/ 353439 w 577964"/>
              <a:gd name="connsiteY110" fmla="*/ 167197 h 476959"/>
              <a:gd name="connsiteX111" fmla="*/ 350175 w 577964"/>
              <a:gd name="connsiteY111" fmla="*/ 175345 h 476959"/>
              <a:gd name="connsiteX112" fmla="*/ 329778 w 577964"/>
              <a:gd name="connsiteY112" fmla="*/ 187160 h 476959"/>
              <a:gd name="connsiteX113" fmla="*/ 341608 w 577964"/>
              <a:gd name="connsiteY113" fmla="*/ 207123 h 476959"/>
              <a:gd name="connsiteX114" fmla="*/ 361598 w 577964"/>
              <a:gd name="connsiteY114" fmla="*/ 195308 h 476959"/>
              <a:gd name="connsiteX115" fmla="*/ 370980 w 577964"/>
              <a:gd name="connsiteY115" fmla="*/ 196937 h 476959"/>
              <a:gd name="connsiteX116" fmla="*/ 400760 w 577964"/>
              <a:gd name="connsiteY116" fmla="*/ 220160 h 476959"/>
              <a:gd name="connsiteX117" fmla="*/ 404432 w 577964"/>
              <a:gd name="connsiteY117" fmla="*/ 228308 h 476959"/>
              <a:gd name="connsiteX118" fmla="*/ 398312 w 577964"/>
              <a:gd name="connsiteY118" fmla="*/ 251123 h 476959"/>
              <a:gd name="connsiteX119" fmla="*/ 420749 w 577964"/>
              <a:gd name="connsiteY119" fmla="*/ 257234 h 476959"/>
              <a:gd name="connsiteX120" fmla="*/ 427276 w 577964"/>
              <a:gd name="connsiteY120" fmla="*/ 234012 h 476959"/>
              <a:gd name="connsiteX121" fmla="*/ 434619 w 577964"/>
              <a:gd name="connsiteY121" fmla="*/ 228715 h 476959"/>
              <a:gd name="connsiteX122" fmla="*/ 471742 w 577964"/>
              <a:gd name="connsiteY122" fmla="*/ 223826 h 476959"/>
              <a:gd name="connsiteX123" fmla="*/ 479901 w 577964"/>
              <a:gd name="connsiteY123" fmla="*/ 226678 h 476959"/>
              <a:gd name="connsiteX124" fmla="*/ 492139 w 577964"/>
              <a:gd name="connsiteY124" fmla="*/ 247456 h 476959"/>
              <a:gd name="connsiteX125" fmla="*/ 512536 w 577964"/>
              <a:gd name="connsiteY125" fmla="*/ 235641 h 476959"/>
              <a:gd name="connsiteX126" fmla="*/ 500298 w 577964"/>
              <a:gd name="connsiteY126" fmla="*/ 214863 h 476959"/>
              <a:gd name="connsiteX127" fmla="*/ 501522 w 577964"/>
              <a:gd name="connsiteY127" fmla="*/ 206308 h 476959"/>
              <a:gd name="connsiteX128" fmla="*/ 523959 w 577964"/>
              <a:gd name="connsiteY128" fmla="*/ 176567 h 476959"/>
              <a:gd name="connsiteX129" fmla="*/ 532118 w 577964"/>
              <a:gd name="connsiteY129" fmla="*/ 172900 h 476959"/>
              <a:gd name="connsiteX130" fmla="*/ 555778 w 577964"/>
              <a:gd name="connsiteY130" fmla="*/ 179011 h 476959"/>
              <a:gd name="connsiteX131" fmla="*/ 561898 w 577964"/>
              <a:gd name="connsiteY131" fmla="*/ 156604 h 476959"/>
              <a:gd name="connsiteX132" fmla="*/ 538237 w 577964"/>
              <a:gd name="connsiteY132" fmla="*/ 150493 h 476959"/>
              <a:gd name="connsiteX133" fmla="*/ 532526 w 577964"/>
              <a:gd name="connsiteY133" fmla="*/ 142752 h 476959"/>
              <a:gd name="connsiteX134" fmla="*/ 527630 w 577964"/>
              <a:gd name="connsiteY134" fmla="*/ 106493 h 476959"/>
              <a:gd name="connsiteX135" fmla="*/ 530894 w 577964"/>
              <a:gd name="connsiteY135" fmla="*/ 98345 h 476959"/>
              <a:gd name="connsiteX136" fmla="*/ 552515 w 577964"/>
              <a:gd name="connsiteY136" fmla="*/ 85308 h 476959"/>
              <a:gd name="connsiteX137" fmla="*/ 541092 w 577964"/>
              <a:gd name="connsiteY137" fmla="*/ 65345 h 476959"/>
              <a:gd name="connsiteX138" fmla="*/ 519471 w 577964"/>
              <a:gd name="connsiteY138" fmla="*/ 77974 h 476959"/>
              <a:gd name="connsiteX139" fmla="*/ 510089 w 577964"/>
              <a:gd name="connsiteY139" fmla="*/ 75937 h 476959"/>
              <a:gd name="connsiteX140" fmla="*/ 481533 w 577964"/>
              <a:gd name="connsiteY140" fmla="*/ 54344 h 476959"/>
              <a:gd name="connsiteX141" fmla="*/ 477861 w 577964"/>
              <a:gd name="connsiteY141" fmla="*/ 45789 h 476959"/>
              <a:gd name="connsiteX142" fmla="*/ 483980 w 577964"/>
              <a:gd name="connsiteY142" fmla="*/ 21752 h 476959"/>
              <a:gd name="connsiteX143" fmla="*/ 458280 w 577964"/>
              <a:gd name="connsiteY143" fmla="*/ 159 h 476959"/>
              <a:gd name="connsiteX144" fmla="*/ 494587 w 577964"/>
              <a:gd name="connsiteY144" fmla="*/ 9937 h 476959"/>
              <a:gd name="connsiteX145" fmla="*/ 499890 w 577964"/>
              <a:gd name="connsiteY145" fmla="*/ 18900 h 476959"/>
              <a:gd name="connsiteX146" fmla="*/ 492955 w 577964"/>
              <a:gd name="connsiteY146" fmla="*/ 43752 h 476959"/>
              <a:gd name="connsiteX147" fmla="*/ 517432 w 577964"/>
              <a:gd name="connsiteY147" fmla="*/ 62900 h 476959"/>
              <a:gd name="connsiteX148" fmla="*/ 540277 w 577964"/>
              <a:gd name="connsiteY148" fmla="*/ 49863 h 476959"/>
              <a:gd name="connsiteX149" fmla="*/ 550067 w 577964"/>
              <a:gd name="connsiteY149" fmla="*/ 52307 h 476959"/>
              <a:gd name="connsiteX150" fmla="*/ 568833 w 577964"/>
              <a:gd name="connsiteY150" fmla="*/ 84900 h 476959"/>
              <a:gd name="connsiteX151" fmla="*/ 569241 w 577964"/>
              <a:gd name="connsiteY151" fmla="*/ 90196 h 476959"/>
              <a:gd name="connsiteX152" fmla="*/ 565977 w 577964"/>
              <a:gd name="connsiteY152" fmla="*/ 94678 h 476959"/>
              <a:gd name="connsiteX153" fmla="*/ 543132 w 577964"/>
              <a:gd name="connsiteY153" fmla="*/ 107715 h 476959"/>
              <a:gd name="connsiteX154" fmla="*/ 547212 w 577964"/>
              <a:gd name="connsiteY154" fmla="*/ 137863 h 476959"/>
              <a:gd name="connsiteX155" fmla="*/ 572504 w 577964"/>
              <a:gd name="connsiteY155" fmla="*/ 144382 h 476959"/>
              <a:gd name="connsiteX156" fmla="*/ 577807 w 577964"/>
              <a:gd name="connsiteY156" fmla="*/ 153345 h 476959"/>
              <a:gd name="connsiteX157" fmla="*/ 568017 w 577964"/>
              <a:gd name="connsiteY157" fmla="*/ 189604 h 476959"/>
              <a:gd name="connsiteX158" fmla="*/ 559450 w 577964"/>
              <a:gd name="connsiteY158" fmla="*/ 194493 h 476959"/>
              <a:gd name="connsiteX159" fmla="*/ 534157 w 577964"/>
              <a:gd name="connsiteY159" fmla="*/ 187974 h 476959"/>
              <a:gd name="connsiteX160" fmla="*/ 515392 w 577964"/>
              <a:gd name="connsiteY160" fmla="*/ 212826 h 476959"/>
              <a:gd name="connsiteX161" fmla="*/ 528446 w 577964"/>
              <a:gd name="connsiteY161" fmla="*/ 234826 h 476959"/>
              <a:gd name="connsiteX162" fmla="*/ 528854 w 577964"/>
              <a:gd name="connsiteY162" fmla="*/ 240530 h 476959"/>
              <a:gd name="connsiteX163" fmla="*/ 525591 w 577964"/>
              <a:gd name="connsiteY163" fmla="*/ 244604 h 476959"/>
              <a:gd name="connsiteX164" fmla="*/ 492955 w 577964"/>
              <a:gd name="connsiteY164" fmla="*/ 263345 h 476959"/>
              <a:gd name="connsiteX165" fmla="*/ 483572 w 577964"/>
              <a:gd name="connsiteY165" fmla="*/ 260901 h 476959"/>
              <a:gd name="connsiteX166" fmla="*/ 470518 w 577964"/>
              <a:gd name="connsiteY166" fmla="*/ 238900 h 476959"/>
              <a:gd name="connsiteX167" fmla="*/ 439515 w 577964"/>
              <a:gd name="connsiteY167" fmla="*/ 243382 h 476959"/>
              <a:gd name="connsiteX168" fmla="*/ 432988 w 577964"/>
              <a:gd name="connsiteY168" fmla="*/ 267826 h 476959"/>
              <a:gd name="connsiteX169" fmla="*/ 429724 w 577964"/>
              <a:gd name="connsiteY169" fmla="*/ 271901 h 476959"/>
              <a:gd name="connsiteX170" fmla="*/ 426053 w 577964"/>
              <a:gd name="connsiteY170" fmla="*/ 272715 h 476959"/>
              <a:gd name="connsiteX171" fmla="*/ 424421 w 577964"/>
              <a:gd name="connsiteY171" fmla="*/ 272308 h 476959"/>
              <a:gd name="connsiteX172" fmla="*/ 388114 w 577964"/>
              <a:gd name="connsiteY172" fmla="*/ 262938 h 476959"/>
              <a:gd name="connsiteX173" fmla="*/ 383626 w 577964"/>
              <a:gd name="connsiteY173" fmla="*/ 259271 h 476959"/>
              <a:gd name="connsiteX174" fmla="*/ 382811 w 577964"/>
              <a:gd name="connsiteY174" fmla="*/ 254382 h 476959"/>
              <a:gd name="connsiteX175" fmla="*/ 389338 w 577964"/>
              <a:gd name="connsiteY175" fmla="*/ 229938 h 476959"/>
              <a:gd name="connsiteX176" fmla="*/ 364045 w 577964"/>
              <a:gd name="connsiteY176" fmla="*/ 210789 h 476959"/>
              <a:gd name="connsiteX177" fmla="*/ 342424 w 577964"/>
              <a:gd name="connsiteY177" fmla="*/ 223419 h 476959"/>
              <a:gd name="connsiteX178" fmla="*/ 333042 w 577964"/>
              <a:gd name="connsiteY178" fmla="*/ 220567 h 476959"/>
              <a:gd name="connsiteX179" fmla="*/ 313868 w 577964"/>
              <a:gd name="connsiteY179" fmla="*/ 188382 h 476959"/>
              <a:gd name="connsiteX180" fmla="*/ 313052 w 577964"/>
              <a:gd name="connsiteY180" fmla="*/ 182678 h 476959"/>
              <a:gd name="connsiteX181" fmla="*/ 314276 w 577964"/>
              <a:gd name="connsiteY181" fmla="*/ 181048 h 476959"/>
              <a:gd name="connsiteX182" fmla="*/ 313052 w 577964"/>
              <a:gd name="connsiteY182" fmla="*/ 181048 h 476959"/>
              <a:gd name="connsiteX183" fmla="*/ 282457 w 577964"/>
              <a:gd name="connsiteY183" fmla="*/ 189604 h 476959"/>
              <a:gd name="connsiteX184" fmla="*/ 281233 w 577964"/>
              <a:gd name="connsiteY184" fmla="*/ 210789 h 476959"/>
              <a:gd name="connsiteX185" fmla="*/ 273482 w 577964"/>
              <a:gd name="connsiteY185" fmla="*/ 216900 h 476959"/>
              <a:gd name="connsiteX186" fmla="*/ 266955 w 577964"/>
              <a:gd name="connsiteY186" fmla="*/ 208752 h 476959"/>
              <a:gd name="connsiteX187" fmla="*/ 267771 w 577964"/>
              <a:gd name="connsiteY187" fmla="*/ 184715 h 476959"/>
              <a:gd name="connsiteX188" fmla="*/ 273482 w 577964"/>
              <a:gd name="connsiteY188" fmla="*/ 177382 h 476959"/>
              <a:gd name="connsiteX189" fmla="*/ 302038 w 577964"/>
              <a:gd name="connsiteY189" fmla="*/ 169234 h 476959"/>
              <a:gd name="connsiteX190" fmla="*/ 294695 w 577964"/>
              <a:gd name="connsiteY190" fmla="*/ 140715 h 476959"/>
              <a:gd name="connsiteX191" fmla="*/ 265323 w 577964"/>
              <a:gd name="connsiteY191" fmla="*/ 148456 h 476959"/>
              <a:gd name="connsiteX192" fmla="*/ 257164 w 577964"/>
              <a:gd name="connsiteY192" fmla="*/ 144789 h 476959"/>
              <a:gd name="connsiteX193" fmla="*/ 230648 w 577964"/>
              <a:gd name="connsiteY193" fmla="*/ 110159 h 476959"/>
              <a:gd name="connsiteX194" fmla="*/ 229016 w 577964"/>
              <a:gd name="connsiteY194" fmla="*/ 101604 h 476959"/>
              <a:gd name="connsiteX195" fmla="*/ 244110 w 577964"/>
              <a:gd name="connsiteY195" fmla="*/ 74715 h 476959"/>
              <a:gd name="connsiteX196" fmla="*/ 218410 w 577964"/>
              <a:gd name="connsiteY196" fmla="*/ 60048 h 476959"/>
              <a:gd name="connsiteX197" fmla="*/ 202908 w 577964"/>
              <a:gd name="connsiteY197" fmla="*/ 86530 h 476959"/>
              <a:gd name="connsiteX198" fmla="*/ 194341 w 577964"/>
              <a:gd name="connsiteY198" fmla="*/ 89382 h 476959"/>
              <a:gd name="connsiteX199" fmla="*/ 151507 w 577964"/>
              <a:gd name="connsiteY199" fmla="*/ 84085 h 476959"/>
              <a:gd name="connsiteX200" fmla="*/ 144164 w 577964"/>
              <a:gd name="connsiteY200" fmla="*/ 78382 h 476959"/>
              <a:gd name="connsiteX201" fmla="*/ 136413 w 577964"/>
              <a:gd name="connsiteY201" fmla="*/ 49048 h 476959"/>
              <a:gd name="connsiteX202" fmla="*/ 107449 w 577964"/>
              <a:gd name="connsiteY202" fmla="*/ 56789 h 476959"/>
              <a:gd name="connsiteX203" fmla="*/ 115200 w 577964"/>
              <a:gd name="connsiteY203" fmla="*/ 86122 h 476959"/>
              <a:gd name="connsiteX204" fmla="*/ 111120 w 577964"/>
              <a:gd name="connsiteY204" fmla="*/ 94678 h 476959"/>
              <a:gd name="connsiteX205" fmla="*/ 76445 w 577964"/>
              <a:gd name="connsiteY205" fmla="*/ 120752 h 476959"/>
              <a:gd name="connsiteX206" fmla="*/ 67470 w 577964"/>
              <a:gd name="connsiteY206" fmla="*/ 121974 h 476959"/>
              <a:gd name="connsiteX207" fmla="*/ 41770 w 577964"/>
              <a:gd name="connsiteY207" fmla="*/ 107308 h 476959"/>
              <a:gd name="connsiteX208" fmla="*/ 27084 w 577964"/>
              <a:gd name="connsiteY208" fmla="*/ 132974 h 476959"/>
              <a:gd name="connsiteX209" fmla="*/ 52377 w 577964"/>
              <a:gd name="connsiteY209" fmla="*/ 148048 h 476959"/>
              <a:gd name="connsiteX210" fmla="*/ 55640 w 577964"/>
              <a:gd name="connsiteY210" fmla="*/ 156197 h 476959"/>
              <a:gd name="connsiteX211" fmla="*/ 49521 w 577964"/>
              <a:gd name="connsiteY211" fmla="*/ 200197 h 476959"/>
              <a:gd name="connsiteX212" fmla="*/ 43810 w 577964"/>
              <a:gd name="connsiteY212" fmla="*/ 207530 h 476959"/>
              <a:gd name="connsiteX213" fmla="*/ 16070 w 577964"/>
              <a:gd name="connsiteY213" fmla="*/ 215271 h 476959"/>
              <a:gd name="connsiteX214" fmla="*/ 23413 w 577964"/>
              <a:gd name="connsiteY214" fmla="*/ 244197 h 476959"/>
              <a:gd name="connsiteX215" fmla="*/ 51561 w 577964"/>
              <a:gd name="connsiteY215" fmla="*/ 236456 h 476959"/>
              <a:gd name="connsiteX216" fmla="*/ 59719 w 577964"/>
              <a:gd name="connsiteY216" fmla="*/ 240530 h 476959"/>
              <a:gd name="connsiteX217" fmla="*/ 87052 w 577964"/>
              <a:gd name="connsiteY217" fmla="*/ 275975 h 476959"/>
              <a:gd name="connsiteX218" fmla="*/ 88683 w 577964"/>
              <a:gd name="connsiteY218" fmla="*/ 284938 h 476959"/>
              <a:gd name="connsiteX219" fmla="*/ 70734 w 577964"/>
              <a:gd name="connsiteY219" fmla="*/ 315901 h 476959"/>
              <a:gd name="connsiteX220" fmla="*/ 64615 w 577964"/>
              <a:gd name="connsiteY220" fmla="*/ 319567 h 476959"/>
              <a:gd name="connsiteX221" fmla="*/ 60535 w 577964"/>
              <a:gd name="connsiteY221" fmla="*/ 318345 h 476959"/>
              <a:gd name="connsiteX222" fmla="*/ 58088 w 577964"/>
              <a:gd name="connsiteY222" fmla="*/ 308567 h 476959"/>
              <a:gd name="connsiteX223" fmla="*/ 73182 w 577964"/>
              <a:gd name="connsiteY223" fmla="*/ 282901 h 476959"/>
              <a:gd name="connsiteX224" fmla="*/ 49521 w 577964"/>
              <a:gd name="connsiteY224" fmla="*/ 251938 h 476959"/>
              <a:gd name="connsiteX225" fmla="*/ 20149 w 577964"/>
              <a:gd name="connsiteY225" fmla="*/ 259678 h 476959"/>
              <a:gd name="connsiteX226" fmla="*/ 11582 w 577964"/>
              <a:gd name="connsiteY226" fmla="*/ 254789 h 476959"/>
              <a:gd name="connsiteX227" fmla="*/ 160 w 577964"/>
              <a:gd name="connsiteY227" fmla="*/ 212012 h 476959"/>
              <a:gd name="connsiteX228" fmla="*/ 976 w 577964"/>
              <a:gd name="connsiteY228" fmla="*/ 206308 h 476959"/>
              <a:gd name="connsiteX229" fmla="*/ 5463 w 577964"/>
              <a:gd name="connsiteY229" fmla="*/ 203456 h 476959"/>
              <a:gd name="connsiteX230" fmla="*/ 34835 w 577964"/>
              <a:gd name="connsiteY230" fmla="*/ 195308 h 476959"/>
              <a:gd name="connsiteX231" fmla="*/ 40138 w 577964"/>
              <a:gd name="connsiteY231" fmla="*/ 157419 h 476959"/>
              <a:gd name="connsiteX232" fmla="*/ 13214 w 577964"/>
              <a:gd name="connsiteY232" fmla="*/ 141937 h 476959"/>
              <a:gd name="connsiteX233" fmla="*/ 10766 w 577964"/>
              <a:gd name="connsiteY233" fmla="*/ 132159 h 476959"/>
              <a:gd name="connsiteX234" fmla="*/ 33203 w 577964"/>
              <a:gd name="connsiteY234" fmla="*/ 93863 h 476959"/>
              <a:gd name="connsiteX235" fmla="*/ 42586 w 577964"/>
              <a:gd name="connsiteY235" fmla="*/ 91419 h 476959"/>
              <a:gd name="connsiteX236" fmla="*/ 69918 w 577964"/>
              <a:gd name="connsiteY236" fmla="*/ 106900 h 476959"/>
              <a:gd name="connsiteX237" fmla="*/ 99698 w 577964"/>
              <a:gd name="connsiteY237" fmla="*/ 84085 h 476959"/>
              <a:gd name="connsiteX238" fmla="*/ 91947 w 577964"/>
              <a:gd name="connsiteY238" fmla="*/ 53937 h 476959"/>
              <a:gd name="connsiteX239" fmla="*/ 92355 w 577964"/>
              <a:gd name="connsiteY239" fmla="*/ 48641 h 476959"/>
              <a:gd name="connsiteX240" fmla="*/ 97250 w 577964"/>
              <a:gd name="connsiteY240" fmla="*/ 44974 h 476959"/>
              <a:gd name="connsiteX241" fmla="*/ 139268 w 577964"/>
              <a:gd name="connsiteY241" fmla="*/ 33567 h 476959"/>
              <a:gd name="connsiteX242" fmla="*/ 148243 w 577964"/>
              <a:gd name="connsiteY242" fmla="*/ 38456 h 476959"/>
              <a:gd name="connsiteX243" fmla="*/ 156402 w 577964"/>
              <a:gd name="connsiteY243" fmla="*/ 69419 h 476959"/>
              <a:gd name="connsiteX244" fmla="*/ 193933 w 577964"/>
              <a:gd name="connsiteY244" fmla="*/ 74307 h 476959"/>
              <a:gd name="connsiteX245" fmla="*/ 209843 w 577964"/>
              <a:gd name="connsiteY245" fmla="*/ 47011 h 476959"/>
              <a:gd name="connsiteX246" fmla="*/ 219225 w 577964"/>
              <a:gd name="connsiteY246" fmla="*/ 43752 h 476959"/>
              <a:gd name="connsiteX247" fmla="*/ 257572 w 577964"/>
              <a:gd name="connsiteY247" fmla="*/ 66159 h 476959"/>
              <a:gd name="connsiteX248" fmla="*/ 260836 w 577964"/>
              <a:gd name="connsiteY248" fmla="*/ 70641 h 476959"/>
              <a:gd name="connsiteX249" fmla="*/ 260020 w 577964"/>
              <a:gd name="connsiteY249" fmla="*/ 75937 h 476959"/>
              <a:gd name="connsiteX250" fmla="*/ 244110 w 577964"/>
              <a:gd name="connsiteY250" fmla="*/ 103641 h 476959"/>
              <a:gd name="connsiteX251" fmla="*/ 266955 w 577964"/>
              <a:gd name="connsiteY251" fmla="*/ 133382 h 476959"/>
              <a:gd name="connsiteX252" fmla="*/ 297550 w 577964"/>
              <a:gd name="connsiteY252" fmla="*/ 125234 h 476959"/>
              <a:gd name="connsiteX253" fmla="*/ 303262 w 577964"/>
              <a:gd name="connsiteY253" fmla="*/ 125641 h 476959"/>
              <a:gd name="connsiteX254" fmla="*/ 306525 w 577964"/>
              <a:gd name="connsiteY254" fmla="*/ 130122 h 476959"/>
              <a:gd name="connsiteX255" fmla="*/ 317948 w 577964"/>
              <a:gd name="connsiteY255" fmla="*/ 172900 h 476959"/>
              <a:gd name="connsiteX256" fmla="*/ 317540 w 577964"/>
              <a:gd name="connsiteY256" fmla="*/ 177789 h 476959"/>
              <a:gd name="connsiteX257" fmla="*/ 337937 w 577964"/>
              <a:gd name="connsiteY257" fmla="*/ 165974 h 476959"/>
              <a:gd name="connsiteX258" fmla="*/ 334265 w 577964"/>
              <a:gd name="connsiteY258" fmla="*/ 134604 h 476959"/>
              <a:gd name="connsiteX259" fmla="*/ 310197 w 577964"/>
              <a:gd name="connsiteY259" fmla="*/ 128085 h 476959"/>
              <a:gd name="connsiteX260" fmla="*/ 304893 w 577964"/>
              <a:gd name="connsiteY260" fmla="*/ 119122 h 476959"/>
              <a:gd name="connsiteX261" fmla="*/ 314684 w 577964"/>
              <a:gd name="connsiteY261" fmla="*/ 82863 h 476959"/>
              <a:gd name="connsiteX262" fmla="*/ 323659 w 577964"/>
              <a:gd name="connsiteY262" fmla="*/ 77974 h 476959"/>
              <a:gd name="connsiteX263" fmla="*/ 347727 w 577964"/>
              <a:gd name="connsiteY263" fmla="*/ 84493 h 476959"/>
              <a:gd name="connsiteX264" fmla="*/ 367309 w 577964"/>
              <a:gd name="connsiteY264" fmla="*/ 59641 h 476959"/>
              <a:gd name="connsiteX265" fmla="*/ 354255 w 577964"/>
              <a:gd name="connsiteY265" fmla="*/ 38048 h 476959"/>
              <a:gd name="connsiteX266" fmla="*/ 353439 w 577964"/>
              <a:gd name="connsiteY266" fmla="*/ 32344 h 476959"/>
              <a:gd name="connsiteX267" fmla="*/ 356702 w 577964"/>
              <a:gd name="connsiteY267" fmla="*/ 27863 h 476959"/>
              <a:gd name="connsiteX268" fmla="*/ 389746 w 577964"/>
              <a:gd name="connsiteY268" fmla="*/ 9530 h 476959"/>
              <a:gd name="connsiteX269" fmla="*/ 399536 w 577964"/>
              <a:gd name="connsiteY269" fmla="*/ 11974 h 476959"/>
              <a:gd name="connsiteX270" fmla="*/ 412182 w 577964"/>
              <a:gd name="connsiteY270" fmla="*/ 34381 h 476959"/>
              <a:gd name="connsiteX271" fmla="*/ 443186 w 577964"/>
              <a:gd name="connsiteY271" fmla="*/ 30307 h 476959"/>
              <a:gd name="connsiteX272" fmla="*/ 449713 w 577964"/>
              <a:gd name="connsiteY272" fmla="*/ 5048 h 476959"/>
              <a:gd name="connsiteX273" fmla="*/ 452977 w 577964"/>
              <a:gd name="connsiteY273" fmla="*/ 974 h 476959"/>
              <a:gd name="connsiteX274" fmla="*/ 458280 w 577964"/>
              <a:gd name="connsiteY274" fmla="*/ 159 h 476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Lst>
            <a:rect l="l" t="t" r="r" b="b"/>
            <a:pathLst>
              <a:path w="577964" h="476959">
                <a:moveTo>
                  <a:pt x="397169" y="418921"/>
                </a:moveTo>
                <a:lnTo>
                  <a:pt x="510424" y="418921"/>
                </a:lnTo>
                <a:cubicBezTo>
                  <a:pt x="538227" y="418921"/>
                  <a:pt x="545586" y="430052"/>
                  <a:pt x="556217" y="467568"/>
                </a:cubicBezTo>
                <a:cubicBezTo>
                  <a:pt x="557034" y="471691"/>
                  <a:pt x="554990" y="475401"/>
                  <a:pt x="550901" y="476638"/>
                </a:cubicBezTo>
                <a:cubicBezTo>
                  <a:pt x="547222" y="477875"/>
                  <a:pt x="543542" y="475401"/>
                  <a:pt x="542315" y="471691"/>
                </a:cubicBezTo>
                <a:cubicBezTo>
                  <a:pt x="531685" y="433350"/>
                  <a:pt x="526778" y="433350"/>
                  <a:pt x="510424" y="433350"/>
                </a:cubicBezTo>
                <a:lnTo>
                  <a:pt x="397169" y="433350"/>
                </a:lnTo>
                <a:cubicBezTo>
                  <a:pt x="380814" y="433350"/>
                  <a:pt x="375908" y="433350"/>
                  <a:pt x="365277" y="471691"/>
                </a:cubicBezTo>
                <a:cubicBezTo>
                  <a:pt x="364459" y="474577"/>
                  <a:pt x="361597" y="476638"/>
                  <a:pt x="358327" y="476638"/>
                </a:cubicBezTo>
                <a:cubicBezTo>
                  <a:pt x="357918" y="476638"/>
                  <a:pt x="357100" y="476638"/>
                  <a:pt x="356691" y="476638"/>
                </a:cubicBezTo>
                <a:cubicBezTo>
                  <a:pt x="353011" y="475401"/>
                  <a:pt x="350558" y="471691"/>
                  <a:pt x="351785" y="467568"/>
                </a:cubicBezTo>
                <a:cubicBezTo>
                  <a:pt x="362006" y="430052"/>
                  <a:pt x="369366" y="418921"/>
                  <a:pt x="397169" y="418921"/>
                </a:cubicBezTo>
                <a:close/>
                <a:moveTo>
                  <a:pt x="69749" y="418921"/>
                </a:moveTo>
                <a:lnTo>
                  <a:pt x="183005" y="418921"/>
                </a:lnTo>
                <a:cubicBezTo>
                  <a:pt x="210808" y="418921"/>
                  <a:pt x="217758" y="430052"/>
                  <a:pt x="228798" y="467568"/>
                </a:cubicBezTo>
                <a:cubicBezTo>
                  <a:pt x="229615" y="471691"/>
                  <a:pt x="227571" y="475401"/>
                  <a:pt x="223891" y="476638"/>
                </a:cubicBezTo>
                <a:cubicBezTo>
                  <a:pt x="223073" y="476638"/>
                  <a:pt x="222665" y="476638"/>
                  <a:pt x="221847" y="476638"/>
                </a:cubicBezTo>
                <a:cubicBezTo>
                  <a:pt x="218576" y="476638"/>
                  <a:pt x="215714" y="474577"/>
                  <a:pt x="214896" y="471691"/>
                </a:cubicBezTo>
                <a:cubicBezTo>
                  <a:pt x="204266" y="433350"/>
                  <a:pt x="199359" y="433350"/>
                  <a:pt x="183005" y="433350"/>
                </a:cubicBezTo>
                <a:lnTo>
                  <a:pt x="69749" y="433350"/>
                </a:lnTo>
                <a:cubicBezTo>
                  <a:pt x="53395" y="433350"/>
                  <a:pt x="48897" y="433350"/>
                  <a:pt x="37858" y="471691"/>
                </a:cubicBezTo>
                <a:cubicBezTo>
                  <a:pt x="37040" y="475401"/>
                  <a:pt x="32952" y="477875"/>
                  <a:pt x="29272" y="476638"/>
                </a:cubicBezTo>
                <a:cubicBezTo>
                  <a:pt x="25183" y="475401"/>
                  <a:pt x="23139" y="471691"/>
                  <a:pt x="23957" y="467568"/>
                </a:cubicBezTo>
                <a:cubicBezTo>
                  <a:pt x="34996" y="430052"/>
                  <a:pt x="41947" y="418921"/>
                  <a:pt x="69749" y="418921"/>
                </a:cubicBezTo>
                <a:close/>
                <a:moveTo>
                  <a:pt x="233050" y="350558"/>
                </a:moveTo>
                <a:lnTo>
                  <a:pt x="346714" y="350558"/>
                </a:lnTo>
                <a:cubicBezTo>
                  <a:pt x="374517" y="350558"/>
                  <a:pt x="381467" y="361689"/>
                  <a:pt x="392098" y="399618"/>
                </a:cubicBezTo>
                <a:cubicBezTo>
                  <a:pt x="393324" y="403328"/>
                  <a:pt x="390871" y="407451"/>
                  <a:pt x="387191" y="408275"/>
                </a:cubicBezTo>
                <a:cubicBezTo>
                  <a:pt x="386374" y="408687"/>
                  <a:pt x="385965" y="408687"/>
                  <a:pt x="385147" y="408687"/>
                </a:cubicBezTo>
                <a:cubicBezTo>
                  <a:pt x="381876" y="408687"/>
                  <a:pt x="379014" y="406626"/>
                  <a:pt x="378196" y="403328"/>
                </a:cubicBezTo>
                <a:cubicBezTo>
                  <a:pt x="367566" y="364987"/>
                  <a:pt x="362659" y="364987"/>
                  <a:pt x="346714" y="364987"/>
                </a:cubicBezTo>
                <a:lnTo>
                  <a:pt x="233050" y="364987"/>
                </a:lnTo>
                <a:cubicBezTo>
                  <a:pt x="217104" y="364987"/>
                  <a:pt x="212198" y="364987"/>
                  <a:pt x="201567" y="403328"/>
                </a:cubicBezTo>
                <a:cubicBezTo>
                  <a:pt x="200341" y="407451"/>
                  <a:pt x="196252" y="409512"/>
                  <a:pt x="192572" y="408275"/>
                </a:cubicBezTo>
                <a:cubicBezTo>
                  <a:pt x="188892" y="407451"/>
                  <a:pt x="186848" y="403328"/>
                  <a:pt x="187666" y="399618"/>
                </a:cubicBezTo>
                <a:cubicBezTo>
                  <a:pt x="198296" y="361689"/>
                  <a:pt x="205656" y="350558"/>
                  <a:pt x="233050" y="350558"/>
                </a:cubicBezTo>
                <a:close/>
                <a:moveTo>
                  <a:pt x="452896" y="323579"/>
                </a:moveTo>
                <a:cubicBezTo>
                  <a:pt x="431783" y="323579"/>
                  <a:pt x="415137" y="340858"/>
                  <a:pt x="415137" y="361840"/>
                </a:cubicBezTo>
                <a:cubicBezTo>
                  <a:pt x="415137" y="383233"/>
                  <a:pt x="431783" y="400512"/>
                  <a:pt x="452896" y="400512"/>
                </a:cubicBezTo>
                <a:cubicBezTo>
                  <a:pt x="473602" y="400512"/>
                  <a:pt x="490654" y="383233"/>
                  <a:pt x="490654" y="361840"/>
                </a:cubicBezTo>
                <a:cubicBezTo>
                  <a:pt x="490654" y="340858"/>
                  <a:pt x="473602" y="323579"/>
                  <a:pt x="452896" y="323579"/>
                </a:cubicBezTo>
                <a:close/>
                <a:moveTo>
                  <a:pt x="126377" y="323579"/>
                </a:moveTo>
                <a:cubicBezTo>
                  <a:pt x="105476" y="323579"/>
                  <a:pt x="87854" y="340858"/>
                  <a:pt x="87854" y="361840"/>
                </a:cubicBezTo>
                <a:cubicBezTo>
                  <a:pt x="87854" y="383233"/>
                  <a:pt x="105476" y="400512"/>
                  <a:pt x="126377" y="400512"/>
                </a:cubicBezTo>
                <a:cubicBezTo>
                  <a:pt x="147278" y="400512"/>
                  <a:pt x="164900" y="383233"/>
                  <a:pt x="164900" y="361840"/>
                </a:cubicBezTo>
                <a:cubicBezTo>
                  <a:pt x="164900" y="340858"/>
                  <a:pt x="147278" y="323579"/>
                  <a:pt x="126377" y="323579"/>
                </a:cubicBezTo>
                <a:close/>
                <a:moveTo>
                  <a:pt x="452896" y="309180"/>
                </a:moveTo>
                <a:cubicBezTo>
                  <a:pt x="481316" y="309180"/>
                  <a:pt x="504864" y="332630"/>
                  <a:pt x="504864" y="361840"/>
                </a:cubicBezTo>
                <a:cubicBezTo>
                  <a:pt x="504864" y="391049"/>
                  <a:pt x="481316" y="414911"/>
                  <a:pt x="452896" y="414911"/>
                </a:cubicBezTo>
                <a:cubicBezTo>
                  <a:pt x="424069" y="414911"/>
                  <a:pt x="400927" y="391049"/>
                  <a:pt x="400927" y="361840"/>
                </a:cubicBezTo>
                <a:cubicBezTo>
                  <a:pt x="400927" y="332630"/>
                  <a:pt x="424069" y="309180"/>
                  <a:pt x="452896" y="309180"/>
                </a:cubicBezTo>
                <a:close/>
                <a:moveTo>
                  <a:pt x="126377" y="309180"/>
                </a:moveTo>
                <a:cubicBezTo>
                  <a:pt x="155474" y="309180"/>
                  <a:pt x="179243" y="332630"/>
                  <a:pt x="179243" y="361840"/>
                </a:cubicBezTo>
                <a:cubicBezTo>
                  <a:pt x="179243" y="391049"/>
                  <a:pt x="155474" y="414911"/>
                  <a:pt x="126377" y="414911"/>
                </a:cubicBezTo>
                <a:cubicBezTo>
                  <a:pt x="97280" y="414911"/>
                  <a:pt x="73511" y="391049"/>
                  <a:pt x="73511" y="361840"/>
                </a:cubicBezTo>
                <a:cubicBezTo>
                  <a:pt x="73511" y="332630"/>
                  <a:pt x="97280" y="309180"/>
                  <a:pt x="126377" y="309180"/>
                </a:cubicBezTo>
                <a:close/>
                <a:moveTo>
                  <a:pt x="289880" y="253228"/>
                </a:moveTo>
                <a:cubicBezTo>
                  <a:pt x="268898" y="253228"/>
                  <a:pt x="251619" y="269874"/>
                  <a:pt x="251619" y="290986"/>
                </a:cubicBezTo>
                <a:cubicBezTo>
                  <a:pt x="251619" y="312098"/>
                  <a:pt x="268898" y="328745"/>
                  <a:pt x="289880" y="328745"/>
                </a:cubicBezTo>
                <a:cubicBezTo>
                  <a:pt x="311273" y="328745"/>
                  <a:pt x="328552" y="312098"/>
                  <a:pt x="328552" y="290986"/>
                </a:cubicBezTo>
                <a:cubicBezTo>
                  <a:pt x="328552" y="269874"/>
                  <a:pt x="311273" y="253228"/>
                  <a:pt x="289880" y="253228"/>
                </a:cubicBezTo>
                <a:close/>
                <a:moveTo>
                  <a:pt x="289880" y="239018"/>
                </a:moveTo>
                <a:cubicBezTo>
                  <a:pt x="319501" y="239018"/>
                  <a:pt x="342951" y="262160"/>
                  <a:pt x="342951" y="290986"/>
                </a:cubicBezTo>
                <a:cubicBezTo>
                  <a:pt x="342951" y="319407"/>
                  <a:pt x="319501" y="342955"/>
                  <a:pt x="289880" y="342955"/>
                </a:cubicBezTo>
                <a:cubicBezTo>
                  <a:pt x="261082" y="342955"/>
                  <a:pt x="237220" y="319407"/>
                  <a:pt x="237220" y="290986"/>
                </a:cubicBezTo>
                <a:cubicBezTo>
                  <a:pt x="237220" y="262160"/>
                  <a:pt x="261082" y="239018"/>
                  <a:pt x="289880" y="239018"/>
                </a:cubicBezTo>
                <a:close/>
                <a:moveTo>
                  <a:pt x="158965" y="135653"/>
                </a:moveTo>
                <a:cubicBezTo>
                  <a:pt x="138677" y="135653"/>
                  <a:pt x="119607" y="146211"/>
                  <a:pt x="108651" y="164891"/>
                </a:cubicBezTo>
                <a:cubicBezTo>
                  <a:pt x="100942" y="178291"/>
                  <a:pt x="98913" y="193722"/>
                  <a:pt x="102971" y="208747"/>
                </a:cubicBezTo>
                <a:cubicBezTo>
                  <a:pt x="107028" y="223366"/>
                  <a:pt x="116361" y="235954"/>
                  <a:pt x="129750" y="243670"/>
                </a:cubicBezTo>
                <a:cubicBezTo>
                  <a:pt x="157748" y="259507"/>
                  <a:pt x="193049" y="250167"/>
                  <a:pt x="208873" y="222554"/>
                </a:cubicBezTo>
                <a:cubicBezTo>
                  <a:pt x="225103" y="194534"/>
                  <a:pt x="215365" y="159612"/>
                  <a:pt x="187368" y="143369"/>
                </a:cubicBezTo>
                <a:cubicBezTo>
                  <a:pt x="178847" y="138090"/>
                  <a:pt x="168703" y="135653"/>
                  <a:pt x="158965" y="135653"/>
                </a:cubicBezTo>
                <a:close/>
                <a:moveTo>
                  <a:pt x="167575" y="122062"/>
                </a:moveTo>
                <a:cubicBezTo>
                  <a:pt x="176843" y="123217"/>
                  <a:pt x="186049" y="126212"/>
                  <a:pt x="194672" y="131186"/>
                </a:cubicBezTo>
                <a:cubicBezTo>
                  <a:pt x="211308" y="140932"/>
                  <a:pt x="223480" y="156363"/>
                  <a:pt x="228349" y="174637"/>
                </a:cubicBezTo>
                <a:cubicBezTo>
                  <a:pt x="233218" y="193722"/>
                  <a:pt x="230784" y="213214"/>
                  <a:pt x="221046" y="229863"/>
                </a:cubicBezTo>
                <a:cubicBezTo>
                  <a:pt x="207656" y="252603"/>
                  <a:pt x="183716" y="265598"/>
                  <a:pt x="158965" y="265598"/>
                </a:cubicBezTo>
                <a:cubicBezTo>
                  <a:pt x="146386" y="265598"/>
                  <a:pt x="134214" y="262755"/>
                  <a:pt x="122853" y="256258"/>
                </a:cubicBezTo>
                <a:cubicBezTo>
                  <a:pt x="106217" y="246512"/>
                  <a:pt x="94044" y="231081"/>
                  <a:pt x="89175" y="212402"/>
                </a:cubicBezTo>
                <a:cubicBezTo>
                  <a:pt x="84306" y="193722"/>
                  <a:pt x="86740" y="174231"/>
                  <a:pt x="96479" y="157581"/>
                </a:cubicBezTo>
                <a:cubicBezTo>
                  <a:pt x="111390" y="131694"/>
                  <a:pt x="139768" y="118598"/>
                  <a:pt x="167575" y="122062"/>
                </a:cubicBezTo>
                <a:close/>
                <a:moveTo>
                  <a:pt x="442304" y="87412"/>
                </a:moveTo>
                <a:cubicBezTo>
                  <a:pt x="434127" y="87412"/>
                  <a:pt x="425541" y="89865"/>
                  <a:pt x="417772" y="93954"/>
                </a:cubicBezTo>
                <a:cubicBezTo>
                  <a:pt x="394876" y="107447"/>
                  <a:pt x="386699" y="137294"/>
                  <a:pt x="400191" y="160599"/>
                </a:cubicBezTo>
                <a:cubicBezTo>
                  <a:pt x="413684" y="183905"/>
                  <a:pt x="443531" y="191673"/>
                  <a:pt x="466427" y="178590"/>
                </a:cubicBezTo>
                <a:cubicBezTo>
                  <a:pt x="489732" y="164688"/>
                  <a:pt x="497501" y="135250"/>
                  <a:pt x="484008" y="111944"/>
                </a:cubicBezTo>
                <a:cubicBezTo>
                  <a:pt x="475013" y="96407"/>
                  <a:pt x="459068" y="87412"/>
                  <a:pt x="442304" y="87412"/>
                </a:cubicBezTo>
                <a:close/>
                <a:moveTo>
                  <a:pt x="434242" y="73824"/>
                </a:moveTo>
                <a:cubicBezTo>
                  <a:pt x="458735" y="70853"/>
                  <a:pt x="483804" y="82199"/>
                  <a:pt x="496683" y="104585"/>
                </a:cubicBezTo>
                <a:cubicBezTo>
                  <a:pt x="513855" y="134841"/>
                  <a:pt x="503634" y="173683"/>
                  <a:pt x="473378" y="190447"/>
                </a:cubicBezTo>
                <a:cubicBezTo>
                  <a:pt x="463974" y="196171"/>
                  <a:pt x="452935" y="199033"/>
                  <a:pt x="442304" y="199033"/>
                </a:cubicBezTo>
                <a:cubicBezTo>
                  <a:pt x="420634" y="199033"/>
                  <a:pt x="399373" y="187993"/>
                  <a:pt x="387925" y="167959"/>
                </a:cubicBezTo>
                <a:cubicBezTo>
                  <a:pt x="370344" y="137703"/>
                  <a:pt x="380566" y="98861"/>
                  <a:pt x="410413" y="81688"/>
                </a:cubicBezTo>
                <a:cubicBezTo>
                  <a:pt x="417977" y="77395"/>
                  <a:pt x="426077" y="74814"/>
                  <a:pt x="434242" y="73824"/>
                </a:cubicBezTo>
                <a:close/>
                <a:moveTo>
                  <a:pt x="461544" y="15641"/>
                </a:moveTo>
                <a:lnTo>
                  <a:pt x="455016" y="39270"/>
                </a:lnTo>
                <a:cubicBezTo>
                  <a:pt x="454201" y="42937"/>
                  <a:pt x="451345" y="44974"/>
                  <a:pt x="448081" y="44974"/>
                </a:cubicBezTo>
                <a:cubicBezTo>
                  <a:pt x="435027" y="43752"/>
                  <a:pt x="422789" y="45381"/>
                  <a:pt x="411367" y="49456"/>
                </a:cubicBezTo>
                <a:cubicBezTo>
                  <a:pt x="407695" y="50270"/>
                  <a:pt x="404024" y="49048"/>
                  <a:pt x="402800" y="46196"/>
                </a:cubicBezTo>
                <a:lnTo>
                  <a:pt x="390154" y="25011"/>
                </a:lnTo>
                <a:lnTo>
                  <a:pt x="370164" y="36826"/>
                </a:lnTo>
                <a:lnTo>
                  <a:pt x="382403" y="57604"/>
                </a:lnTo>
                <a:cubicBezTo>
                  <a:pt x="384034" y="60456"/>
                  <a:pt x="383219" y="64122"/>
                  <a:pt x="380771" y="66567"/>
                </a:cubicBezTo>
                <a:cubicBezTo>
                  <a:pt x="370980" y="74715"/>
                  <a:pt x="363229" y="84900"/>
                  <a:pt x="357926" y="95900"/>
                </a:cubicBezTo>
                <a:cubicBezTo>
                  <a:pt x="356294" y="99159"/>
                  <a:pt x="353031" y="100789"/>
                  <a:pt x="349359" y="99567"/>
                </a:cubicBezTo>
                <a:lnTo>
                  <a:pt x="326514" y="93456"/>
                </a:lnTo>
                <a:lnTo>
                  <a:pt x="320803" y="116271"/>
                </a:lnTo>
                <a:lnTo>
                  <a:pt x="343240" y="121974"/>
                </a:lnTo>
                <a:cubicBezTo>
                  <a:pt x="346504" y="123196"/>
                  <a:pt x="348951" y="126048"/>
                  <a:pt x="348543" y="129715"/>
                </a:cubicBezTo>
                <a:cubicBezTo>
                  <a:pt x="347320" y="142345"/>
                  <a:pt x="349359" y="154974"/>
                  <a:pt x="353439" y="167197"/>
                </a:cubicBezTo>
                <a:cubicBezTo>
                  <a:pt x="354255" y="170456"/>
                  <a:pt x="353031" y="174123"/>
                  <a:pt x="350175" y="175345"/>
                </a:cubicBezTo>
                <a:lnTo>
                  <a:pt x="329778" y="187160"/>
                </a:lnTo>
                <a:lnTo>
                  <a:pt x="341608" y="207123"/>
                </a:lnTo>
                <a:lnTo>
                  <a:pt x="361598" y="195308"/>
                </a:lnTo>
                <a:cubicBezTo>
                  <a:pt x="364861" y="194086"/>
                  <a:pt x="368533" y="194493"/>
                  <a:pt x="370980" y="196937"/>
                </a:cubicBezTo>
                <a:cubicBezTo>
                  <a:pt x="379139" y="206715"/>
                  <a:pt x="389338" y="214456"/>
                  <a:pt x="400760" y="220160"/>
                </a:cubicBezTo>
                <a:cubicBezTo>
                  <a:pt x="404024" y="221382"/>
                  <a:pt x="405247" y="225049"/>
                  <a:pt x="404432" y="228308"/>
                </a:cubicBezTo>
                <a:lnTo>
                  <a:pt x="398312" y="251123"/>
                </a:lnTo>
                <a:lnTo>
                  <a:pt x="420749" y="257234"/>
                </a:lnTo>
                <a:lnTo>
                  <a:pt x="427276" y="234012"/>
                </a:lnTo>
                <a:cubicBezTo>
                  <a:pt x="428092" y="230752"/>
                  <a:pt x="431356" y="228715"/>
                  <a:pt x="434619" y="228715"/>
                </a:cubicBezTo>
                <a:cubicBezTo>
                  <a:pt x="447266" y="229938"/>
                  <a:pt x="459504" y="227900"/>
                  <a:pt x="471742" y="223826"/>
                </a:cubicBezTo>
                <a:cubicBezTo>
                  <a:pt x="475006" y="222604"/>
                  <a:pt x="478677" y="223826"/>
                  <a:pt x="479901" y="226678"/>
                </a:cubicBezTo>
                <a:lnTo>
                  <a:pt x="492139" y="247456"/>
                </a:lnTo>
                <a:lnTo>
                  <a:pt x="512536" y="235641"/>
                </a:lnTo>
                <a:lnTo>
                  <a:pt x="500298" y="214863"/>
                </a:lnTo>
                <a:cubicBezTo>
                  <a:pt x="498666" y="212012"/>
                  <a:pt x="499074" y="208345"/>
                  <a:pt x="501522" y="206308"/>
                </a:cubicBezTo>
                <a:cubicBezTo>
                  <a:pt x="510905" y="197752"/>
                  <a:pt x="518656" y="187974"/>
                  <a:pt x="523959" y="176567"/>
                </a:cubicBezTo>
                <a:cubicBezTo>
                  <a:pt x="525183" y="173308"/>
                  <a:pt x="528854" y="171678"/>
                  <a:pt x="532118" y="172900"/>
                </a:cubicBezTo>
                <a:lnTo>
                  <a:pt x="555778" y="179011"/>
                </a:lnTo>
                <a:lnTo>
                  <a:pt x="561898" y="156604"/>
                </a:lnTo>
                <a:lnTo>
                  <a:pt x="538237" y="150493"/>
                </a:lnTo>
                <a:cubicBezTo>
                  <a:pt x="534565" y="149271"/>
                  <a:pt x="532526" y="146419"/>
                  <a:pt x="532526" y="142752"/>
                </a:cubicBezTo>
                <a:cubicBezTo>
                  <a:pt x="533342" y="130530"/>
                  <a:pt x="532118" y="118308"/>
                  <a:pt x="527630" y="106493"/>
                </a:cubicBezTo>
                <a:cubicBezTo>
                  <a:pt x="526814" y="103233"/>
                  <a:pt x="528038" y="99567"/>
                  <a:pt x="530894" y="98345"/>
                </a:cubicBezTo>
                <a:lnTo>
                  <a:pt x="552515" y="85308"/>
                </a:lnTo>
                <a:lnTo>
                  <a:pt x="541092" y="65345"/>
                </a:lnTo>
                <a:lnTo>
                  <a:pt x="519471" y="77974"/>
                </a:lnTo>
                <a:cubicBezTo>
                  <a:pt x="516208" y="79604"/>
                  <a:pt x="512128" y="78789"/>
                  <a:pt x="510089" y="75937"/>
                </a:cubicBezTo>
                <a:cubicBezTo>
                  <a:pt x="503562" y="67382"/>
                  <a:pt x="494179" y="60456"/>
                  <a:pt x="481533" y="54344"/>
                </a:cubicBezTo>
                <a:cubicBezTo>
                  <a:pt x="478269" y="52715"/>
                  <a:pt x="476637" y="49048"/>
                  <a:pt x="477861" y="45789"/>
                </a:cubicBezTo>
                <a:lnTo>
                  <a:pt x="483980" y="21752"/>
                </a:lnTo>
                <a:close/>
                <a:moveTo>
                  <a:pt x="458280" y="159"/>
                </a:moveTo>
                <a:lnTo>
                  <a:pt x="494587" y="9937"/>
                </a:lnTo>
                <a:cubicBezTo>
                  <a:pt x="498666" y="10752"/>
                  <a:pt x="500706" y="14826"/>
                  <a:pt x="499890" y="18900"/>
                </a:cubicBezTo>
                <a:lnTo>
                  <a:pt x="492955" y="43752"/>
                </a:lnTo>
                <a:cubicBezTo>
                  <a:pt x="502746" y="49456"/>
                  <a:pt x="510905" y="55567"/>
                  <a:pt x="517432" y="62900"/>
                </a:cubicBezTo>
                <a:lnTo>
                  <a:pt x="540277" y="49863"/>
                </a:lnTo>
                <a:cubicBezTo>
                  <a:pt x="543540" y="47419"/>
                  <a:pt x="547620" y="48641"/>
                  <a:pt x="550067" y="52307"/>
                </a:cubicBezTo>
                <a:lnTo>
                  <a:pt x="568833" y="84900"/>
                </a:lnTo>
                <a:cubicBezTo>
                  <a:pt x="569648" y="86530"/>
                  <a:pt x="570056" y="88159"/>
                  <a:pt x="569241" y="90196"/>
                </a:cubicBezTo>
                <a:cubicBezTo>
                  <a:pt x="568833" y="91826"/>
                  <a:pt x="568017" y="93456"/>
                  <a:pt x="565977" y="94678"/>
                </a:cubicBezTo>
                <a:lnTo>
                  <a:pt x="543132" y="107715"/>
                </a:lnTo>
                <a:cubicBezTo>
                  <a:pt x="545988" y="117493"/>
                  <a:pt x="547620" y="127678"/>
                  <a:pt x="547212" y="137863"/>
                </a:cubicBezTo>
                <a:lnTo>
                  <a:pt x="572504" y="144382"/>
                </a:lnTo>
                <a:cubicBezTo>
                  <a:pt x="576176" y="145604"/>
                  <a:pt x="578623" y="149678"/>
                  <a:pt x="577807" y="153345"/>
                </a:cubicBezTo>
                <a:lnTo>
                  <a:pt x="568017" y="189604"/>
                </a:lnTo>
                <a:cubicBezTo>
                  <a:pt x="566793" y="193271"/>
                  <a:pt x="563121" y="195715"/>
                  <a:pt x="559450" y="194493"/>
                </a:cubicBezTo>
                <a:lnTo>
                  <a:pt x="534157" y="187974"/>
                </a:lnTo>
                <a:cubicBezTo>
                  <a:pt x="528854" y="196937"/>
                  <a:pt x="522735" y="205493"/>
                  <a:pt x="515392" y="212826"/>
                </a:cubicBezTo>
                <a:lnTo>
                  <a:pt x="528446" y="234826"/>
                </a:lnTo>
                <a:cubicBezTo>
                  <a:pt x="529262" y="236863"/>
                  <a:pt x="529670" y="238493"/>
                  <a:pt x="528854" y="240530"/>
                </a:cubicBezTo>
                <a:cubicBezTo>
                  <a:pt x="528854" y="242160"/>
                  <a:pt x="527630" y="244197"/>
                  <a:pt x="525591" y="244604"/>
                </a:cubicBezTo>
                <a:lnTo>
                  <a:pt x="492955" y="263345"/>
                </a:lnTo>
                <a:cubicBezTo>
                  <a:pt x="489692" y="265382"/>
                  <a:pt x="485204" y="264160"/>
                  <a:pt x="483572" y="260901"/>
                </a:cubicBezTo>
                <a:lnTo>
                  <a:pt x="470518" y="238900"/>
                </a:lnTo>
                <a:cubicBezTo>
                  <a:pt x="460320" y="241752"/>
                  <a:pt x="450121" y="243382"/>
                  <a:pt x="439515" y="243382"/>
                </a:cubicBezTo>
                <a:lnTo>
                  <a:pt x="432988" y="267826"/>
                </a:lnTo>
                <a:cubicBezTo>
                  <a:pt x="432580" y="269456"/>
                  <a:pt x="431356" y="271086"/>
                  <a:pt x="429724" y="271901"/>
                </a:cubicBezTo>
                <a:cubicBezTo>
                  <a:pt x="428500" y="272308"/>
                  <a:pt x="427276" y="272715"/>
                  <a:pt x="426053" y="272715"/>
                </a:cubicBezTo>
                <a:cubicBezTo>
                  <a:pt x="425645" y="272715"/>
                  <a:pt x="424829" y="272715"/>
                  <a:pt x="424421" y="272308"/>
                </a:cubicBezTo>
                <a:lnTo>
                  <a:pt x="388114" y="262938"/>
                </a:lnTo>
                <a:cubicBezTo>
                  <a:pt x="386074" y="262530"/>
                  <a:pt x="384442" y="261308"/>
                  <a:pt x="383626" y="259271"/>
                </a:cubicBezTo>
                <a:cubicBezTo>
                  <a:pt x="382811" y="258049"/>
                  <a:pt x="382403" y="256012"/>
                  <a:pt x="382811" y="254382"/>
                </a:cubicBezTo>
                <a:lnTo>
                  <a:pt x="389338" y="229938"/>
                </a:lnTo>
                <a:cubicBezTo>
                  <a:pt x="379955" y="225049"/>
                  <a:pt x="371388" y="218530"/>
                  <a:pt x="364045" y="210789"/>
                </a:cubicBezTo>
                <a:lnTo>
                  <a:pt x="342424" y="223419"/>
                </a:lnTo>
                <a:cubicBezTo>
                  <a:pt x="339161" y="225049"/>
                  <a:pt x="334673" y="223826"/>
                  <a:pt x="333042" y="220567"/>
                </a:cubicBezTo>
                <a:lnTo>
                  <a:pt x="313868" y="188382"/>
                </a:lnTo>
                <a:cubicBezTo>
                  <a:pt x="313052" y="186345"/>
                  <a:pt x="313052" y="184715"/>
                  <a:pt x="313052" y="182678"/>
                </a:cubicBezTo>
                <a:cubicBezTo>
                  <a:pt x="313460" y="182271"/>
                  <a:pt x="313868" y="181456"/>
                  <a:pt x="314276" y="181048"/>
                </a:cubicBezTo>
                <a:cubicBezTo>
                  <a:pt x="313868" y="181048"/>
                  <a:pt x="313460" y="181048"/>
                  <a:pt x="313052" y="181048"/>
                </a:cubicBezTo>
                <a:lnTo>
                  <a:pt x="282457" y="189604"/>
                </a:lnTo>
                <a:cubicBezTo>
                  <a:pt x="282865" y="196530"/>
                  <a:pt x="282457" y="203863"/>
                  <a:pt x="281233" y="210789"/>
                </a:cubicBezTo>
                <a:cubicBezTo>
                  <a:pt x="280825" y="214456"/>
                  <a:pt x="277153" y="217308"/>
                  <a:pt x="273482" y="216900"/>
                </a:cubicBezTo>
                <a:cubicBezTo>
                  <a:pt x="269402" y="216086"/>
                  <a:pt x="266547" y="212419"/>
                  <a:pt x="266955" y="208752"/>
                </a:cubicBezTo>
                <a:cubicBezTo>
                  <a:pt x="268587" y="201012"/>
                  <a:pt x="268587" y="192863"/>
                  <a:pt x="267771" y="184715"/>
                </a:cubicBezTo>
                <a:cubicBezTo>
                  <a:pt x="267771" y="181048"/>
                  <a:pt x="269810" y="178197"/>
                  <a:pt x="273482" y="177382"/>
                </a:cubicBezTo>
                <a:lnTo>
                  <a:pt x="302038" y="169234"/>
                </a:lnTo>
                <a:lnTo>
                  <a:pt x="294695" y="140715"/>
                </a:lnTo>
                <a:lnTo>
                  <a:pt x="265323" y="148456"/>
                </a:lnTo>
                <a:cubicBezTo>
                  <a:pt x="262059" y="149271"/>
                  <a:pt x="258388" y="148048"/>
                  <a:pt x="257164" y="144789"/>
                </a:cubicBezTo>
                <a:cubicBezTo>
                  <a:pt x="250637" y="131345"/>
                  <a:pt x="241662" y="119937"/>
                  <a:pt x="230648" y="110159"/>
                </a:cubicBezTo>
                <a:cubicBezTo>
                  <a:pt x="227792" y="108122"/>
                  <a:pt x="227384" y="104456"/>
                  <a:pt x="229016" y="101604"/>
                </a:cubicBezTo>
                <a:lnTo>
                  <a:pt x="244110" y="74715"/>
                </a:lnTo>
                <a:lnTo>
                  <a:pt x="218410" y="60048"/>
                </a:lnTo>
                <a:lnTo>
                  <a:pt x="202908" y="86530"/>
                </a:lnTo>
                <a:cubicBezTo>
                  <a:pt x="201276" y="89789"/>
                  <a:pt x="197604" y="91011"/>
                  <a:pt x="194341" y="89382"/>
                </a:cubicBezTo>
                <a:cubicBezTo>
                  <a:pt x="182510" y="84493"/>
                  <a:pt x="168640" y="82863"/>
                  <a:pt x="151507" y="84085"/>
                </a:cubicBezTo>
                <a:cubicBezTo>
                  <a:pt x="148243" y="84085"/>
                  <a:pt x="144980" y="82048"/>
                  <a:pt x="144164" y="78382"/>
                </a:cubicBezTo>
                <a:lnTo>
                  <a:pt x="136413" y="49048"/>
                </a:lnTo>
                <a:lnTo>
                  <a:pt x="107449" y="56789"/>
                </a:lnTo>
                <a:lnTo>
                  <a:pt x="115200" y="86122"/>
                </a:lnTo>
                <a:cubicBezTo>
                  <a:pt x="116016" y="89382"/>
                  <a:pt x="114792" y="93048"/>
                  <a:pt x="111120" y="94678"/>
                </a:cubicBezTo>
                <a:cubicBezTo>
                  <a:pt x="98066" y="100789"/>
                  <a:pt x="86236" y="109752"/>
                  <a:pt x="76445" y="120752"/>
                </a:cubicBezTo>
                <a:cubicBezTo>
                  <a:pt x="74405" y="123196"/>
                  <a:pt x="70326" y="124011"/>
                  <a:pt x="67470" y="121974"/>
                </a:cubicBezTo>
                <a:lnTo>
                  <a:pt x="41770" y="107308"/>
                </a:lnTo>
                <a:lnTo>
                  <a:pt x="27084" y="132974"/>
                </a:lnTo>
                <a:lnTo>
                  <a:pt x="52377" y="148048"/>
                </a:lnTo>
                <a:cubicBezTo>
                  <a:pt x="55232" y="149271"/>
                  <a:pt x="56864" y="152937"/>
                  <a:pt x="55640" y="156197"/>
                </a:cubicBezTo>
                <a:cubicBezTo>
                  <a:pt x="50337" y="170456"/>
                  <a:pt x="48297" y="185530"/>
                  <a:pt x="49521" y="200197"/>
                </a:cubicBezTo>
                <a:cubicBezTo>
                  <a:pt x="49521" y="203863"/>
                  <a:pt x="47481" y="206715"/>
                  <a:pt x="43810" y="207530"/>
                </a:cubicBezTo>
                <a:lnTo>
                  <a:pt x="16070" y="215271"/>
                </a:lnTo>
                <a:lnTo>
                  <a:pt x="23413" y="244197"/>
                </a:lnTo>
                <a:lnTo>
                  <a:pt x="51561" y="236456"/>
                </a:lnTo>
                <a:cubicBezTo>
                  <a:pt x="54824" y="235641"/>
                  <a:pt x="58088" y="237271"/>
                  <a:pt x="59719" y="240530"/>
                </a:cubicBezTo>
                <a:cubicBezTo>
                  <a:pt x="66247" y="253975"/>
                  <a:pt x="75629" y="266197"/>
                  <a:pt x="87052" y="275975"/>
                </a:cubicBezTo>
                <a:cubicBezTo>
                  <a:pt x="89499" y="278419"/>
                  <a:pt x="89907" y="282086"/>
                  <a:pt x="88683" y="284938"/>
                </a:cubicBezTo>
                <a:lnTo>
                  <a:pt x="70734" y="315901"/>
                </a:lnTo>
                <a:cubicBezTo>
                  <a:pt x="69102" y="317938"/>
                  <a:pt x="67062" y="319567"/>
                  <a:pt x="64615" y="319567"/>
                </a:cubicBezTo>
                <a:cubicBezTo>
                  <a:pt x="63391" y="319567"/>
                  <a:pt x="62167" y="319160"/>
                  <a:pt x="60535" y="318345"/>
                </a:cubicBezTo>
                <a:cubicBezTo>
                  <a:pt x="57680" y="316308"/>
                  <a:pt x="56456" y="312234"/>
                  <a:pt x="58088" y="308567"/>
                </a:cubicBezTo>
                <a:lnTo>
                  <a:pt x="73182" y="282901"/>
                </a:lnTo>
                <a:cubicBezTo>
                  <a:pt x="63799" y="273530"/>
                  <a:pt x="55640" y="263345"/>
                  <a:pt x="49521" y="251938"/>
                </a:cubicBezTo>
                <a:lnTo>
                  <a:pt x="20149" y="259678"/>
                </a:lnTo>
                <a:cubicBezTo>
                  <a:pt x="16478" y="260493"/>
                  <a:pt x="12806" y="258049"/>
                  <a:pt x="11582" y="254789"/>
                </a:cubicBezTo>
                <a:lnTo>
                  <a:pt x="160" y="212012"/>
                </a:lnTo>
                <a:cubicBezTo>
                  <a:pt x="-248" y="210382"/>
                  <a:pt x="160" y="208345"/>
                  <a:pt x="976" y="206308"/>
                </a:cubicBezTo>
                <a:cubicBezTo>
                  <a:pt x="2200" y="205086"/>
                  <a:pt x="3423" y="203863"/>
                  <a:pt x="5463" y="203456"/>
                </a:cubicBezTo>
                <a:lnTo>
                  <a:pt x="34835" y="195308"/>
                </a:lnTo>
                <a:cubicBezTo>
                  <a:pt x="34427" y="182271"/>
                  <a:pt x="36467" y="169641"/>
                  <a:pt x="40138" y="157419"/>
                </a:cubicBezTo>
                <a:lnTo>
                  <a:pt x="13214" y="141937"/>
                </a:lnTo>
                <a:cubicBezTo>
                  <a:pt x="9950" y="139900"/>
                  <a:pt x="8727" y="135826"/>
                  <a:pt x="10766" y="132159"/>
                </a:cubicBezTo>
                <a:lnTo>
                  <a:pt x="33203" y="93863"/>
                </a:lnTo>
                <a:cubicBezTo>
                  <a:pt x="34835" y="90604"/>
                  <a:pt x="39322" y="89382"/>
                  <a:pt x="42586" y="91419"/>
                </a:cubicBezTo>
                <a:lnTo>
                  <a:pt x="69918" y="106900"/>
                </a:lnTo>
                <a:cubicBezTo>
                  <a:pt x="78485" y="97937"/>
                  <a:pt x="88683" y="90196"/>
                  <a:pt x="99698" y="84085"/>
                </a:cubicBezTo>
                <a:lnTo>
                  <a:pt x="91947" y="53937"/>
                </a:lnTo>
                <a:cubicBezTo>
                  <a:pt x="91131" y="52307"/>
                  <a:pt x="91539" y="49863"/>
                  <a:pt x="92355" y="48641"/>
                </a:cubicBezTo>
                <a:cubicBezTo>
                  <a:pt x="93579" y="46604"/>
                  <a:pt x="94803" y="45381"/>
                  <a:pt x="97250" y="44974"/>
                </a:cubicBezTo>
                <a:lnTo>
                  <a:pt x="139268" y="33567"/>
                </a:lnTo>
                <a:cubicBezTo>
                  <a:pt x="143348" y="32752"/>
                  <a:pt x="147019" y="34789"/>
                  <a:pt x="148243" y="38456"/>
                </a:cubicBezTo>
                <a:lnTo>
                  <a:pt x="156402" y="69419"/>
                </a:lnTo>
                <a:cubicBezTo>
                  <a:pt x="170680" y="68604"/>
                  <a:pt x="182918" y="70641"/>
                  <a:pt x="193933" y="74307"/>
                </a:cubicBezTo>
                <a:lnTo>
                  <a:pt x="209843" y="47011"/>
                </a:lnTo>
                <a:cubicBezTo>
                  <a:pt x="211475" y="43344"/>
                  <a:pt x="215962" y="42122"/>
                  <a:pt x="219225" y="43752"/>
                </a:cubicBezTo>
                <a:lnTo>
                  <a:pt x="257572" y="66159"/>
                </a:lnTo>
                <a:cubicBezTo>
                  <a:pt x="259204" y="66974"/>
                  <a:pt x="260428" y="68604"/>
                  <a:pt x="260836" y="70641"/>
                </a:cubicBezTo>
                <a:cubicBezTo>
                  <a:pt x="261652" y="72270"/>
                  <a:pt x="260836" y="74307"/>
                  <a:pt x="260020" y="75937"/>
                </a:cubicBezTo>
                <a:lnTo>
                  <a:pt x="244110" y="103641"/>
                </a:lnTo>
                <a:cubicBezTo>
                  <a:pt x="253493" y="112196"/>
                  <a:pt x="260836" y="121974"/>
                  <a:pt x="266955" y="133382"/>
                </a:cubicBezTo>
                <a:lnTo>
                  <a:pt x="297550" y="125234"/>
                </a:lnTo>
                <a:cubicBezTo>
                  <a:pt x="299590" y="124419"/>
                  <a:pt x="301630" y="124419"/>
                  <a:pt x="303262" y="125641"/>
                </a:cubicBezTo>
                <a:cubicBezTo>
                  <a:pt x="304893" y="126863"/>
                  <a:pt x="306117" y="128085"/>
                  <a:pt x="306525" y="130122"/>
                </a:cubicBezTo>
                <a:lnTo>
                  <a:pt x="317948" y="172900"/>
                </a:lnTo>
                <a:cubicBezTo>
                  <a:pt x="318764" y="174123"/>
                  <a:pt x="318356" y="176567"/>
                  <a:pt x="317540" y="177789"/>
                </a:cubicBezTo>
                <a:lnTo>
                  <a:pt x="337937" y="165974"/>
                </a:lnTo>
                <a:cubicBezTo>
                  <a:pt x="335081" y="155789"/>
                  <a:pt x="333857" y="145197"/>
                  <a:pt x="334265" y="134604"/>
                </a:cubicBezTo>
                <a:lnTo>
                  <a:pt x="310197" y="128085"/>
                </a:lnTo>
                <a:cubicBezTo>
                  <a:pt x="306117" y="126863"/>
                  <a:pt x="303670" y="123196"/>
                  <a:pt x="304893" y="119122"/>
                </a:cubicBezTo>
                <a:lnTo>
                  <a:pt x="314684" y="82863"/>
                </a:lnTo>
                <a:cubicBezTo>
                  <a:pt x="315500" y="79196"/>
                  <a:pt x="319579" y="77159"/>
                  <a:pt x="323659" y="77974"/>
                </a:cubicBezTo>
                <a:lnTo>
                  <a:pt x="347727" y="84493"/>
                </a:lnTo>
                <a:cubicBezTo>
                  <a:pt x="353031" y="75122"/>
                  <a:pt x="359150" y="66974"/>
                  <a:pt x="367309" y="59641"/>
                </a:cubicBezTo>
                <a:lnTo>
                  <a:pt x="354255" y="38048"/>
                </a:lnTo>
                <a:cubicBezTo>
                  <a:pt x="353439" y="36011"/>
                  <a:pt x="353031" y="34381"/>
                  <a:pt x="353439" y="32344"/>
                </a:cubicBezTo>
                <a:cubicBezTo>
                  <a:pt x="354255" y="30715"/>
                  <a:pt x="355478" y="28678"/>
                  <a:pt x="356702" y="27863"/>
                </a:cubicBezTo>
                <a:lnTo>
                  <a:pt x="389746" y="9530"/>
                </a:lnTo>
                <a:cubicBezTo>
                  <a:pt x="393009" y="7085"/>
                  <a:pt x="397089" y="8307"/>
                  <a:pt x="399536" y="11974"/>
                </a:cubicBezTo>
                <a:lnTo>
                  <a:pt x="412182" y="34381"/>
                </a:lnTo>
                <a:cubicBezTo>
                  <a:pt x="421973" y="31122"/>
                  <a:pt x="432580" y="29900"/>
                  <a:pt x="443186" y="30307"/>
                </a:cubicBezTo>
                <a:lnTo>
                  <a:pt x="449713" y="5048"/>
                </a:lnTo>
                <a:cubicBezTo>
                  <a:pt x="450121" y="3418"/>
                  <a:pt x="451345" y="1789"/>
                  <a:pt x="452977" y="974"/>
                </a:cubicBezTo>
                <a:cubicBezTo>
                  <a:pt x="454609" y="159"/>
                  <a:pt x="456240" y="-248"/>
                  <a:pt x="458280" y="159"/>
                </a:cubicBezTo>
                <a:close/>
              </a:path>
            </a:pathLst>
          </a:custGeom>
          <a:solidFill>
            <a:srgbClr val="FFC000"/>
          </a:solidFill>
          <a:ln w="9525" cap="flat">
            <a:solidFill>
              <a:srgbClr val="FFC000"/>
            </a:solidFill>
            <a:bevel/>
          </a:ln>
          <a:effectLst/>
        </p:spPr>
        <p:txBody>
          <a:bodyPr wrap="square" anchor="ctr">
            <a:noAutofit/>
          </a:bodyPr>
          <a:lstStyle/>
          <a:p>
            <a:endParaRPr lang="en-US" sz="725"/>
          </a:p>
        </p:txBody>
      </p:sp>
      <p:sp>
        <p:nvSpPr>
          <p:cNvPr id="33" name="Freeform 32">
            <a:extLst>
              <a:ext uri="{FF2B5EF4-FFF2-40B4-BE49-F238E27FC236}">
                <a16:creationId xmlns:a16="http://schemas.microsoft.com/office/drawing/2014/main" id="{51454BD8-E49B-1342-9D73-33F296B25CD8}"/>
              </a:ext>
            </a:extLst>
          </p:cNvPr>
          <p:cNvSpPr>
            <a:spLocks noChangeArrowheads="1"/>
          </p:cNvSpPr>
          <p:nvPr/>
        </p:nvSpPr>
        <p:spPr bwMode="auto">
          <a:xfrm>
            <a:off x="5521423" y="4254110"/>
            <a:ext cx="608632" cy="594052"/>
          </a:xfrm>
          <a:custGeom>
            <a:avLst/>
            <a:gdLst>
              <a:gd name="connsiteX0" fmla="*/ 334679 w 547089"/>
              <a:gd name="connsiteY0" fmla="*/ 444727 h 547092"/>
              <a:gd name="connsiteX1" fmla="*/ 341575 w 547089"/>
              <a:gd name="connsiteY1" fmla="*/ 452010 h 547092"/>
              <a:gd name="connsiteX2" fmla="*/ 341575 w 547089"/>
              <a:gd name="connsiteY2" fmla="*/ 540211 h 547092"/>
              <a:gd name="connsiteX3" fmla="*/ 334679 w 547089"/>
              <a:gd name="connsiteY3" fmla="*/ 547090 h 547092"/>
              <a:gd name="connsiteX4" fmla="*/ 327783 w 547089"/>
              <a:gd name="connsiteY4" fmla="*/ 540211 h 547092"/>
              <a:gd name="connsiteX5" fmla="*/ 327783 w 547089"/>
              <a:gd name="connsiteY5" fmla="*/ 452010 h 547092"/>
              <a:gd name="connsiteX6" fmla="*/ 334679 w 547089"/>
              <a:gd name="connsiteY6" fmla="*/ 444727 h 547092"/>
              <a:gd name="connsiteX7" fmla="*/ 212413 w 547089"/>
              <a:gd name="connsiteY7" fmla="*/ 444727 h 547092"/>
              <a:gd name="connsiteX8" fmla="*/ 219298 w 547089"/>
              <a:gd name="connsiteY8" fmla="*/ 452010 h 547092"/>
              <a:gd name="connsiteX9" fmla="*/ 219298 w 547089"/>
              <a:gd name="connsiteY9" fmla="*/ 540211 h 547092"/>
              <a:gd name="connsiteX10" fmla="*/ 212413 w 547089"/>
              <a:gd name="connsiteY10" fmla="*/ 547090 h 547092"/>
              <a:gd name="connsiteX11" fmla="*/ 205528 w 547089"/>
              <a:gd name="connsiteY11" fmla="*/ 540211 h 547092"/>
              <a:gd name="connsiteX12" fmla="*/ 205528 w 547089"/>
              <a:gd name="connsiteY12" fmla="*/ 452010 h 547092"/>
              <a:gd name="connsiteX13" fmla="*/ 212413 w 547089"/>
              <a:gd name="connsiteY13" fmla="*/ 444727 h 547092"/>
              <a:gd name="connsiteX14" fmla="*/ 204630 w 547089"/>
              <a:gd name="connsiteY14" fmla="*/ 363225 h 547092"/>
              <a:gd name="connsiteX15" fmla="*/ 342458 w 547089"/>
              <a:gd name="connsiteY15" fmla="*/ 363225 h 547092"/>
              <a:gd name="connsiteX16" fmla="*/ 392941 w 547089"/>
              <a:gd name="connsiteY16" fmla="*/ 414322 h 547092"/>
              <a:gd name="connsiteX17" fmla="*/ 392941 w 547089"/>
              <a:gd name="connsiteY17" fmla="*/ 540252 h 547092"/>
              <a:gd name="connsiteX18" fmla="*/ 385730 w 547089"/>
              <a:gd name="connsiteY18" fmla="*/ 547092 h 547092"/>
              <a:gd name="connsiteX19" fmla="*/ 378918 w 547089"/>
              <a:gd name="connsiteY19" fmla="*/ 540252 h 547092"/>
              <a:gd name="connsiteX20" fmla="*/ 378918 w 547089"/>
              <a:gd name="connsiteY20" fmla="*/ 414322 h 547092"/>
              <a:gd name="connsiteX21" fmla="*/ 342458 w 547089"/>
              <a:gd name="connsiteY21" fmla="*/ 377307 h 547092"/>
              <a:gd name="connsiteX22" fmla="*/ 204630 w 547089"/>
              <a:gd name="connsiteY22" fmla="*/ 377307 h 547092"/>
              <a:gd name="connsiteX23" fmla="*/ 168570 w 547089"/>
              <a:gd name="connsiteY23" fmla="*/ 414322 h 547092"/>
              <a:gd name="connsiteX24" fmla="*/ 168570 w 547089"/>
              <a:gd name="connsiteY24" fmla="*/ 540252 h 547092"/>
              <a:gd name="connsiteX25" fmla="*/ 160957 w 547089"/>
              <a:gd name="connsiteY25" fmla="*/ 547092 h 547092"/>
              <a:gd name="connsiteX26" fmla="*/ 154146 w 547089"/>
              <a:gd name="connsiteY26" fmla="*/ 540252 h 547092"/>
              <a:gd name="connsiteX27" fmla="*/ 154146 w 547089"/>
              <a:gd name="connsiteY27" fmla="*/ 414322 h 547092"/>
              <a:gd name="connsiteX28" fmla="*/ 204630 w 547089"/>
              <a:gd name="connsiteY28" fmla="*/ 363225 h 547092"/>
              <a:gd name="connsiteX29" fmla="*/ 274428 w 547089"/>
              <a:gd name="connsiteY29" fmla="*/ 232744 h 547092"/>
              <a:gd name="connsiteX30" fmla="*/ 228796 w 547089"/>
              <a:gd name="connsiteY30" fmla="*/ 278376 h 547092"/>
              <a:gd name="connsiteX31" fmla="*/ 274428 w 547089"/>
              <a:gd name="connsiteY31" fmla="*/ 323608 h 547092"/>
              <a:gd name="connsiteX32" fmla="*/ 320060 w 547089"/>
              <a:gd name="connsiteY32" fmla="*/ 278376 h 547092"/>
              <a:gd name="connsiteX33" fmla="*/ 295243 w 547089"/>
              <a:gd name="connsiteY33" fmla="*/ 237548 h 547092"/>
              <a:gd name="connsiteX34" fmla="*/ 274428 w 547089"/>
              <a:gd name="connsiteY34" fmla="*/ 232744 h 547092"/>
              <a:gd name="connsiteX35" fmla="*/ 274428 w 547089"/>
              <a:gd name="connsiteY35" fmla="*/ 217934 h 547092"/>
              <a:gd name="connsiteX36" fmla="*/ 301647 w 547089"/>
              <a:gd name="connsiteY36" fmla="*/ 225139 h 547092"/>
              <a:gd name="connsiteX37" fmla="*/ 334470 w 547089"/>
              <a:gd name="connsiteY37" fmla="*/ 278376 h 547092"/>
              <a:gd name="connsiteX38" fmla="*/ 274428 w 547089"/>
              <a:gd name="connsiteY38" fmla="*/ 338018 h 547092"/>
              <a:gd name="connsiteX39" fmla="*/ 214386 w 547089"/>
              <a:gd name="connsiteY39" fmla="*/ 278376 h 547092"/>
              <a:gd name="connsiteX40" fmla="*/ 274428 w 547089"/>
              <a:gd name="connsiteY40" fmla="*/ 217934 h 547092"/>
              <a:gd name="connsiteX41" fmla="*/ 280981 w 547089"/>
              <a:gd name="connsiteY41" fmla="*/ 49830 h 547092"/>
              <a:gd name="connsiteX42" fmla="*/ 280981 w 547089"/>
              <a:gd name="connsiteY42" fmla="*/ 116136 h 547092"/>
              <a:gd name="connsiteX43" fmla="*/ 435742 w 547089"/>
              <a:gd name="connsiteY43" fmla="*/ 271252 h 547092"/>
              <a:gd name="connsiteX44" fmla="*/ 502470 w 547089"/>
              <a:gd name="connsiteY44" fmla="*/ 271252 h 547092"/>
              <a:gd name="connsiteX45" fmla="*/ 280981 w 547089"/>
              <a:gd name="connsiteY45" fmla="*/ 49830 h 547092"/>
              <a:gd name="connsiteX46" fmla="*/ 266510 w 547089"/>
              <a:gd name="connsiteY46" fmla="*/ 49830 h 547092"/>
              <a:gd name="connsiteX47" fmla="*/ 45423 w 547089"/>
              <a:gd name="connsiteY47" fmla="*/ 271252 h 547092"/>
              <a:gd name="connsiteX48" fmla="*/ 111749 w 547089"/>
              <a:gd name="connsiteY48" fmla="*/ 271252 h 547092"/>
              <a:gd name="connsiteX49" fmla="*/ 266510 w 547089"/>
              <a:gd name="connsiteY49" fmla="*/ 116136 h 547092"/>
              <a:gd name="connsiteX50" fmla="*/ 273746 w 547089"/>
              <a:gd name="connsiteY50" fmla="*/ 0 h 547092"/>
              <a:gd name="connsiteX51" fmla="*/ 280981 w 547089"/>
              <a:gd name="connsiteY51" fmla="*/ 7233 h 547092"/>
              <a:gd name="connsiteX52" fmla="*/ 280981 w 547089"/>
              <a:gd name="connsiteY52" fmla="*/ 35765 h 547092"/>
              <a:gd name="connsiteX53" fmla="*/ 516137 w 547089"/>
              <a:gd name="connsiteY53" fmla="*/ 271252 h 547092"/>
              <a:gd name="connsiteX54" fmla="*/ 540256 w 547089"/>
              <a:gd name="connsiteY54" fmla="*/ 271252 h 547092"/>
              <a:gd name="connsiteX55" fmla="*/ 547089 w 547089"/>
              <a:gd name="connsiteY55" fmla="*/ 278486 h 547092"/>
              <a:gd name="connsiteX56" fmla="*/ 540256 w 547089"/>
              <a:gd name="connsiteY56" fmla="*/ 285719 h 547092"/>
              <a:gd name="connsiteX57" fmla="*/ 516137 w 547089"/>
              <a:gd name="connsiteY57" fmla="*/ 285719 h 547092"/>
              <a:gd name="connsiteX58" fmla="*/ 429310 w 547089"/>
              <a:gd name="connsiteY58" fmla="*/ 464545 h 547092"/>
              <a:gd name="connsiteX59" fmla="*/ 419663 w 547089"/>
              <a:gd name="connsiteY59" fmla="*/ 463742 h 547092"/>
              <a:gd name="connsiteX60" fmla="*/ 420467 w 547089"/>
              <a:gd name="connsiteY60" fmla="*/ 453695 h 547092"/>
              <a:gd name="connsiteX61" fmla="*/ 502068 w 547089"/>
              <a:gd name="connsiteY61" fmla="*/ 285719 h 547092"/>
              <a:gd name="connsiteX62" fmla="*/ 435742 w 547089"/>
              <a:gd name="connsiteY62" fmla="*/ 285719 h 547092"/>
              <a:gd name="connsiteX63" fmla="*/ 415643 w 547089"/>
              <a:gd name="connsiteY63" fmla="*/ 357250 h 547092"/>
              <a:gd name="connsiteX64" fmla="*/ 409613 w 547089"/>
              <a:gd name="connsiteY64" fmla="*/ 360866 h 547092"/>
              <a:gd name="connsiteX65" fmla="*/ 405996 w 547089"/>
              <a:gd name="connsiteY65" fmla="*/ 360063 h 547092"/>
              <a:gd name="connsiteX66" fmla="*/ 403182 w 547089"/>
              <a:gd name="connsiteY66" fmla="*/ 350016 h 547092"/>
              <a:gd name="connsiteX67" fmla="*/ 421673 w 547089"/>
              <a:gd name="connsiteY67" fmla="*/ 285719 h 547092"/>
              <a:gd name="connsiteX68" fmla="*/ 372632 w 547089"/>
              <a:gd name="connsiteY68" fmla="*/ 285719 h 547092"/>
              <a:gd name="connsiteX69" fmla="*/ 365396 w 547089"/>
              <a:gd name="connsiteY69" fmla="*/ 278486 h 547092"/>
              <a:gd name="connsiteX70" fmla="*/ 372632 w 547089"/>
              <a:gd name="connsiteY70" fmla="*/ 271252 h 547092"/>
              <a:gd name="connsiteX71" fmla="*/ 421673 w 547089"/>
              <a:gd name="connsiteY71" fmla="*/ 271252 h 547092"/>
              <a:gd name="connsiteX72" fmla="*/ 280981 w 547089"/>
              <a:gd name="connsiteY72" fmla="*/ 130603 h 547092"/>
              <a:gd name="connsiteX73" fmla="*/ 280981 w 547089"/>
              <a:gd name="connsiteY73" fmla="*/ 180433 h 547092"/>
              <a:gd name="connsiteX74" fmla="*/ 273746 w 547089"/>
              <a:gd name="connsiteY74" fmla="*/ 187667 h 547092"/>
              <a:gd name="connsiteX75" fmla="*/ 266510 w 547089"/>
              <a:gd name="connsiteY75" fmla="*/ 180433 h 547092"/>
              <a:gd name="connsiteX76" fmla="*/ 266510 w 547089"/>
              <a:gd name="connsiteY76" fmla="*/ 130603 h 547092"/>
              <a:gd name="connsiteX77" fmla="*/ 126220 w 547089"/>
              <a:gd name="connsiteY77" fmla="*/ 271252 h 547092"/>
              <a:gd name="connsiteX78" fmla="*/ 174458 w 547089"/>
              <a:gd name="connsiteY78" fmla="*/ 271252 h 547092"/>
              <a:gd name="connsiteX79" fmla="*/ 182095 w 547089"/>
              <a:gd name="connsiteY79" fmla="*/ 278486 h 547092"/>
              <a:gd name="connsiteX80" fmla="*/ 174458 w 547089"/>
              <a:gd name="connsiteY80" fmla="*/ 285719 h 547092"/>
              <a:gd name="connsiteX81" fmla="*/ 126220 w 547089"/>
              <a:gd name="connsiteY81" fmla="*/ 285719 h 547092"/>
              <a:gd name="connsiteX82" fmla="*/ 144309 w 547089"/>
              <a:gd name="connsiteY82" fmla="*/ 350016 h 547092"/>
              <a:gd name="connsiteX83" fmla="*/ 141495 w 547089"/>
              <a:gd name="connsiteY83" fmla="*/ 359661 h 547092"/>
              <a:gd name="connsiteX84" fmla="*/ 131848 w 547089"/>
              <a:gd name="connsiteY84" fmla="*/ 356848 h 547092"/>
              <a:gd name="connsiteX85" fmla="*/ 111749 w 547089"/>
              <a:gd name="connsiteY85" fmla="*/ 285719 h 547092"/>
              <a:gd name="connsiteX86" fmla="*/ 45423 w 547089"/>
              <a:gd name="connsiteY86" fmla="*/ 285719 h 547092"/>
              <a:gd name="connsiteX87" fmla="*/ 127426 w 547089"/>
              <a:gd name="connsiteY87" fmla="*/ 454097 h 547092"/>
              <a:gd name="connsiteX88" fmla="*/ 128632 w 547089"/>
              <a:gd name="connsiteY88" fmla="*/ 464143 h 547092"/>
              <a:gd name="connsiteX89" fmla="*/ 123004 w 547089"/>
              <a:gd name="connsiteY89" fmla="*/ 466555 h 547092"/>
              <a:gd name="connsiteX90" fmla="*/ 118985 w 547089"/>
              <a:gd name="connsiteY90" fmla="*/ 464947 h 547092"/>
              <a:gd name="connsiteX91" fmla="*/ 30952 w 547089"/>
              <a:gd name="connsiteY91" fmla="*/ 285719 h 547092"/>
              <a:gd name="connsiteX92" fmla="*/ 7235 w 547089"/>
              <a:gd name="connsiteY92" fmla="*/ 285719 h 547092"/>
              <a:gd name="connsiteX93" fmla="*/ 0 w 547089"/>
              <a:gd name="connsiteY93" fmla="*/ 278486 h 547092"/>
              <a:gd name="connsiteX94" fmla="*/ 7235 w 547089"/>
              <a:gd name="connsiteY94" fmla="*/ 271252 h 547092"/>
              <a:gd name="connsiteX95" fmla="*/ 30952 w 547089"/>
              <a:gd name="connsiteY95" fmla="*/ 271252 h 547092"/>
              <a:gd name="connsiteX96" fmla="*/ 266510 w 547089"/>
              <a:gd name="connsiteY96" fmla="*/ 35765 h 547092"/>
              <a:gd name="connsiteX97" fmla="*/ 266510 w 547089"/>
              <a:gd name="connsiteY97" fmla="*/ 7233 h 547092"/>
              <a:gd name="connsiteX98" fmla="*/ 273746 w 547089"/>
              <a:gd name="connsiteY98" fmla="*/ 0 h 547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547089" h="547092">
                <a:moveTo>
                  <a:pt x="334679" y="444727"/>
                </a:moveTo>
                <a:cubicBezTo>
                  <a:pt x="338510" y="444727"/>
                  <a:pt x="341575" y="447964"/>
                  <a:pt x="341575" y="452010"/>
                </a:cubicBezTo>
                <a:lnTo>
                  <a:pt x="341575" y="540211"/>
                </a:lnTo>
                <a:cubicBezTo>
                  <a:pt x="341575" y="544257"/>
                  <a:pt x="338510" y="547090"/>
                  <a:pt x="334679" y="547090"/>
                </a:cubicBezTo>
                <a:cubicBezTo>
                  <a:pt x="330848" y="547090"/>
                  <a:pt x="327783" y="544257"/>
                  <a:pt x="327783" y="540211"/>
                </a:cubicBezTo>
                <a:lnTo>
                  <a:pt x="327783" y="452010"/>
                </a:lnTo>
                <a:cubicBezTo>
                  <a:pt x="327783" y="447964"/>
                  <a:pt x="330848" y="444727"/>
                  <a:pt x="334679" y="444727"/>
                </a:cubicBezTo>
                <a:close/>
                <a:moveTo>
                  <a:pt x="212413" y="444727"/>
                </a:moveTo>
                <a:cubicBezTo>
                  <a:pt x="216463" y="444727"/>
                  <a:pt x="219298" y="447964"/>
                  <a:pt x="219298" y="452010"/>
                </a:cubicBezTo>
                <a:lnTo>
                  <a:pt x="219298" y="540211"/>
                </a:lnTo>
                <a:cubicBezTo>
                  <a:pt x="219298" y="544257"/>
                  <a:pt x="216463" y="547090"/>
                  <a:pt x="212413" y="547090"/>
                </a:cubicBezTo>
                <a:cubicBezTo>
                  <a:pt x="208363" y="547090"/>
                  <a:pt x="205528" y="544257"/>
                  <a:pt x="205528" y="540211"/>
                </a:cubicBezTo>
                <a:lnTo>
                  <a:pt x="205528" y="452010"/>
                </a:lnTo>
                <a:cubicBezTo>
                  <a:pt x="205528" y="447964"/>
                  <a:pt x="208363" y="444727"/>
                  <a:pt x="212413" y="444727"/>
                </a:cubicBezTo>
                <a:close/>
                <a:moveTo>
                  <a:pt x="204630" y="363225"/>
                </a:moveTo>
                <a:lnTo>
                  <a:pt x="342458" y="363225"/>
                </a:lnTo>
                <a:cubicBezTo>
                  <a:pt x="370504" y="363225"/>
                  <a:pt x="392941" y="386158"/>
                  <a:pt x="392941" y="414322"/>
                </a:cubicBezTo>
                <a:lnTo>
                  <a:pt x="392941" y="540252"/>
                </a:lnTo>
                <a:cubicBezTo>
                  <a:pt x="392941" y="544275"/>
                  <a:pt x="389736" y="547092"/>
                  <a:pt x="385730" y="547092"/>
                </a:cubicBezTo>
                <a:cubicBezTo>
                  <a:pt x="381723" y="547092"/>
                  <a:pt x="378918" y="544275"/>
                  <a:pt x="378918" y="540252"/>
                </a:cubicBezTo>
                <a:lnTo>
                  <a:pt x="378918" y="414322"/>
                </a:lnTo>
                <a:cubicBezTo>
                  <a:pt x="378918" y="394205"/>
                  <a:pt x="362491" y="377307"/>
                  <a:pt x="342458" y="377307"/>
                </a:cubicBezTo>
                <a:lnTo>
                  <a:pt x="204630" y="377307"/>
                </a:lnTo>
                <a:cubicBezTo>
                  <a:pt x="184597" y="377307"/>
                  <a:pt x="168570" y="394205"/>
                  <a:pt x="168570" y="414322"/>
                </a:cubicBezTo>
                <a:lnTo>
                  <a:pt x="168570" y="540252"/>
                </a:lnTo>
                <a:cubicBezTo>
                  <a:pt x="168570" y="544275"/>
                  <a:pt x="164964" y="547092"/>
                  <a:pt x="160957" y="547092"/>
                </a:cubicBezTo>
                <a:cubicBezTo>
                  <a:pt x="157351" y="547092"/>
                  <a:pt x="154146" y="544275"/>
                  <a:pt x="154146" y="540252"/>
                </a:cubicBezTo>
                <a:lnTo>
                  <a:pt x="154146" y="414322"/>
                </a:lnTo>
                <a:cubicBezTo>
                  <a:pt x="154146" y="386158"/>
                  <a:pt x="176984" y="363225"/>
                  <a:pt x="204630" y="363225"/>
                </a:cubicBezTo>
                <a:close/>
                <a:moveTo>
                  <a:pt x="274428" y="232744"/>
                </a:moveTo>
                <a:cubicBezTo>
                  <a:pt x="249210" y="232744"/>
                  <a:pt x="228796" y="252758"/>
                  <a:pt x="228796" y="278376"/>
                </a:cubicBezTo>
                <a:cubicBezTo>
                  <a:pt x="228796" y="303193"/>
                  <a:pt x="249210" y="323608"/>
                  <a:pt x="274428" y="323608"/>
                </a:cubicBezTo>
                <a:cubicBezTo>
                  <a:pt x="299646" y="323608"/>
                  <a:pt x="320060" y="303193"/>
                  <a:pt x="320060" y="278376"/>
                </a:cubicBezTo>
                <a:cubicBezTo>
                  <a:pt x="320060" y="260764"/>
                  <a:pt x="310453" y="245153"/>
                  <a:pt x="295243" y="237548"/>
                </a:cubicBezTo>
                <a:cubicBezTo>
                  <a:pt x="288838" y="233945"/>
                  <a:pt x="281633" y="232744"/>
                  <a:pt x="274428" y="232744"/>
                </a:cubicBezTo>
                <a:close/>
                <a:moveTo>
                  <a:pt x="274428" y="217934"/>
                </a:moveTo>
                <a:cubicBezTo>
                  <a:pt x="284035" y="217934"/>
                  <a:pt x="293641" y="220336"/>
                  <a:pt x="301647" y="225139"/>
                </a:cubicBezTo>
                <a:cubicBezTo>
                  <a:pt x="321661" y="235146"/>
                  <a:pt x="334470" y="255560"/>
                  <a:pt x="334470" y="278376"/>
                </a:cubicBezTo>
                <a:cubicBezTo>
                  <a:pt x="334470" y="311199"/>
                  <a:pt x="307651" y="338018"/>
                  <a:pt x="274428" y="338018"/>
                </a:cubicBezTo>
                <a:cubicBezTo>
                  <a:pt x="241205" y="338018"/>
                  <a:pt x="214386" y="311199"/>
                  <a:pt x="214386" y="278376"/>
                </a:cubicBezTo>
                <a:cubicBezTo>
                  <a:pt x="214386" y="244753"/>
                  <a:pt x="241205" y="217934"/>
                  <a:pt x="274428" y="217934"/>
                </a:cubicBezTo>
                <a:close/>
                <a:moveTo>
                  <a:pt x="280981" y="49830"/>
                </a:moveTo>
                <a:lnTo>
                  <a:pt x="280981" y="116136"/>
                </a:lnTo>
                <a:cubicBezTo>
                  <a:pt x="364994" y="120155"/>
                  <a:pt x="432124" y="187667"/>
                  <a:pt x="435742" y="271252"/>
                </a:cubicBezTo>
                <a:lnTo>
                  <a:pt x="502470" y="271252"/>
                </a:lnTo>
                <a:cubicBezTo>
                  <a:pt x="498852" y="150696"/>
                  <a:pt x="401172" y="53447"/>
                  <a:pt x="280981" y="49830"/>
                </a:cubicBezTo>
                <a:close/>
                <a:moveTo>
                  <a:pt x="266510" y="49830"/>
                </a:moveTo>
                <a:cubicBezTo>
                  <a:pt x="145917" y="53447"/>
                  <a:pt x="49041" y="150696"/>
                  <a:pt x="45423" y="271252"/>
                </a:cubicBezTo>
                <a:lnTo>
                  <a:pt x="111749" y="271252"/>
                </a:lnTo>
                <a:cubicBezTo>
                  <a:pt x="114965" y="187667"/>
                  <a:pt x="182899" y="120155"/>
                  <a:pt x="266510" y="116136"/>
                </a:cubicBezTo>
                <a:close/>
                <a:moveTo>
                  <a:pt x="273746" y="0"/>
                </a:moveTo>
                <a:cubicBezTo>
                  <a:pt x="277765" y="0"/>
                  <a:pt x="280981" y="3215"/>
                  <a:pt x="280981" y="7233"/>
                </a:cubicBezTo>
                <a:lnTo>
                  <a:pt x="280981" y="35765"/>
                </a:lnTo>
                <a:cubicBezTo>
                  <a:pt x="409211" y="39382"/>
                  <a:pt x="512921" y="143061"/>
                  <a:pt x="516137" y="271252"/>
                </a:cubicBezTo>
                <a:lnTo>
                  <a:pt x="540256" y="271252"/>
                </a:lnTo>
                <a:cubicBezTo>
                  <a:pt x="544275" y="271252"/>
                  <a:pt x="547089" y="274467"/>
                  <a:pt x="547089" y="278486"/>
                </a:cubicBezTo>
                <a:cubicBezTo>
                  <a:pt x="547089" y="282504"/>
                  <a:pt x="544275" y="285719"/>
                  <a:pt x="540256" y="285719"/>
                </a:cubicBezTo>
                <a:lnTo>
                  <a:pt x="516137" y="285719"/>
                </a:lnTo>
                <a:cubicBezTo>
                  <a:pt x="514127" y="354838"/>
                  <a:pt x="482773" y="419939"/>
                  <a:pt x="429310" y="464545"/>
                </a:cubicBezTo>
                <a:cubicBezTo>
                  <a:pt x="426496" y="467358"/>
                  <a:pt x="422075" y="466555"/>
                  <a:pt x="419663" y="463742"/>
                </a:cubicBezTo>
                <a:cubicBezTo>
                  <a:pt x="417251" y="460527"/>
                  <a:pt x="417251" y="456508"/>
                  <a:pt x="420467" y="453695"/>
                </a:cubicBezTo>
                <a:cubicBezTo>
                  <a:pt x="470312" y="411500"/>
                  <a:pt x="500058" y="350820"/>
                  <a:pt x="502068" y="285719"/>
                </a:cubicBezTo>
                <a:lnTo>
                  <a:pt x="435742" y="285719"/>
                </a:lnTo>
                <a:cubicBezTo>
                  <a:pt x="434536" y="310634"/>
                  <a:pt x="427702" y="335148"/>
                  <a:pt x="415643" y="357250"/>
                </a:cubicBezTo>
                <a:cubicBezTo>
                  <a:pt x="414437" y="359259"/>
                  <a:pt x="412025" y="360866"/>
                  <a:pt x="409613" y="360866"/>
                </a:cubicBezTo>
                <a:cubicBezTo>
                  <a:pt x="408408" y="360866"/>
                  <a:pt x="407202" y="360464"/>
                  <a:pt x="405996" y="360063"/>
                </a:cubicBezTo>
                <a:cubicBezTo>
                  <a:pt x="402378" y="357651"/>
                  <a:pt x="401172" y="353633"/>
                  <a:pt x="403182" y="350016"/>
                </a:cubicBezTo>
                <a:cubicBezTo>
                  <a:pt x="414035" y="330325"/>
                  <a:pt x="420467" y="308223"/>
                  <a:pt x="421673" y="285719"/>
                </a:cubicBezTo>
                <a:lnTo>
                  <a:pt x="372632" y="285719"/>
                </a:lnTo>
                <a:cubicBezTo>
                  <a:pt x="368612" y="285719"/>
                  <a:pt x="365396" y="282504"/>
                  <a:pt x="365396" y="278486"/>
                </a:cubicBezTo>
                <a:cubicBezTo>
                  <a:pt x="365396" y="274467"/>
                  <a:pt x="368612" y="271252"/>
                  <a:pt x="372632" y="271252"/>
                </a:cubicBezTo>
                <a:lnTo>
                  <a:pt x="421673" y="271252"/>
                </a:lnTo>
                <a:cubicBezTo>
                  <a:pt x="418055" y="195302"/>
                  <a:pt x="356955" y="134220"/>
                  <a:pt x="280981" y="130603"/>
                </a:cubicBezTo>
                <a:lnTo>
                  <a:pt x="280981" y="180433"/>
                </a:lnTo>
                <a:cubicBezTo>
                  <a:pt x="280981" y="184452"/>
                  <a:pt x="277765" y="187667"/>
                  <a:pt x="273746" y="187667"/>
                </a:cubicBezTo>
                <a:cubicBezTo>
                  <a:pt x="269726" y="187667"/>
                  <a:pt x="266510" y="184452"/>
                  <a:pt x="266510" y="180433"/>
                </a:cubicBezTo>
                <a:lnTo>
                  <a:pt x="266510" y="130603"/>
                </a:lnTo>
                <a:cubicBezTo>
                  <a:pt x="190537" y="134220"/>
                  <a:pt x="129436" y="195302"/>
                  <a:pt x="126220" y="271252"/>
                </a:cubicBezTo>
                <a:lnTo>
                  <a:pt x="174458" y="271252"/>
                </a:lnTo>
                <a:cubicBezTo>
                  <a:pt x="178477" y="271252"/>
                  <a:pt x="182095" y="274467"/>
                  <a:pt x="182095" y="278486"/>
                </a:cubicBezTo>
                <a:cubicBezTo>
                  <a:pt x="182095" y="282504"/>
                  <a:pt x="178477" y="285719"/>
                  <a:pt x="174458" y="285719"/>
                </a:cubicBezTo>
                <a:lnTo>
                  <a:pt x="126220" y="285719"/>
                </a:lnTo>
                <a:cubicBezTo>
                  <a:pt x="127024" y="308223"/>
                  <a:pt x="133456" y="330325"/>
                  <a:pt x="144309" y="350016"/>
                </a:cubicBezTo>
                <a:cubicBezTo>
                  <a:pt x="145917" y="353633"/>
                  <a:pt x="144711" y="357651"/>
                  <a:pt x="141495" y="359661"/>
                </a:cubicBezTo>
                <a:cubicBezTo>
                  <a:pt x="138280" y="361670"/>
                  <a:pt x="133858" y="360464"/>
                  <a:pt x="131848" y="356848"/>
                </a:cubicBezTo>
                <a:cubicBezTo>
                  <a:pt x="119789" y="335148"/>
                  <a:pt x="112955" y="310634"/>
                  <a:pt x="111749" y="285719"/>
                </a:cubicBezTo>
                <a:lnTo>
                  <a:pt x="45423" y="285719"/>
                </a:lnTo>
                <a:cubicBezTo>
                  <a:pt x="47433" y="351222"/>
                  <a:pt x="77179" y="411902"/>
                  <a:pt x="127426" y="454097"/>
                </a:cubicBezTo>
                <a:cubicBezTo>
                  <a:pt x="130642" y="456508"/>
                  <a:pt x="131044" y="461330"/>
                  <a:pt x="128632" y="464143"/>
                </a:cubicBezTo>
                <a:cubicBezTo>
                  <a:pt x="127426" y="466153"/>
                  <a:pt x="125014" y="466555"/>
                  <a:pt x="123004" y="466555"/>
                </a:cubicBezTo>
                <a:cubicBezTo>
                  <a:pt x="121397" y="466555"/>
                  <a:pt x="120191" y="466153"/>
                  <a:pt x="118985" y="464947"/>
                </a:cubicBezTo>
                <a:cubicBezTo>
                  <a:pt x="64718" y="420341"/>
                  <a:pt x="33364" y="355240"/>
                  <a:pt x="30952" y="285719"/>
                </a:cubicBezTo>
                <a:lnTo>
                  <a:pt x="7235" y="285719"/>
                </a:lnTo>
                <a:cubicBezTo>
                  <a:pt x="3216" y="285719"/>
                  <a:pt x="0" y="282504"/>
                  <a:pt x="0" y="278486"/>
                </a:cubicBezTo>
                <a:cubicBezTo>
                  <a:pt x="0" y="274467"/>
                  <a:pt x="3216" y="271252"/>
                  <a:pt x="7235" y="271252"/>
                </a:cubicBezTo>
                <a:lnTo>
                  <a:pt x="30952" y="271252"/>
                </a:lnTo>
                <a:cubicBezTo>
                  <a:pt x="34570" y="143061"/>
                  <a:pt x="138280" y="39382"/>
                  <a:pt x="266510" y="35765"/>
                </a:cubicBezTo>
                <a:lnTo>
                  <a:pt x="266510" y="7233"/>
                </a:lnTo>
                <a:cubicBezTo>
                  <a:pt x="266510" y="3215"/>
                  <a:pt x="269726" y="0"/>
                  <a:pt x="273746" y="0"/>
                </a:cubicBezTo>
                <a:close/>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sz="725"/>
          </a:p>
        </p:txBody>
      </p:sp>
      <p:sp>
        <p:nvSpPr>
          <p:cNvPr id="24" name="TextBox 23">
            <a:extLst>
              <a:ext uri="{FF2B5EF4-FFF2-40B4-BE49-F238E27FC236}">
                <a16:creationId xmlns:a16="http://schemas.microsoft.com/office/drawing/2014/main" id="{CDB86337-4B9D-B043-A9B5-DCFDC0D2EDA8}"/>
              </a:ext>
            </a:extLst>
          </p:cNvPr>
          <p:cNvSpPr txBox="1"/>
          <p:nvPr/>
        </p:nvSpPr>
        <p:spPr>
          <a:xfrm>
            <a:off x="513002" y="1940833"/>
            <a:ext cx="4190457" cy="923330"/>
          </a:xfrm>
          <a:prstGeom prst="rect">
            <a:avLst/>
          </a:prstGeom>
          <a:noFill/>
        </p:spPr>
        <p:txBody>
          <a:bodyPr wrap="square" rtlCol="0">
            <a:spAutoFit/>
          </a:bodyPr>
          <a:lstStyle/>
          <a:p>
            <a:pPr algn="ctr"/>
            <a:r>
              <a:rPr lang="es" sz="1800" b="0" i="0" strike="noStrike" cap="none" spc="0" baseline="0" dirty="0">
                <a:solidFill>
                  <a:srgbClr val="B04808"/>
                </a:solidFill>
                <a:effectLst/>
                <a:latin typeface="Gill Sans MT"/>
                <a:ea typeface="Gill Sans MT"/>
                <a:cs typeface="Gill Sans MT"/>
              </a:rPr>
              <a:t>Importante considerar el sistema como un mecanismo de retroalimentación</a:t>
            </a:r>
          </a:p>
          <a:p>
            <a:pPr algn="ctr"/>
            <a:r>
              <a:rPr lang="en-US" dirty="0">
                <a:solidFill>
                  <a:srgbClr val="B04808"/>
                </a:solidFill>
                <a:latin typeface="Gill Sans MT"/>
                <a:ea typeface="Gill Sans MT"/>
                <a:cs typeface="Gill Sans MT"/>
              </a:rPr>
              <a:t>M</a:t>
            </a:r>
            <a:r>
              <a:rPr lang="es" dirty="0">
                <a:solidFill>
                  <a:srgbClr val="B04808"/>
                </a:solidFill>
                <a:latin typeface="Gill Sans MT"/>
                <a:ea typeface="Gill Sans MT"/>
                <a:cs typeface="Gill Sans MT"/>
              </a:rPr>
              <a:t>utua entre los clientes y la IMF</a:t>
            </a:r>
            <a:endParaRPr lang="es" sz="1800" b="0" i="0" strike="noStrike" cap="none" spc="0" baseline="0" dirty="0">
              <a:solidFill>
                <a:srgbClr val="B04808"/>
              </a:solidFill>
              <a:effectLst/>
              <a:latin typeface="Gill Sans MT"/>
              <a:ea typeface="Gill Sans MT"/>
              <a:cs typeface="Gill Sans MT"/>
            </a:endParaRPr>
          </a:p>
        </p:txBody>
      </p:sp>
    </p:spTree>
    <p:extLst>
      <p:ext uri="{BB962C8B-B14F-4D97-AF65-F5344CB8AC3E}">
        <p14:creationId xmlns:p14="http://schemas.microsoft.com/office/powerpoint/2010/main" val="1101446254"/>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 name="Oval 70">
            <a:extLst>
              <a:ext uri="{FF2B5EF4-FFF2-40B4-BE49-F238E27FC236}">
                <a16:creationId xmlns:a16="http://schemas.microsoft.com/office/drawing/2014/main" id="{D1E245D1-68EA-4094-A1C7-3D5070B31011}"/>
              </a:ext>
            </a:extLst>
          </p:cNvPr>
          <p:cNvSpPr>
            <a:spLocks noChangeArrowheads="1"/>
          </p:cNvSpPr>
          <p:nvPr/>
        </p:nvSpPr>
        <p:spPr bwMode="auto">
          <a:xfrm>
            <a:off x="2944813" y="2011363"/>
            <a:ext cx="1535907" cy="1535113"/>
          </a:xfrm>
          <a:prstGeom prst="ellipse">
            <a:avLst/>
          </a:prstGeom>
          <a:solidFill>
            <a:schemeClr val="accent1"/>
          </a:solidFill>
          <a:ln>
            <a:noFill/>
          </a:ln>
        </p:spPr>
        <p:txBody>
          <a:bodyPr vert="horz" wrap="square" lIns="45720" tIns="22860" rIns="45720" bIns="22860" numCol="1" anchor="t" anchorCtr="0" compatLnSpc="1">
            <a:prstTxWarp prst="textNoShape">
              <a:avLst/>
            </a:prstTxWarp>
          </a:bodyPr>
          <a:lstStyle/>
          <a:p>
            <a:endParaRPr lang="en-US" sz="900">
              <a:latin typeface="Poppins" panose="00000500000000000000" pitchFamily="2" charset="0"/>
            </a:endParaRPr>
          </a:p>
        </p:txBody>
      </p:sp>
      <p:sp>
        <p:nvSpPr>
          <p:cNvPr id="412" name="Oval 71">
            <a:extLst>
              <a:ext uri="{FF2B5EF4-FFF2-40B4-BE49-F238E27FC236}">
                <a16:creationId xmlns:a16="http://schemas.microsoft.com/office/drawing/2014/main" id="{EAB256C8-058A-468E-B81F-FAC96649B3B3}"/>
              </a:ext>
            </a:extLst>
          </p:cNvPr>
          <p:cNvSpPr>
            <a:spLocks noChangeArrowheads="1"/>
          </p:cNvSpPr>
          <p:nvPr/>
        </p:nvSpPr>
        <p:spPr bwMode="auto">
          <a:xfrm>
            <a:off x="1408907" y="4514057"/>
            <a:ext cx="1535907" cy="1535113"/>
          </a:xfrm>
          <a:prstGeom prst="ellipse">
            <a:avLst/>
          </a:prstGeom>
          <a:solidFill>
            <a:srgbClr val="C51A18"/>
          </a:solidFill>
          <a:ln>
            <a:noFill/>
          </a:ln>
        </p:spPr>
        <p:txBody>
          <a:bodyPr vert="horz" wrap="square" lIns="45720" tIns="22860" rIns="45720" bIns="22860" numCol="1" anchor="t" anchorCtr="0" compatLnSpc="1">
            <a:prstTxWarp prst="textNoShape">
              <a:avLst/>
            </a:prstTxWarp>
          </a:bodyPr>
          <a:lstStyle/>
          <a:p>
            <a:endParaRPr lang="en-US" sz="900">
              <a:latin typeface="Poppins" panose="00000500000000000000" pitchFamily="2" charset="0"/>
            </a:endParaRPr>
          </a:p>
        </p:txBody>
      </p:sp>
      <p:sp>
        <p:nvSpPr>
          <p:cNvPr id="413" name="Oval 72">
            <a:extLst>
              <a:ext uri="{FF2B5EF4-FFF2-40B4-BE49-F238E27FC236}">
                <a16:creationId xmlns:a16="http://schemas.microsoft.com/office/drawing/2014/main" id="{B7EE712E-B2C0-4F96-8EAE-F5EAC6DB6688}"/>
              </a:ext>
            </a:extLst>
          </p:cNvPr>
          <p:cNvSpPr>
            <a:spLocks noChangeArrowheads="1"/>
          </p:cNvSpPr>
          <p:nvPr/>
        </p:nvSpPr>
        <p:spPr bwMode="auto">
          <a:xfrm>
            <a:off x="4480719" y="4514057"/>
            <a:ext cx="1535113" cy="1535113"/>
          </a:xfrm>
          <a:prstGeom prst="ellipse">
            <a:avLst/>
          </a:prstGeom>
          <a:solidFill>
            <a:schemeClr val="accent2"/>
          </a:solidFill>
          <a:ln>
            <a:noFill/>
          </a:ln>
        </p:spPr>
        <p:txBody>
          <a:bodyPr vert="horz" wrap="square" lIns="45720" tIns="22860" rIns="45720" bIns="22860" numCol="1" anchor="t" anchorCtr="0" compatLnSpc="1">
            <a:prstTxWarp prst="textNoShape">
              <a:avLst/>
            </a:prstTxWarp>
          </a:bodyPr>
          <a:lstStyle/>
          <a:p>
            <a:endParaRPr lang="en-US" sz="900">
              <a:latin typeface="Poppins" panose="00000500000000000000" pitchFamily="2" charset="0"/>
            </a:endParaRPr>
          </a:p>
        </p:txBody>
      </p:sp>
      <p:sp>
        <p:nvSpPr>
          <p:cNvPr id="417" name="Rectangle 173">
            <a:extLst>
              <a:ext uri="{FF2B5EF4-FFF2-40B4-BE49-F238E27FC236}">
                <a16:creationId xmlns:a16="http://schemas.microsoft.com/office/drawing/2014/main" id="{EC539B11-54DC-48D9-B6AB-E961670F9685}"/>
              </a:ext>
            </a:extLst>
          </p:cNvPr>
          <p:cNvSpPr>
            <a:spLocks noChangeArrowheads="1"/>
          </p:cNvSpPr>
          <p:nvPr/>
        </p:nvSpPr>
        <p:spPr bwMode="auto">
          <a:xfrm>
            <a:off x="7967387" y="2237618"/>
            <a:ext cx="23813" cy="735013"/>
          </a:xfrm>
          <a:prstGeom prst="rect">
            <a:avLst/>
          </a:prstGeom>
          <a:solidFill>
            <a:schemeClr val="accent1"/>
          </a:solidFill>
          <a:ln>
            <a:noFill/>
          </a:ln>
        </p:spPr>
        <p:txBody>
          <a:bodyPr vert="horz" wrap="square" lIns="45720" tIns="22860" rIns="45720" bIns="22860" numCol="1" anchor="t" anchorCtr="0" compatLnSpc="1">
            <a:prstTxWarp prst="textNoShape">
              <a:avLst/>
            </a:prstTxWarp>
          </a:bodyPr>
          <a:lstStyle/>
          <a:p>
            <a:endParaRPr lang="en-US" sz="900">
              <a:latin typeface="Poppins" panose="00000500000000000000" pitchFamily="2" charset="0"/>
            </a:endParaRPr>
          </a:p>
        </p:txBody>
      </p:sp>
      <p:sp>
        <p:nvSpPr>
          <p:cNvPr id="418" name="Rectangle 248">
            <a:extLst>
              <a:ext uri="{FF2B5EF4-FFF2-40B4-BE49-F238E27FC236}">
                <a16:creationId xmlns:a16="http://schemas.microsoft.com/office/drawing/2014/main" id="{FF10F278-5A5C-42A8-AE1C-51B142F16585}"/>
              </a:ext>
            </a:extLst>
          </p:cNvPr>
          <p:cNvSpPr>
            <a:spLocks noChangeArrowheads="1"/>
          </p:cNvSpPr>
          <p:nvPr/>
        </p:nvSpPr>
        <p:spPr bwMode="auto">
          <a:xfrm>
            <a:off x="7967387" y="3737012"/>
            <a:ext cx="23813" cy="735807"/>
          </a:xfrm>
          <a:prstGeom prst="rect">
            <a:avLst/>
          </a:prstGeom>
          <a:solidFill>
            <a:schemeClr val="accent2"/>
          </a:solidFill>
          <a:ln>
            <a:noFill/>
          </a:ln>
        </p:spPr>
        <p:txBody>
          <a:bodyPr vert="horz" wrap="square" lIns="45720" tIns="22860" rIns="45720" bIns="22860" numCol="1" anchor="t" anchorCtr="0" compatLnSpc="1">
            <a:prstTxWarp prst="textNoShape">
              <a:avLst/>
            </a:prstTxWarp>
          </a:bodyPr>
          <a:lstStyle/>
          <a:p>
            <a:endParaRPr lang="en-US" sz="900">
              <a:latin typeface="Poppins" panose="00000500000000000000" pitchFamily="2" charset="0"/>
            </a:endParaRPr>
          </a:p>
        </p:txBody>
      </p:sp>
      <p:sp>
        <p:nvSpPr>
          <p:cNvPr id="419" name="Rectangle 322">
            <a:extLst>
              <a:ext uri="{FF2B5EF4-FFF2-40B4-BE49-F238E27FC236}">
                <a16:creationId xmlns:a16="http://schemas.microsoft.com/office/drawing/2014/main" id="{31A5CC06-94B1-4131-934B-030C25D21D11}"/>
              </a:ext>
            </a:extLst>
          </p:cNvPr>
          <p:cNvSpPr>
            <a:spLocks noChangeArrowheads="1"/>
          </p:cNvSpPr>
          <p:nvPr/>
        </p:nvSpPr>
        <p:spPr bwMode="auto">
          <a:xfrm>
            <a:off x="7967387" y="5237200"/>
            <a:ext cx="23813" cy="735013"/>
          </a:xfrm>
          <a:prstGeom prst="rect">
            <a:avLst/>
          </a:prstGeom>
          <a:solidFill>
            <a:schemeClr val="accent3"/>
          </a:solidFill>
          <a:ln>
            <a:noFill/>
          </a:ln>
        </p:spPr>
        <p:txBody>
          <a:bodyPr vert="horz" wrap="square" lIns="45720" tIns="22860" rIns="45720" bIns="22860" numCol="1" anchor="t" anchorCtr="0" compatLnSpc="1">
            <a:prstTxWarp prst="textNoShape">
              <a:avLst/>
            </a:prstTxWarp>
          </a:bodyPr>
          <a:lstStyle/>
          <a:p>
            <a:endParaRPr lang="en-US" sz="900">
              <a:latin typeface="Poppins" panose="00000500000000000000" pitchFamily="2" charset="0"/>
            </a:endParaRPr>
          </a:p>
        </p:txBody>
      </p:sp>
      <p:sp>
        <p:nvSpPr>
          <p:cNvPr id="403" name="TextBox 402">
            <a:extLst>
              <a:ext uri="{FF2B5EF4-FFF2-40B4-BE49-F238E27FC236}">
                <a16:creationId xmlns:a16="http://schemas.microsoft.com/office/drawing/2014/main" id="{C6E3118C-60D7-49A3-B453-A64E716BBC48}"/>
              </a:ext>
            </a:extLst>
          </p:cNvPr>
          <p:cNvSpPr txBox="1"/>
          <p:nvPr/>
        </p:nvSpPr>
        <p:spPr>
          <a:xfrm>
            <a:off x="8111457" y="2324810"/>
            <a:ext cx="2954338" cy="557312"/>
          </a:xfrm>
          <a:prstGeom prst="rect">
            <a:avLst/>
          </a:prstGeom>
          <a:noFill/>
        </p:spPr>
        <p:txBody>
          <a:bodyPr wrap="square" rtlCol="0" anchor="b">
            <a:spAutoFit/>
          </a:bodyPr>
          <a:lstStyle/>
          <a:p>
            <a:pPr>
              <a:lnSpc>
                <a:spcPts val="1800"/>
              </a:lnSpc>
            </a:pPr>
            <a:r>
              <a:rPr lang="es" sz="1800" b="1" i="0" strike="noStrike" cap="none" spc="-10" baseline="0">
                <a:solidFill>
                  <a:srgbClr val="253950"/>
                </a:solidFill>
                <a:effectLst/>
                <a:latin typeface="Gill Sans MT"/>
                <a:ea typeface="Gill Sans MT"/>
                <a:cs typeface="Gill Sans MT"/>
              </a:rPr>
              <a:t>Analizar y reportar tendencias de quejas</a:t>
            </a:r>
          </a:p>
        </p:txBody>
      </p:sp>
      <p:sp>
        <p:nvSpPr>
          <p:cNvPr id="405" name="TextBox 404">
            <a:extLst>
              <a:ext uri="{FF2B5EF4-FFF2-40B4-BE49-F238E27FC236}">
                <a16:creationId xmlns:a16="http://schemas.microsoft.com/office/drawing/2014/main" id="{6C1F05CC-E0A3-442C-96C7-431910878DEB}"/>
              </a:ext>
            </a:extLst>
          </p:cNvPr>
          <p:cNvSpPr txBox="1"/>
          <p:nvPr/>
        </p:nvSpPr>
        <p:spPr>
          <a:xfrm>
            <a:off x="8111457" y="3826259"/>
            <a:ext cx="2954338" cy="557312"/>
          </a:xfrm>
          <a:prstGeom prst="rect">
            <a:avLst/>
          </a:prstGeom>
          <a:noFill/>
        </p:spPr>
        <p:txBody>
          <a:bodyPr wrap="square" rtlCol="0" anchor="b">
            <a:spAutoFit/>
          </a:bodyPr>
          <a:lstStyle/>
          <a:p>
            <a:pPr>
              <a:lnSpc>
                <a:spcPts val="1800"/>
              </a:lnSpc>
            </a:pPr>
            <a:r>
              <a:rPr lang="es" sz="1800" b="1" i="0" strike="noStrike" cap="none" spc="-10" baseline="0" dirty="0">
                <a:solidFill>
                  <a:srgbClr val="253950"/>
                </a:solidFill>
                <a:effectLst/>
                <a:latin typeface="Gill Sans MT"/>
                <a:ea typeface="Gill Sans MT"/>
                <a:cs typeface="Gill Sans MT"/>
              </a:rPr>
              <a:t>Utilice el análisis para mejoras operativas</a:t>
            </a:r>
          </a:p>
        </p:txBody>
      </p:sp>
      <p:sp>
        <p:nvSpPr>
          <p:cNvPr id="407" name="TextBox 406">
            <a:extLst>
              <a:ext uri="{FF2B5EF4-FFF2-40B4-BE49-F238E27FC236}">
                <a16:creationId xmlns:a16="http://schemas.microsoft.com/office/drawing/2014/main" id="{43B56437-F0B8-4796-9D56-21CC55DDFDFD}"/>
              </a:ext>
            </a:extLst>
          </p:cNvPr>
          <p:cNvSpPr txBox="1"/>
          <p:nvPr/>
        </p:nvSpPr>
        <p:spPr>
          <a:xfrm>
            <a:off x="8111457" y="5096874"/>
            <a:ext cx="2954338" cy="1015663"/>
          </a:xfrm>
          <a:prstGeom prst="rect">
            <a:avLst/>
          </a:prstGeom>
          <a:noFill/>
        </p:spPr>
        <p:txBody>
          <a:bodyPr wrap="square" rtlCol="0" anchor="b">
            <a:spAutoFit/>
          </a:bodyPr>
          <a:lstStyle/>
          <a:p>
            <a:pPr>
              <a:lnSpc>
                <a:spcPts val="1800"/>
              </a:lnSpc>
            </a:pPr>
            <a:r>
              <a:rPr lang="es" sz="1800" b="1" i="0" strike="noStrike" cap="none" spc="-10" baseline="0" dirty="0">
                <a:solidFill>
                  <a:srgbClr val="253950"/>
                </a:solidFill>
                <a:effectLst/>
                <a:latin typeface="Gill Sans MT"/>
                <a:ea typeface="Gill Sans MT"/>
                <a:cs typeface="Gill Sans MT"/>
              </a:rPr>
              <a:t>Utilice el análisis para desarrollar nuevos producto</a:t>
            </a:r>
            <a:r>
              <a:rPr lang="es" b="1" spc="-10" dirty="0">
                <a:solidFill>
                  <a:srgbClr val="253950"/>
                </a:solidFill>
                <a:latin typeface="Gill Sans MT"/>
                <a:ea typeface="Gill Sans MT"/>
                <a:cs typeface="Gill Sans MT"/>
              </a:rPr>
              <a:t>s o modificar los productos existentes </a:t>
            </a:r>
            <a:endParaRPr lang="es" sz="1800" b="1" i="0" strike="noStrike" cap="none" spc="-10" baseline="0" dirty="0">
              <a:solidFill>
                <a:srgbClr val="253950"/>
              </a:solidFill>
              <a:effectLst/>
              <a:latin typeface="Gill Sans MT"/>
              <a:ea typeface="Gill Sans MT"/>
              <a:cs typeface="Gill Sans MT"/>
            </a:endParaRPr>
          </a:p>
        </p:txBody>
      </p:sp>
      <p:sp>
        <p:nvSpPr>
          <p:cNvPr id="408" name="TextBox 407">
            <a:extLst>
              <a:ext uri="{FF2B5EF4-FFF2-40B4-BE49-F238E27FC236}">
                <a16:creationId xmlns:a16="http://schemas.microsoft.com/office/drawing/2014/main" id="{0E72C238-9631-483F-8E42-033EC1ECDF1B}"/>
              </a:ext>
            </a:extLst>
          </p:cNvPr>
          <p:cNvSpPr txBox="1"/>
          <p:nvPr/>
        </p:nvSpPr>
        <p:spPr>
          <a:xfrm>
            <a:off x="7079032" y="2240030"/>
            <a:ext cx="685800" cy="682077"/>
          </a:xfrm>
          <a:prstGeom prst="rect">
            <a:avLst/>
          </a:prstGeom>
          <a:noFill/>
        </p:spPr>
        <p:txBody>
          <a:bodyPr wrap="square" rtlCol="0" anchor="ctr">
            <a:spAutoFit/>
          </a:bodyPr>
          <a:lstStyle/>
          <a:p>
            <a:pPr algn="ctr">
              <a:lnSpc>
                <a:spcPts val="4700"/>
              </a:lnSpc>
            </a:pPr>
            <a:r>
              <a:rPr lang="es" sz="3700" b="1" i="0" strike="noStrike" cap="none" spc="-140" baseline="0">
                <a:solidFill>
                  <a:srgbClr val="31818E"/>
                </a:solidFill>
                <a:effectLst/>
                <a:latin typeface="Poppins"/>
                <a:ea typeface="Poppins"/>
                <a:cs typeface="Poppins"/>
              </a:rPr>
              <a:t>01</a:t>
            </a:r>
            <a:endParaRPr lang="en-US" sz="3700" b="1" spc="-140">
              <a:solidFill>
                <a:schemeClr val="accent1"/>
              </a:solidFill>
              <a:latin typeface="Poppins" panose="00000500000000000000" pitchFamily="2" charset="0"/>
            </a:endParaRPr>
          </a:p>
        </p:txBody>
      </p:sp>
      <p:sp>
        <p:nvSpPr>
          <p:cNvPr id="409" name="TextBox 408">
            <a:extLst>
              <a:ext uri="{FF2B5EF4-FFF2-40B4-BE49-F238E27FC236}">
                <a16:creationId xmlns:a16="http://schemas.microsoft.com/office/drawing/2014/main" id="{C960CB29-A6BD-4466-856E-6FFD734451D5}"/>
              </a:ext>
            </a:extLst>
          </p:cNvPr>
          <p:cNvSpPr txBox="1"/>
          <p:nvPr/>
        </p:nvSpPr>
        <p:spPr>
          <a:xfrm>
            <a:off x="6960375" y="3738204"/>
            <a:ext cx="804458" cy="682077"/>
          </a:xfrm>
          <a:prstGeom prst="rect">
            <a:avLst/>
          </a:prstGeom>
          <a:noFill/>
        </p:spPr>
        <p:txBody>
          <a:bodyPr wrap="square" rtlCol="0" anchor="ctr">
            <a:spAutoFit/>
          </a:bodyPr>
          <a:lstStyle/>
          <a:p>
            <a:pPr algn="ctr">
              <a:lnSpc>
                <a:spcPts val="4700"/>
              </a:lnSpc>
            </a:pPr>
            <a:r>
              <a:rPr lang="es" sz="3700" b="1" i="0" strike="noStrike" cap="none" spc="-140" baseline="0">
                <a:solidFill>
                  <a:srgbClr val="FFC000"/>
                </a:solidFill>
                <a:effectLst/>
                <a:latin typeface="Poppins"/>
                <a:ea typeface="Poppins"/>
                <a:cs typeface="Poppins"/>
              </a:rPr>
              <a:t>02</a:t>
            </a:r>
            <a:endParaRPr lang="en-US" sz="3700" b="1" spc="-140">
              <a:solidFill>
                <a:srgbClr val="FFC000"/>
              </a:solidFill>
              <a:latin typeface="Poppins" panose="00000500000000000000" pitchFamily="2" charset="0"/>
            </a:endParaRPr>
          </a:p>
        </p:txBody>
      </p:sp>
      <p:sp>
        <p:nvSpPr>
          <p:cNvPr id="410" name="TextBox 409">
            <a:extLst>
              <a:ext uri="{FF2B5EF4-FFF2-40B4-BE49-F238E27FC236}">
                <a16:creationId xmlns:a16="http://schemas.microsoft.com/office/drawing/2014/main" id="{3526C922-0D5F-49AC-9A2C-EC326200B26B}"/>
              </a:ext>
            </a:extLst>
          </p:cNvPr>
          <p:cNvSpPr txBox="1"/>
          <p:nvPr/>
        </p:nvSpPr>
        <p:spPr>
          <a:xfrm>
            <a:off x="6984188" y="5243999"/>
            <a:ext cx="780645" cy="682077"/>
          </a:xfrm>
          <a:prstGeom prst="rect">
            <a:avLst/>
          </a:prstGeom>
          <a:noFill/>
        </p:spPr>
        <p:txBody>
          <a:bodyPr wrap="square" rtlCol="0" anchor="ctr">
            <a:spAutoFit/>
          </a:bodyPr>
          <a:lstStyle/>
          <a:p>
            <a:pPr algn="ctr">
              <a:lnSpc>
                <a:spcPts val="4700"/>
              </a:lnSpc>
            </a:pPr>
            <a:r>
              <a:rPr lang="es" sz="3700" b="1" i="0" strike="noStrike" cap="none" spc="-140" baseline="0">
                <a:solidFill>
                  <a:srgbClr val="C51A1B"/>
                </a:solidFill>
                <a:effectLst/>
                <a:latin typeface="Poppins"/>
                <a:ea typeface="Poppins"/>
                <a:cs typeface="Poppins"/>
              </a:rPr>
              <a:t>03</a:t>
            </a:r>
            <a:endParaRPr lang="en-US" sz="3700" b="1" spc="-140">
              <a:solidFill>
                <a:schemeClr val="accent3"/>
              </a:solidFill>
              <a:latin typeface="Poppins" panose="00000500000000000000" pitchFamily="2" charset="0"/>
            </a:endParaRPr>
          </a:p>
        </p:txBody>
      </p:sp>
      <p:cxnSp>
        <p:nvCxnSpPr>
          <p:cNvPr id="7" name="Straight Connector 6">
            <a:extLst>
              <a:ext uri="{FF2B5EF4-FFF2-40B4-BE49-F238E27FC236}">
                <a16:creationId xmlns:a16="http://schemas.microsoft.com/office/drawing/2014/main" id="{61DD874E-94D0-604E-AB53-03E8BDC0CDA9}"/>
              </a:ext>
            </a:extLst>
          </p:cNvPr>
          <p:cNvCxnSpPr/>
          <p:nvPr/>
        </p:nvCxnSpPr>
        <p:spPr>
          <a:xfrm>
            <a:off x="4426744" y="3429000"/>
            <a:ext cx="604351" cy="1000126"/>
          </a:xfrm>
          <a:prstGeom prst="line">
            <a:avLst/>
          </a:prstGeom>
        </p:spPr>
        <p:style>
          <a:lnRef idx="3">
            <a:schemeClr val="accent5"/>
          </a:lnRef>
          <a:fillRef idx="0">
            <a:schemeClr val="accent5"/>
          </a:fillRef>
          <a:effectRef idx="2">
            <a:schemeClr val="accent5"/>
          </a:effectRef>
          <a:fontRef idx="minor">
            <a:schemeClr val="tx1"/>
          </a:fontRef>
        </p:style>
      </p:cxnSp>
      <p:cxnSp>
        <p:nvCxnSpPr>
          <p:cNvPr id="9" name="Straight Connector 8">
            <a:extLst>
              <a:ext uri="{FF2B5EF4-FFF2-40B4-BE49-F238E27FC236}">
                <a16:creationId xmlns:a16="http://schemas.microsoft.com/office/drawing/2014/main" id="{68A0F939-A0B1-0A44-ACFD-1821D51A0802}"/>
              </a:ext>
            </a:extLst>
          </p:cNvPr>
          <p:cNvCxnSpPr/>
          <p:nvPr/>
        </p:nvCxnSpPr>
        <p:spPr>
          <a:xfrm>
            <a:off x="3076832" y="5312054"/>
            <a:ext cx="1248033" cy="0"/>
          </a:xfrm>
          <a:prstGeom prst="line">
            <a:avLst/>
          </a:prstGeom>
        </p:spPr>
        <p:style>
          <a:lnRef idx="3">
            <a:schemeClr val="accent5"/>
          </a:lnRef>
          <a:fillRef idx="0">
            <a:schemeClr val="accent5"/>
          </a:fillRef>
          <a:effectRef idx="2">
            <a:schemeClr val="accent5"/>
          </a:effectRef>
          <a:fontRef idx="minor">
            <a:schemeClr val="tx1"/>
          </a:fontRef>
        </p:style>
      </p:cxnSp>
      <p:cxnSp>
        <p:nvCxnSpPr>
          <p:cNvPr id="16" name="Straight Connector 15">
            <a:extLst>
              <a:ext uri="{FF2B5EF4-FFF2-40B4-BE49-F238E27FC236}">
                <a16:creationId xmlns:a16="http://schemas.microsoft.com/office/drawing/2014/main" id="{F86C2E77-2F76-3C4A-8A80-D9027BEC23FF}"/>
              </a:ext>
            </a:extLst>
          </p:cNvPr>
          <p:cNvCxnSpPr/>
          <p:nvPr/>
        </p:nvCxnSpPr>
        <p:spPr>
          <a:xfrm flipH="1">
            <a:off x="2394438" y="3429000"/>
            <a:ext cx="584672" cy="1000126"/>
          </a:xfrm>
          <a:prstGeom prst="line">
            <a:avLst/>
          </a:prstGeom>
        </p:spPr>
        <p:style>
          <a:lnRef idx="3">
            <a:schemeClr val="accent5"/>
          </a:lnRef>
          <a:fillRef idx="0">
            <a:schemeClr val="accent5"/>
          </a:fillRef>
          <a:effectRef idx="2">
            <a:schemeClr val="accent5"/>
          </a:effectRef>
          <a:fontRef idx="minor">
            <a:schemeClr val="tx1"/>
          </a:fontRef>
        </p:style>
      </p:cxnSp>
      <p:sp>
        <p:nvSpPr>
          <p:cNvPr id="43" name="Title 1">
            <a:extLst>
              <a:ext uri="{FF2B5EF4-FFF2-40B4-BE49-F238E27FC236}">
                <a16:creationId xmlns:a16="http://schemas.microsoft.com/office/drawing/2014/main" id="{DE9D424C-B5BB-9C4E-B7E4-7E6BAF6C05D4}"/>
              </a:ext>
            </a:extLst>
          </p:cNvPr>
          <p:cNvSpPr>
            <a:spLocks noGrp="1"/>
          </p:cNvSpPr>
          <p:nvPr>
            <p:ph type="title"/>
          </p:nvPr>
        </p:nvSpPr>
        <p:spPr>
          <a:xfrm>
            <a:off x="501024" y="713913"/>
            <a:ext cx="11029616" cy="553947"/>
          </a:xfrm>
        </p:spPr>
        <p:txBody>
          <a:bodyPr>
            <a:normAutofit/>
          </a:bodyPr>
          <a:lstStyle/>
          <a:p>
            <a:r>
              <a:rPr lang="es" sz="2800" b="0" i="0" strike="noStrike" cap="none" spc="0" baseline="0" dirty="0">
                <a:solidFill>
                  <a:srgbClr val="FFFFFF"/>
                </a:solidFill>
                <a:effectLst/>
                <a:latin typeface="Gill Sans MT"/>
                <a:ea typeface="Gill Sans MT"/>
                <a:cs typeface="Gill Sans MT"/>
              </a:rPr>
              <a:t>3. Las quejas se utilizan como una herramienta de inteligencia del mercado</a:t>
            </a:r>
            <a:endParaRPr lang="en-US" sz="1800" dirty="0"/>
          </a:p>
        </p:txBody>
      </p:sp>
      <p:sp>
        <p:nvSpPr>
          <p:cNvPr id="44" name="TextBox 43">
            <a:extLst>
              <a:ext uri="{FF2B5EF4-FFF2-40B4-BE49-F238E27FC236}">
                <a16:creationId xmlns:a16="http://schemas.microsoft.com/office/drawing/2014/main" id="{42B3230B-B6AB-DE4E-AC5E-FEA3735744F8}"/>
              </a:ext>
            </a:extLst>
          </p:cNvPr>
          <p:cNvSpPr txBox="1"/>
          <p:nvPr/>
        </p:nvSpPr>
        <p:spPr>
          <a:xfrm>
            <a:off x="2805505" y="3551963"/>
            <a:ext cx="1814524" cy="2011680"/>
          </a:xfrm>
          <a:prstGeom prst="rect">
            <a:avLst/>
          </a:prstGeom>
          <a:noFill/>
        </p:spPr>
        <p:txBody>
          <a:bodyPr wrap="square">
            <a:spAutoFit/>
          </a:bodyPr>
          <a:lstStyle/>
          <a:p>
            <a:pPr algn="ctr"/>
            <a:r>
              <a:rPr lang="es" sz="1800" b="0" i="0" strike="noStrike" cap="none" spc="0" baseline="0">
                <a:solidFill>
                  <a:srgbClr val="000000"/>
                </a:solidFill>
                <a:effectLst/>
                <a:latin typeface="Gill Sans MT"/>
                <a:ea typeface="Gill Sans MT"/>
                <a:cs typeface="Gill Sans MT"/>
              </a:rPr>
              <a:t>La institución puede utilizar</a:t>
            </a:r>
          </a:p>
          <a:p>
            <a:pPr algn="ctr"/>
            <a:r>
              <a:rPr lang="es" sz="1800" b="0" i="0" strike="noStrike" cap="none" spc="0" baseline="0">
                <a:solidFill>
                  <a:srgbClr val="000000"/>
                </a:solidFill>
                <a:effectLst/>
                <a:latin typeface="Gill Sans MT"/>
                <a:ea typeface="Gill Sans MT"/>
                <a:cs typeface="Gill Sans MT"/>
              </a:rPr>
              <a:t>información de quejas a</a:t>
            </a:r>
          </a:p>
          <a:p>
            <a:pPr algn="ctr"/>
            <a:r>
              <a:rPr lang="es" sz="1800" b="0" i="0" strike="noStrike" cap="none" spc="0" baseline="0">
                <a:solidFill>
                  <a:srgbClr val="000000"/>
                </a:solidFill>
                <a:effectLst/>
                <a:latin typeface="Gill Sans MT"/>
                <a:ea typeface="Gill Sans MT"/>
                <a:cs typeface="Gill Sans MT"/>
              </a:rPr>
              <a:t>abordar problemas sistémicos</a:t>
            </a:r>
            <a:endParaRPr lang="en-US"/>
          </a:p>
        </p:txBody>
      </p:sp>
      <p:pic>
        <p:nvPicPr>
          <p:cNvPr id="33" name="Graphic 32" descr="Downward trend graph outline">
            <a:extLst>
              <a:ext uri="{FF2B5EF4-FFF2-40B4-BE49-F238E27FC236}">
                <a16:creationId xmlns:a16="http://schemas.microsoft.com/office/drawing/2014/main" id="{3D129E1E-CCA3-3043-9197-B4A8981C2125}"/>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216476" y="2279793"/>
            <a:ext cx="914400" cy="914400"/>
          </a:xfrm>
          <a:prstGeom prst="rect">
            <a:avLst/>
          </a:prstGeom>
        </p:spPr>
      </p:pic>
      <p:pic>
        <p:nvPicPr>
          <p:cNvPr id="35" name="Graphic 34" descr="Research outline">
            <a:extLst>
              <a:ext uri="{FF2B5EF4-FFF2-40B4-BE49-F238E27FC236}">
                <a16:creationId xmlns:a16="http://schemas.microsoft.com/office/drawing/2014/main" id="{B87456C3-C70B-6243-B555-BF92FCF75D3D}"/>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853151" y="4805396"/>
            <a:ext cx="914400" cy="914400"/>
          </a:xfrm>
          <a:prstGeom prst="rect">
            <a:avLst/>
          </a:prstGeom>
        </p:spPr>
      </p:pic>
      <p:pic>
        <p:nvPicPr>
          <p:cNvPr id="37" name="Graphic 36" descr="Arrow circle outline">
            <a:extLst>
              <a:ext uri="{FF2B5EF4-FFF2-40B4-BE49-F238E27FC236}">
                <a16:creationId xmlns:a16="http://schemas.microsoft.com/office/drawing/2014/main" id="{3C477CF5-002E-C746-BE93-A7E104850FAA}"/>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683135" y="4817753"/>
            <a:ext cx="914400" cy="914400"/>
          </a:xfrm>
          <a:prstGeom prst="rect">
            <a:avLst/>
          </a:prstGeom>
        </p:spPr>
      </p:pic>
    </p:spTree>
    <p:extLst>
      <p:ext uri="{BB962C8B-B14F-4D97-AF65-F5344CB8AC3E}">
        <p14:creationId xmlns:p14="http://schemas.microsoft.com/office/powerpoint/2010/main" val="416314082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03"/>
                                        </p:tgtEl>
                                        <p:attrNameLst>
                                          <p:attrName>style.visibility</p:attrName>
                                        </p:attrNameLst>
                                      </p:cBhvr>
                                      <p:to>
                                        <p:strVal val="visible"/>
                                      </p:to>
                                    </p:set>
                                    <p:animEffect transition="in" filter="checkerboard(across)">
                                      <p:cBhvr>
                                        <p:cTn id="7" dur="500"/>
                                        <p:tgtEl>
                                          <p:spTgt spid="403"/>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408"/>
                                        </p:tgtEl>
                                        <p:attrNameLst>
                                          <p:attrName>style.visibility</p:attrName>
                                        </p:attrNameLst>
                                      </p:cBhvr>
                                      <p:to>
                                        <p:strVal val="visible"/>
                                      </p:to>
                                    </p:set>
                                    <p:animEffect transition="in" filter="checkerboard(across)">
                                      <p:cBhvr>
                                        <p:cTn id="10" dur="500"/>
                                        <p:tgtEl>
                                          <p:spTgt spid="408"/>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417"/>
                                        </p:tgtEl>
                                        <p:attrNameLst>
                                          <p:attrName>style.visibility</p:attrName>
                                        </p:attrNameLst>
                                      </p:cBhvr>
                                      <p:to>
                                        <p:strVal val="visible"/>
                                      </p:to>
                                    </p:set>
                                    <p:animEffect transition="in" filter="checkerboard(across)">
                                      <p:cBhvr>
                                        <p:cTn id="13" dur="500"/>
                                        <p:tgtEl>
                                          <p:spTgt spid="417"/>
                                        </p:tgtEl>
                                      </p:cBhvr>
                                    </p:animEffect>
                                  </p:childTnLst>
                                </p:cTn>
                              </p:par>
                            </p:childTnLst>
                          </p:cTn>
                        </p:par>
                      </p:childTnLst>
                    </p:cTn>
                  </p:par>
                  <p:par>
                    <p:cTn id="14" fill="hold" nodeType="clickPar">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409"/>
                                        </p:tgtEl>
                                        <p:attrNameLst>
                                          <p:attrName>style.visibility</p:attrName>
                                        </p:attrNameLst>
                                      </p:cBhvr>
                                      <p:to>
                                        <p:strVal val="visible"/>
                                      </p:to>
                                    </p:set>
                                    <p:animEffect transition="in" filter="checkerboard(across)">
                                      <p:cBhvr>
                                        <p:cTn id="18" dur="500"/>
                                        <p:tgtEl>
                                          <p:spTgt spid="409"/>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418"/>
                                        </p:tgtEl>
                                        <p:attrNameLst>
                                          <p:attrName>style.visibility</p:attrName>
                                        </p:attrNameLst>
                                      </p:cBhvr>
                                      <p:to>
                                        <p:strVal val="visible"/>
                                      </p:to>
                                    </p:set>
                                    <p:animEffect transition="in" filter="checkerboard(across)">
                                      <p:cBhvr>
                                        <p:cTn id="21" dur="500"/>
                                        <p:tgtEl>
                                          <p:spTgt spid="418"/>
                                        </p:tgtEl>
                                      </p:cBhvr>
                                    </p:animEffect>
                                  </p:childTnLst>
                                </p:cTn>
                              </p:par>
                              <p:par>
                                <p:cTn id="22" presetID="5" presetClass="entr" presetSubtype="10" fill="hold" grpId="0" nodeType="withEffect">
                                  <p:stCondLst>
                                    <p:cond delay="0"/>
                                  </p:stCondLst>
                                  <p:childTnLst>
                                    <p:set>
                                      <p:cBhvr>
                                        <p:cTn id="23" dur="1" fill="hold">
                                          <p:stCondLst>
                                            <p:cond delay="0"/>
                                          </p:stCondLst>
                                        </p:cTn>
                                        <p:tgtEl>
                                          <p:spTgt spid="405"/>
                                        </p:tgtEl>
                                        <p:attrNameLst>
                                          <p:attrName>style.visibility</p:attrName>
                                        </p:attrNameLst>
                                      </p:cBhvr>
                                      <p:to>
                                        <p:strVal val="visible"/>
                                      </p:to>
                                    </p:set>
                                    <p:animEffect transition="in" filter="checkerboard(across)">
                                      <p:cBhvr>
                                        <p:cTn id="24" dur="500"/>
                                        <p:tgtEl>
                                          <p:spTgt spid="405"/>
                                        </p:tgtEl>
                                      </p:cBhvr>
                                    </p:animEffect>
                                  </p:childTnLst>
                                </p:cTn>
                              </p:par>
                            </p:childTnLst>
                          </p:cTn>
                        </p:par>
                      </p:childTnLst>
                    </p:cTn>
                  </p:par>
                  <p:par>
                    <p:cTn id="25" fill="hold" nodeType="clickPar">
                      <p:stCondLst>
                        <p:cond delay="indefinite"/>
                      </p:stCondLst>
                      <p:childTnLst>
                        <p:par>
                          <p:cTn id="26" fill="hold">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410"/>
                                        </p:tgtEl>
                                        <p:attrNameLst>
                                          <p:attrName>style.visibility</p:attrName>
                                        </p:attrNameLst>
                                      </p:cBhvr>
                                      <p:to>
                                        <p:strVal val="visible"/>
                                      </p:to>
                                    </p:set>
                                    <p:animEffect transition="in" filter="checkerboard(across)">
                                      <p:cBhvr>
                                        <p:cTn id="29" dur="500"/>
                                        <p:tgtEl>
                                          <p:spTgt spid="410"/>
                                        </p:tgtEl>
                                      </p:cBhvr>
                                    </p:animEffect>
                                  </p:childTnLst>
                                </p:cTn>
                              </p:par>
                              <p:par>
                                <p:cTn id="30" presetID="5" presetClass="entr" presetSubtype="10" fill="hold" grpId="0" nodeType="withEffect">
                                  <p:stCondLst>
                                    <p:cond delay="0"/>
                                  </p:stCondLst>
                                  <p:childTnLst>
                                    <p:set>
                                      <p:cBhvr>
                                        <p:cTn id="31" dur="1" fill="hold">
                                          <p:stCondLst>
                                            <p:cond delay="0"/>
                                          </p:stCondLst>
                                        </p:cTn>
                                        <p:tgtEl>
                                          <p:spTgt spid="407"/>
                                        </p:tgtEl>
                                        <p:attrNameLst>
                                          <p:attrName>style.visibility</p:attrName>
                                        </p:attrNameLst>
                                      </p:cBhvr>
                                      <p:to>
                                        <p:strVal val="visible"/>
                                      </p:to>
                                    </p:set>
                                    <p:animEffect transition="in" filter="checkerboard(across)">
                                      <p:cBhvr>
                                        <p:cTn id="32" dur="500"/>
                                        <p:tgtEl>
                                          <p:spTgt spid="407"/>
                                        </p:tgtEl>
                                      </p:cBhvr>
                                    </p:animEffect>
                                  </p:childTnLst>
                                </p:cTn>
                              </p:par>
                              <p:par>
                                <p:cTn id="33" presetID="5" presetClass="entr" presetSubtype="10" fill="hold" grpId="0" nodeType="withEffect">
                                  <p:stCondLst>
                                    <p:cond delay="0"/>
                                  </p:stCondLst>
                                  <p:childTnLst>
                                    <p:set>
                                      <p:cBhvr>
                                        <p:cTn id="34" dur="1" fill="hold">
                                          <p:stCondLst>
                                            <p:cond delay="0"/>
                                          </p:stCondLst>
                                        </p:cTn>
                                        <p:tgtEl>
                                          <p:spTgt spid="419"/>
                                        </p:tgtEl>
                                        <p:attrNameLst>
                                          <p:attrName>style.visibility</p:attrName>
                                        </p:attrNameLst>
                                      </p:cBhvr>
                                      <p:to>
                                        <p:strVal val="visible"/>
                                      </p:to>
                                    </p:set>
                                    <p:animEffect transition="in" filter="checkerboard(across)">
                                      <p:cBhvr>
                                        <p:cTn id="35" dur="500"/>
                                        <p:tgtEl>
                                          <p:spTgt spid="4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7" grpId="0" animBg="1"/>
      <p:bldP spid="418" grpId="0" animBg="1"/>
      <p:bldP spid="419" grpId="0" animBg="1"/>
      <p:bldP spid="403" grpId="0"/>
      <p:bldP spid="405" grpId="0"/>
      <p:bldP spid="407" grpId="0"/>
      <p:bldP spid="408" grpId="0"/>
      <p:bldP spid="409" grpId="0"/>
      <p:bldP spid="4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62E12-5B89-7E4F-BA7F-9B0783E6D760}"/>
              </a:ext>
            </a:extLst>
          </p:cNvPr>
          <p:cNvSpPr>
            <a:spLocks noGrp="1"/>
          </p:cNvSpPr>
          <p:nvPr>
            <p:ph type="title"/>
          </p:nvPr>
        </p:nvSpPr>
        <p:spPr/>
        <p:txBody>
          <a:bodyPr/>
          <a:lstStyle/>
          <a:p>
            <a:r>
              <a:rPr lang="es" sz="2800" b="0" i="0" strike="noStrike" cap="none" spc="0" baseline="0">
                <a:solidFill>
                  <a:srgbClr val="FFFFFF"/>
                </a:solidFill>
                <a:effectLst/>
                <a:latin typeface="Gill Sans MT"/>
                <a:ea typeface="Gill Sans MT"/>
                <a:cs typeface="Gill Sans MT"/>
              </a:rPr>
              <a:t>Analizar y reportar tendencias de quejas</a:t>
            </a:r>
          </a:p>
        </p:txBody>
      </p:sp>
      <p:sp>
        <p:nvSpPr>
          <p:cNvPr id="3" name="Slide Number Placeholder 2">
            <a:extLst>
              <a:ext uri="{FF2B5EF4-FFF2-40B4-BE49-F238E27FC236}">
                <a16:creationId xmlns:a16="http://schemas.microsoft.com/office/drawing/2014/main" id="{61C06FED-6C47-2E4F-98CC-07D519D083AE}"/>
              </a:ext>
            </a:extLst>
          </p:cNvPr>
          <p:cNvSpPr>
            <a:spLocks noGrp="1"/>
          </p:cNvSpPr>
          <p:nvPr>
            <p:ph type="sldNum" sz="quarter" idx="12"/>
          </p:nvPr>
        </p:nvSpPr>
        <p:spPr/>
        <p:txBody>
          <a:bodyPr/>
          <a:lstStyle/>
          <a:p>
            <a:fld id="{D57F1E4F-1CFF-5643-939E-217C01CDF565}" type="slidenum">
              <a:rPr lang="en-US" smtClean="0"/>
              <a:t>22</a:t>
            </a:fld>
            <a:endParaRPr lang="en-US"/>
          </a:p>
        </p:txBody>
      </p:sp>
      <p:sp>
        <p:nvSpPr>
          <p:cNvPr id="4" name="Oval 70">
            <a:extLst>
              <a:ext uri="{FF2B5EF4-FFF2-40B4-BE49-F238E27FC236}">
                <a16:creationId xmlns:a16="http://schemas.microsoft.com/office/drawing/2014/main" id="{10A7098F-5D30-4243-AE3B-87B8E36F0BE5}"/>
              </a:ext>
            </a:extLst>
          </p:cNvPr>
          <p:cNvSpPr>
            <a:spLocks noChangeArrowheads="1"/>
          </p:cNvSpPr>
          <p:nvPr/>
        </p:nvSpPr>
        <p:spPr bwMode="auto">
          <a:xfrm>
            <a:off x="1832547" y="1582128"/>
            <a:ext cx="1535907" cy="1535113"/>
          </a:xfrm>
          <a:prstGeom prst="ellipse">
            <a:avLst/>
          </a:prstGeom>
          <a:solidFill>
            <a:schemeClr val="accent1"/>
          </a:solidFill>
          <a:ln>
            <a:noFill/>
          </a:ln>
        </p:spPr>
        <p:txBody>
          <a:bodyPr vert="horz" wrap="square" lIns="45720" tIns="22860" rIns="45720" bIns="22860" numCol="1" anchor="t" anchorCtr="0" compatLnSpc="1">
            <a:prstTxWarp prst="textNoShape">
              <a:avLst/>
            </a:prstTxWarp>
          </a:bodyPr>
          <a:lstStyle/>
          <a:p>
            <a:endParaRPr lang="en-US" sz="900">
              <a:latin typeface="Poppins" panose="00000500000000000000" pitchFamily="2" charset="0"/>
            </a:endParaRPr>
          </a:p>
        </p:txBody>
      </p:sp>
      <p:sp>
        <p:nvSpPr>
          <p:cNvPr id="5" name="Oval 71">
            <a:extLst>
              <a:ext uri="{FF2B5EF4-FFF2-40B4-BE49-F238E27FC236}">
                <a16:creationId xmlns:a16="http://schemas.microsoft.com/office/drawing/2014/main" id="{00BFDE9D-6F81-354E-9A16-A602DEF611A5}"/>
              </a:ext>
            </a:extLst>
          </p:cNvPr>
          <p:cNvSpPr>
            <a:spLocks noChangeArrowheads="1"/>
          </p:cNvSpPr>
          <p:nvPr/>
        </p:nvSpPr>
        <p:spPr bwMode="auto">
          <a:xfrm>
            <a:off x="296641" y="4084822"/>
            <a:ext cx="1535907" cy="1535113"/>
          </a:xfrm>
          <a:prstGeom prst="ellipse">
            <a:avLst/>
          </a:prstGeom>
          <a:solidFill>
            <a:srgbClr val="C51A18">
              <a:alpha val="20000"/>
            </a:srgbClr>
          </a:solidFill>
          <a:ln>
            <a:noFill/>
          </a:ln>
        </p:spPr>
        <p:txBody>
          <a:bodyPr vert="horz" wrap="square" lIns="45720" tIns="22860" rIns="45720" bIns="22860" numCol="1" anchor="t" anchorCtr="0" compatLnSpc="1">
            <a:prstTxWarp prst="textNoShape">
              <a:avLst/>
            </a:prstTxWarp>
          </a:bodyPr>
          <a:lstStyle/>
          <a:p>
            <a:endParaRPr lang="en-US" sz="900">
              <a:latin typeface="Poppins" panose="00000500000000000000" pitchFamily="2" charset="0"/>
            </a:endParaRPr>
          </a:p>
        </p:txBody>
      </p:sp>
      <p:sp>
        <p:nvSpPr>
          <p:cNvPr id="6" name="Oval 72">
            <a:extLst>
              <a:ext uri="{FF2B5EF4-FFF2-40B4-BE49-F238E27FC236}">
                <a16:creationId xmlns:a16="http://schemas.microsoft.com/office/drawing/2014/main" id="{63D38420-4D61-924C-B3F5-1AC76CB57A59}"/>
              </a:ext>
            </a:extLst>
          </p:cNvPr>
          <p:cNvSpPr>
            <a:spLocks noChangeArrowheads="1"/>
          </p:cNvSpPr>
          <p:nvPr/>
        </p:nvSpPr>
        <p:spPr bwMode="auto">
          <a:xfrm>
            <a:off x="3368453" y="4084822"/>
            <a:ext cx="1535113" cy="1535113"/>
          </a:xfrm>
          <a:prstGeom prst="ellipse">
            <a:avLst/>
          </a:prstGeom>
          <a:solidFill>
            <a:schemeClr val="accent2">
              <a:alpha val="20000"/>
            </a:schemeClr>
          </a:solidFill>
          <a:ln>
            <a:noFill/>
          </a:ln>
        </p:spPr>
        <p:txBody>
          <a:bodyPr vert="horz" wrap="square" lIns="45720" tIns="22860" rIns="45720" bIns="22860" numCol="1" anchor="t" anchorCtr="0" compatLnSpc="1">
            <a:prstTxWarp prst="textNoShape">
              <a:avLst/>
            </a:prstTxWarp>
          </a:bodyPr>
          <a:lstStyle/>
          <a:p>
            <a:endParaRPr lang="en-US" sz="900">
              <a:latin typeface="Poppins" panose="00000500000000000000" pitchFamily="2" charset="0"/>
            </a:endParaRPr>
          </a:p>
        </p:txBody>
      </p:sp>
      <p:cxnSp>
        <p:nvCxnSpPr>
          <p:cNvPr id="7" name="Straight Connector 6">
            <a:extLst>
              <a:ext uri="{FF2B5EF4-FFF2-40B4-BE49-F238E27FC236}">
                <a16:creationId xmlns:a16="http://schemas.microsoft.com/office/drawing/2014/main" id="{CE021AEF-53E8-934B-A143-7213E3821469}"/>
              </a:ext>
            </a:extLst>
          </p:cNvPr>
          <p:cNvCxnSpPr/>
          <p:nvPr/>
        </p:nvCxnSpPr>
        <p:spPr>
          <a:xfrm>
            <a:off x="3314478" y="2999765"/>
            <a:ext cx="604351" cy="1000126"/>
          </a:xfrm>
          <a:prstGeom prst="line">
            <a:avLst/>
          </a:prstGeom>
        </p:spPr>
        <p:style>
          <a:lnRef idx="3">
            <a:schemeClr val="accent5"/>
          </a:lnRef>
          <a:fillRef idx="0">
            <a:schemeClr val="accent5"/>
          </a:fillRef>
          <a:effectRef idx="2">
            <a:schemeClr val="accent5"/>
          </a:effectRef>
          <a:fontRef idx="minor">
            <a:schemeClr val="tx1"/>
          </a:fontRef>
        </p:style>
      </p:cxnSp>
      <p:cxnSp>
        <p:nvCxnSpPr>
          <p:cNvPr id="8" name="Straight Connector 7">
            <a:extLst>
              <a:ext uri="{FF2B5EF4-FFF2-40B4-BE49-F238E27FC236}">
                <a16:creationId xmlns:a16="http://schemas.microsoft.com/office/drawing/2014/main" id="{28DA817D-56FA-0C43-A429-A50E91DBDAA5}"/>
              </a:ext>
            </a:extLst>
          </p:cNvPr>
          <p:cNvCxnSpPr/>
          <p:nvPr/>
        </p:nvCxnSpPr>
        <p:spPr>
          <a:xfrm>
            <a:off x="1964566" y="4882819"/>
            <a:ext cx="1248033" cy="0"/>
          </a:xfrm>
          <a:prstGeom prst="line">
            <a:avLst/>
          </a:prstGeom>
        </p:spPr>
        <p:style>
          <a:lnRef idx="3">
            <a:schemeClr val="accent5"/>
          </a:lnRef>
          <a:fillRef idx="0">
            <a:schemeClr val="accent5"/>
          </a:fillRef>
          <a:effectRef idx="2">
            <a:schemeClr val="accent5"/>
          </a:effectRef>
          <a:fontRef idx="minor">
            <a:schemeClr val="tx1"/>
          </a:fontRef>
        </p:style>
      </p:cxnSp>
      <p:cxnSp>
        <p:nvCxnSpPr>
          <p:cNvPr id="9" name="Straight Connector 8">
            <a:extLst>
              <a:ext uri="{FF2B5EF4-FFF2-40B4-BE49-F238E27FC236}">
                <a16:creationId xmlns:a16="http://schemas.microsoft.com/office/drawing/2014/main" id="{5F8447FA-1028-3F40-8335-F2A2DBD3FF7B}"/>
              </a:ext>
            </a:extLst>
          </p:cNvPr>
          <p:cNvCxnSpPr/>
          <p:nvPr/>
        </p:nvCxnSpPr>
        <p:spPr>
          <a:xfrm flipH="1">
            <a:off x="1282172" y="2999765"/>
            <a:ext cx="584672" cy="1000126"/>
          </a:xfrm>
          <a:prstGeom prst="line">
            <a:avLst/>
          </a:prstGeom>
        </p:spPr>
        <p:style>
          <a:lnRef idx="3">
            <a:schemeClr val="accent5"/>
          </a:lnRef>
          <a:fillRef idx="0">
            <a:schemeClr val="accent5"/>
          </a:fillRef>
          <a:effectRef idx="2">
            <a:schemeClr val="accent5"/>
          </a:effectRef>
          <a:fontRef idx="minor">
            <a:schemeClr val="tx1"/>
          </a:fontRef>
        </p:style>
      </p:cxnSp>
      <p:pic>
        <p:nvPicPr>
          <p:cNvPr id="11" name="Graphic 10" descr="Downward trend graph outline">
            <a:extLst>
              <a:ext uri="{FF2B5EF4-FFF2-40B4-BE49-F238E27FC236}">
                <a16:creationId xmlns:a16="http://schemas.microsoft.com/office/drawing/2014/main" id="{61EEEB94-D712-4142-A66A-9934703E9192}"/>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104210" y="1850558"/>
            <a:ext cx="914400" cy="914400"/>
          </a:xfrm>
          <a:prstGeom prst="rect">
            <a:avLst/>
          </a:prstGeom>
        </p:spPr>
      </p:pic>
      <p:pic>
        <p:nvPicPr>
          <p:cNvPr id="12" name="Graphic 11" descr="Research outline">
            <a:extLst>
              <a:ext uri="{FF2B5EF4-FFF2-40B4-BE49-F238E27FC236}">
                <a16:creationId xmlns:a16="http://schemas.microsoft.com/office/drawing/2014/main" id="{16BD5CDB-2A25-9F48-8A50-F03131A6C5B7}"/>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740885" y="4376161"/>
            <a:ext cx="914400" cy="914400"/>
          </a:xfrm>
          <a:prstGeom prst="rect">
            <a:avLst/>
          </a:prstGeom>
        </p:spPr>
      </p:pic>
      <p:pic>
        <p:nvPicPr>
          <p:cNvPr id="13" name="Graphic 12" descr="Arrow circle outline">
            <a:extLst>
              <a:ext uri="{FF2B5EF4-FFF2-40B4-BE49-F238E27FC236}">
                <a16:creationId xmlns:a16="http://schemas.microsoft.com/office/drawing/2014/main" id="{B7236E7B-B622-C043-BEF0-0DB0AD159C4F}"/>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632654" y="4376161"/>
            <a:ext cx="914400" cy="914400"/>
          </a:xfrm>
          <a:prstGeom prst="rect">
            <a:avLst/>
          </a:prstGeom>
        </p:spPr>
      </p:pic>
      <p:sp>
        <p:nvSpPr>
          <p:cNvPr id="14" name="TextBox 13">
            <a:extLst>
              <a:ext uri="{FF2B5EF4-FFF2-40B4-BE49-F238E27FC236}">
                <a16:creationId xmlns:a16="http://schemas.microsoft.com/office/drawing/2014/main" id="{01FEE8B1-3BE4-3545-A342-73BF707E33D1}"/>
              </a:ext>
            </a:extLst>
          </p:cNvPr>
          <p:cNvSpPr txBox="1"/>
          <p:nvPr/>
        </p:nvSpPr>
        <p:spPr>
          <a:xfrm>
            <a:off x="5569683" y="2472781"/>
            <a:ext cx="6385352" cy="4247317"/>
          </a:xfrm>
          <a:prstGeom prst="rect">
            <a:avLst/>
          </a:prstGeom>
          <a:noFill/>
        </p:spPr>
        <p:txBody>
          <a:bodyPr wrap="square" rtlCol="0" anchor="b">
            <a:spAutoFit/>
          </a:bodyPr>
          <a:lstStyle/>
          <a:p>
            <a:pPr marL="285750" indent="-285750">
              <a:buFont typeface="Arial" panose="020B0604020202020204" pitchFamily="34" charset="0"/>
              <a:buChar char="•"/>
            </a:pPr>
            <a:r>
              <a:rPr lang="es" sz="1800" b="0" i="0" strike="noStrike" cap="none" spc="-10" baseline="0" dirty="0">
                <a:solidFill>
                  <a:srgbClr val="28130E"/>
                </a:solidFill>
                <a:effectLst/>
                <a:latin typeface="Gill Sans MT"/>
                <a:ea typeface="Gill Sans MT"/>
                <a:cs typeface="Gill Sans MT"/>
              </a:rPr>
              <a:t>Vaya más allá de responder a las quejas de los clientes: deben </a:t>
            </a:r>
            <a:r>
              <a:rPr lang="es" b="1" spc="-10" dirty="0">
                <a:solidFill>
                  <a:srgbClr val="EA6013"/>
                </a:solidFill>
                <a:latin typeface="Gill Sans MT"/>
                <a:ea typeface="Gill Sans MT"/>
                <a:cs typeface="Gill Sans MT"/>
              </a:rPr>
              <a:t>reunir,</a:t>
            </a:r>
            <a:r>
              <a:rPr lang="es" sz="1800" b="1" i="0" strike="noStrike" cap="none" spc="-10" baseline="0" dirty="0">
                <a:solidFill>
                  <a:srgbClr val="EA6013"/>
                </a:solidFill>
                <a:effectLst/>
                <a:latin typeface="Gill Sans MT"/>
                <a:ea typeface="Gill Sans MT"/>
                <a:cs typeface="Gill Sans MT"/>
              </a:rPr>
              <a:t> analizar e informar</a:t>
            </a:r>
            <a:r>
              <a:rPr lang="es" sz="1800" b="0" i="0" strike="noStrike" cap="none" spc="-10" baseline="0" dirty="0">
                <a:solidFill>
                  <a:srgbClr val="28130E"/>
                </a:solidFill>
                <a:effectLst/>
                <a:latin typeface="Gill Sans MT"/>
                <a:ea typeface="Gill Sans MT"/>
                <a:cs typeface="Gill Sans MT"/>
              </a:rPr>
              <a:t> sobre los datos de quejas</a:t>
            </a:r>
          </a:p>
          <a:p>
            <a:pPr marL="285750" indent="-285750">
              <a:buFont typeface="Arial" panose="020B0604020202020204" pitchFamily="34" charset="0"/>
              <a:buChar char="•"/>
            </a:pPr>
            <a:endParaRPr lang="en-US" spc="-10" dirty="0">
              <a:solidFill>
                <a:schemeClr val="accent5">
                  <a:lumMod val="50000"/>
                </a:schemeClr>
              </a:solidFill>
            </a:endParaRPr>
          </a:p>
          <a:p>
            <a:pPr marL="285750" indent="-285750">
              <a:buFont typeface="Arial" panose="020B0604020202020204" pitchFamily="34" charset="0"/>
              <a:buChar char="•"/>
            </a:pPr>
            <a:r>
              <a:rPr lang="es" sz="1800" b="1" i="0" strike="noStrike" cap="none" spc="-10" baseline="0" dirty="0">
                <a:solidFill>
                  <a:srgbClr val="EA6013"/>
                </a:solidFill>
                <a:effectLst/>
                <a:latin typeface="Gill Sans MT"/>
                <a:ea typeface="Gill Sans MT"/>
                <a:cs typeface="Gill Sans MT"/>
              </a:rPr>
              <a:t>Los informes deben </a:t>
            </a:r>
            <a:r>
              <a:rPr lang="es" b="1" spc="-10" dirty="0">
                <a:solidFill>
                  <a:srgbClr val="EA6013"/>
                </a:solidFill>
                <a:latin typeface="Gill Sans MT"/>
                <a:ea typeface="Gill Sans MT"/>
                <a:cs typeface="Gill Sans MT"/>
              </a:rPr>
              <a:t>incluir</a:t>
            </a:r>
            <a:r>
              <a:rPr lang="es" sz="1800" b="1" i="0" strike="noStrike" cap="none" spc="-10" baseline="0" dirty="0">
                <a:solidFill>
                  <a:srgbClr val="28130E"/>
                </a:solidFill>
                <a:effectLst/>
                <a:latin typeface="Gill Sans MT"/>
                <a:ea typeface="Gill Sans MT"/>
                <a:cs typeface="Gill Sans MT"/>
              </a:rPr>
              <a:t> </a:t>
            </a:r>
            <a:r>
              <a:rPr lang="es" sz="1800" b="0" i="0" strike="noStrike" cap="none" spc="-10" baseline="0" dirty="0">
                <a:solidFill>
                  <a:srgbClr val="28130E"/>
                </a:solidFill>
                <a:effectLst/>
                <a:latin typeface="Gill Sans MT"/>
                <a:ea typeface="Gill Sans MT"/>
                <a:cs typeface="Gill Sans MT"/>
              </a:rPr>
              <a:t>(como mínimo):</a:t>
            </a:r>
          </a:p>
          <a:p>
            <a:pPr marL="742950" lvl="1" indent="-285750">
              <a:buFont typeface="Arial" panose="020B0604020202020204" pitchFamily="34" charset="0"/>
              <a:buChar char="•"/>
            </a:pPr>
            <a:r>
              <a:rPr lang="es" sz="1800" b="0" i="0" strike="noStrike" cap="none" spc="0" baseline="0" dirty="0">
                <a:solidFill>
                  <a:srgbClr val="28130E"/>
                </a:solidFill>
                <a:effectLst/>
                <a:latin typeface="Gill Sans MT"/>
                <a:ea typeface="Gill Sans MT"/>
                <a:cs typeface="Gill Sans MT"/>
              </a:rPr>
              <a:t>Número de quejas de clientes recibidas en un período de tiempo y a lo largo del tiempo</a:t>
            </a:r>
          </a:p>
          <a:p>
            <a:pPr marL="742950" lvl="1" indent="-285750">
              <a:buFont typeface="Arial" panose="020B0604020202020204" pitchFamily="34" charset="0"/>
              <a:buChar char="•"/>
            </a:pPr>
            <a:r>
              <a:rPr lang="es" sz="1800" b="0" i="0" strike="noStrike" cap="none" spc="0" baseline="0" dirty="0">
                <a:solidFill>
                  <a:srgbClr val="28130E"/>
                </a:solidFill>
                <a:effectLst/>
                <a:latin typeface="Gill Sans MT"/>
                <a:ea typeface="Gill Sans MT"/>
                <a:cs typeface="Gill Sans MT"/>
              </a:rPr>
              <a:t>Los mecanismos utilizados para recibir </a:t>
            </a:r>
            <a:r>
              <a:rPr lang="es" dirty="0">
                <a:solidFill>
                  <a:srgbClr val="28130E"/>
                </a:solidFill>
                <a:latin typeface="Gill Sans MT"/>
                <a:ea typeface="Gill Sans MT"/>
                <a:cs typeface="Gill Sans MT"/>
              </a:rPr>
              <a:t>las quejas</a:t>
            </a:r>
            <a:r>
              <a:rPr lang="es" sz="1800" b="0" i="0" strike="noStrike" cap="none" spc="0" baseline="0" dirty="0">
                <a:solidFill>
                  <a:srgbClr val="28130E"/>
                </a:solidFill>
                <a:effectLst/>
                <a:latin typeface="Gill Sans MT"/>
                <a:ea typeface="Gill Sans MT"/>
                <a:cs typeface="Gill Sans MT"/>
              </a:rPr>
              <a:t> </a:t>
            </a:r>
          </a:p>
          <a:p>
            <a:pPr marL="742950" lvl="1" indent="-285750">
              <a:buFont typeface="Arial" panose="020B0604020202020204" pitchFamily="34" charset="0"/>
              <a:buChar char="•"/>
            </a:pPr>
            <a:r>
              <a:rPr lang="es" sz="1800" b="0" i="0" strike="noStrike" cap="none" spc="0" baseline="0" dirty="0">
                <a:solidFill>
                  <a:srgbClr val="28130E"/>
                </a:solidFill>
                <a:effectLst/>
                <a:latin typeface="Gill Sans MT"/>
                <a:ea typeface="Gill Sans MT"/>
                <a:cs typeface="Gill Sans MT"/>
              </a:rPr>
              <a:t>Los problemas planteados por los clientes.</a:t>
            </a:r>
          </a:p>
          <a:p>
            <a:pPr marL="742950" lvl="1" indent="-285750">
              <a:buFont typeface="Arial" panose="020B0604020202020204" pitchFamily="34" charset="0"/>
              <a:buChar char="•"/>
            </a:pPr>
            <a:endParaRPr lang="en-IN" dirty="0">
              <a:solidFill>
                <a:schemeClr val="accent5">
                  <a:lumMod val="50000"/>
                </a:schemeClr>
              </a:solidFill>
            </a:endParaRPr>
          </a:p>
          <a:p>
            <a:pPr marL="285750" indent="-285750">
              <a:buFont typeface="Arial" panose="020B0604020202020204" pitchFamily="34" charset="0"/>
              <a:buChar char="•"/>
            </a:pPr>
            <a:r>
              <a:rPr lang="es" sz="1800" b="0" i="0" strike="noStrike" cap="none" spc="0" baseline="0" dirty="0">
                <a:solidFill>
                  <a:srgbClr val="28130E"/>
                </a:solidFill>
                <a:effectLst/>
                <a:latin typeface="Gill Sans MT"/>
                <a:ea typeface="Gill Sans MT"/>
                <a:cs typeface="Gill Sans MT"/>
              </a:rPr>
              <a:t>La gerencia debe </a:t>
            </a:r>
            <a:r>
              <a:rPr lang="es" sz="1800" b="1" i="0" strike="noStrike" cap="none" spc="0" baseline="0" dirty="0">
                <a:solidFill>
                  <a:srgbClr val="EA6013"/>
                </a:solidFill>
                <a:effectLst/>
                <a:latin typeface="Gill Sans MT"/>
                <a:ea typeface="Gill Sans MT"/>
                <a:cs typeface="Gill Sans MT"/>
              </a:rPr>
              <a:t>revisar estos informes</a:t>
            </a:r>
            <a:r>
              <a:rPr lang="es" sz="1800" b="0" i="0" strike="noStrike" cap="none" spc="0" baseline="0" dirty="0">
                <a:solidFill>
                  <a:srgbClr val="28130E"/>
                </a:solidFill>
                <a:effectLst/>
                <a:latin typeface="Gill Sans MT"/>
                <a:ea typeface="Gill Sans MT"/>
                <a:cs typeface="Gill Sans MT"/>
              </a:rPr>
              <a:t> regularmente </a:t>
            </a:r>
          </a:p>
          <a:p>
            <a:pPr marL="742950" lvl="1" indent="-285750">
              <a:buFont typeface="Arial" panose="020B0604020202020204" pitchFamily="34" charset="0"/>
              <a:buChar char="•"/>
            </a:pPr>
            <a:r>
              <a:rPr lang="es" sz="1800" b="0" i="0" strike="noStrike" cap="none" spc="0" baseline="0" dirty="0">
                <a:solidFill>
                  <a:srgbClr val="28130E"/>
                </a:solidFill>
                <a:effectLst/>
                <a:latin typeface="Gill Sans MT"/>
                <a:ea typeface="Gill Sans MT"/>
                <a:cs typeface="Gill Sans MT"/>
              </a:rPr>
              <a:t>Para identificar problemas sistematicas de productos y/o operaciones </a:t>
            </a:r>
          </a:p>
          <a:p>
            <a:pPr marL="742950" lvl="1" indent="-285750">
              <a:buFont typeface="Arial" panose="020B0604020202020204" pitchFamily="34" charset="0"/>
              <a:buChar char="•"/>
            </a:pPr>
            <a:endParaRPr lang="en-IN" dirty="0">
              <a:solidFill>
                <a:schemeClr val="accent5">
                  <a:lumMod val="50000"/>
                </a:schemeClr>
              </a:solidFill>
            </a:endParaRPr>
          </a:p>
          <a:p>
            <a:pPr marL="285750" indent="-285750">
              <a:buFont typeface="Arial" panose="020B0604020202020204" pitchFamily="34" charset="0"/>
              <a:buChar char="•"/>
            </a:pPr>
            <a:r>
              <a:rPr lang="es" sz="1800" b="1" i="0" strike="noStrike" cap="none" spc="0" baseline="0" dirty="0">
                <a:solidFill>
                  <a:srgbClr val="EA6013"/>
                </a:solidFill>
                <a:effectLst/>
                <a:latin typeface="Gill Sans MT"/>
                <a:ea typeface="Gill Sans MT"/>
                <a:cs typeface="Gill Sans MT"/>
              </a:rPr>
              <a:t>Abordar los</a:t>
            </a:r>
            <a:r>
              <a:rPr lang="es" sz="1800" b="1" i="0" strike="noStrike" cap="none" spc="0" dirty="0">
                <a:solidFill>
                  <a:srgbClr val="EA6013"/>
                </a:solidFill>
                <a:effectLst/>
                <a:latin typeface="Gill Sans MT"/>
                <a:ea typeface="Gill Sans MT"/>
                <a:cs typeface="Gill Sans MT"/>
              </a:rPr>
              <a:t> problemas identificados </a:t>
            </a:r>
            <a:r>
              <a:rPr lang="es" sz="1800" b="0" i="0" strike="noStrike" cap="none" spc="0" baseline="0" dirty="0">
                <a:solidFill>
                  <a:srgbClr val="28130E"/>
                </a:solidFill>
                <a:effectLst/>
                <a:latin typeface="Gill Sans MT"/>
                <a:ea typeface="Gill Sans MT"/>
                <a:cs typeface="Gill Sans MT"/>
              </a:rPr>
              <a:t>al realizar mejoras en las operaciones y los productos de</a:t>
            </a:r>
            <a:r>
              <a:rPr lang="es" sz="1800" b="0" i="0" strike="noStrike" cap="none" spc="0" dirty="0">
                <a:solidFill>
                  <a:srgbClr val="28130E"/>
                </a:solidFill>
                <a:effectLst/>
                <a:latin typeface="Gill Sans MT"/>
                <a:ea typeface="Gill Sans MT"/>
                <a:cs typeface="Gill Sans MT"/>
              </a:rPr>
              <a:t> la IMF</a:t>
            </a:r>
            <a:endParaRPr lang="es" sz="1800" b="0" i="0" strike="noStrike" cap="none" spc="0" baseline="0" dirty="0">
              <a:solidFill>
                <a:srgbClr val="28130E"/>
              </a:solidFill>
              <a:effectLst/>
              <a:latin typeface="Gill Sans MT"/>
              <a:ea typeface="Gill Sans MT"/>
              <a:cs typeface="Gill Sans MT"/>
            </a:endParaRPr>
          </a:p>
        </p:txBody>
      </p:sp>
      <p:sp>
        <p:nvSpPr>
          <p:cNvPr id="16" name="TextBox 15">
            <a:extLst>
              <a:ext uri="{FF2B5EF4-FFF2-40B4-BE49-F238E27FC236}">
                <a16:creationId xmlns:a16="http://schemas.microsoft.com/office/drawing/2014/main" id="{7D93ED0F-5C86-CF44-9B7A-95F30A02ECD2}"/>
              </a:ext>
            </a:extLst>
          </p:cNvPr>
          <p:cNvSpPr txBox="1"/>
          <p:nvPr/>
        </p:nvSpPr>
        <p:spPr>
          <a:xfrm>
            <a:off x="5388871" y="1419671"/>
            <a:ext cx="6385351" cy="430887"/>
          </a:xfrm>
          <a:prstGeom prst="rect">
            <a:avLst/>
          </a:prstGeom>
          <a:noFill/>
        </p:spPr>
        <p:txBody>
          <a:bodyPr wrap="square">
            <a:spAutoFit/>
          </a:bodyPr>
          <a:lstStyle/>
          <a:p>
            <a:r>
              <a:rPr lang="es" sz="2200" b="1" i="0" strike="noStrike" cap="none" spc="0" baseline="0" dirty="0">
                <a:solidFill>
                  <a:srgbClr val="EA6013"/>
                </a:solidFill>
                <a:effectLst/>
                <a:latin typeface="Gill Sans MT"/>
                <a:ea typeface="Gill Sans MT"/>
                <a:cs typeface="Gill Sans MT"/>
              </a:rPr>
              <a:t>Forma valiosa de investigación de mercado</a:t>
            </a:r>
            <a:endParaRPr lang="en-US" sz="2200" b="1" dirty="0">
              <a:solidFill>
                <a:srgbClr val="EA6013"/>
              </a:solidFill>
            </a:endParaRPr>
          </a:p>
        </p:txBody>
      </p:sp>
      <p:sp>
        <p:nvSpPr>
          <p:cNvPr id="15" name="TextBox 14">
            <a:extLst>
              <a:ext uri="{FF2B5EF4-FFF2-40B4-BE49-F238E27FC236}">
                <a16:creationId xmlns:a16="http://schemas.microsoft.com/office/drawing/2014/main" id="{B3174815-FDCF-154F-8E79-2252F0D1A591}"/>
              </a:ext>
            </a:extLst>
          </p:cNvPr>
          <p:cNvSpPr txBox="1"/>
          <p:nvPr/>
        </p:nvSpPr>
        <p:spPr>
          <a:xfrm>
            <a:off x="136265" y="5916838"/>
            <a:ext cx="4767301" cy="914400"/>
          </a:xfrm>
          <a:prstGeom prst="rect">
            <a:avLst/>
          </a:prstGeom>
          <a:noFill/>
        </p:spPr>
        <p:txBody>
          <a:bodyPr wrap="square" rtlCol="0">
            <a:spAutoFit/>
          </a:bodyPr>
          <a:lstStyle/>
          <a:p>
            <a:pPr algn="ctr"/>
            <a:r>
              <a:rPr lang="es" sz="1800" b="1" i="0" strike="noStrike" cap="none" spc="0" baseline="0">
                <a:solidFill>
                  <a:srgbClr val="753005"/>
                </a:solidFill>
                <a:effectLst/>
                <a:latin typeface="Gill Sans MT"/>
                <a:ea typeface="Gill Sans MT"/>
                <a:cs typeface="Gill Sans MT"/>
              </a:rPr>
              <a:t>El análisis de las quejas debe informarse a la Junta: es fundamental para las mejoras de productos y procesos.</a:t>
            </a:r>
          </a:p>
        </p:txBody>
      </p:sp>
      <p:pic>
        <p:nvPicPr>
          <p:cNvPr id="17" name="Graphic 16" descr="Arrow: Anti-clockwise curve outline">
            <a:extLst>
              <a:ext uri="{FF2B5EF4-FFF2-40B4-BE49-F238E27FC236}">
                <a16:creationId xmlns:a16="http://schemas.microsoft.com/office/drawing/2014/main" id="{1D9A21EE-EBDB-EC43-A82E-6741CC21D962}"/>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rot="15487042">
            <a:off x="4931671" y="4920442"/>
            <a:ext cx="914400" cy="1306898"/>
          </a:xfrm>
          <a:prstGeom prst="rect">
            <a:avLst/>
          </a:prstGeom>
        </p:spPr>
      </p:pic>
    </p:spTree>
    <p:extLst>
      <p:ext uri="{BB962C8B-B14F-4D97-AF65-F5344CB8AC3E}">
        <p14:creationId xmlns:p14="http://schemas.microsoft.com/office/powerpoint/2010/main" val="337551312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heckerboard(across)">
                                      <p:cBhvr>
                                        <p:cTn id="7" dur="500"/>
                                        <p:tgtEl>
                                          <p:spTgt spid="14"/>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linds(horizontal)">
                                      <p:cBhvr>
                                        <p:cTn id="12" dur="500"/>
                                        <p:tgtEl>
                                          <p:spTgt spid="17"/>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linds(horizontal)">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CD93A-CA87-BD4E-B253-EA4F60B92658}"/>
              </a:ext>
            </a:extLst>
          </p:cNvPr>
          <p:cNvSpPr>
            <a:spLocks noGrp="1"/>
          </p:cNvSpPr>
          <p:nvPr>
            <p:ph type="title"/>
          </p:nvPr>
        </p:nvSpPr>
        <p:spPr/>
        <p:txBody>
          <a:bodyPr/>
          <a:lstStyle/>
          <a:p>
            <a:r>
              <a:rPr lang="es" sz="2800" b="0" i="0" strike="noStrike" cap="none" spc="0" baseline="0">
                <a:solidFill>
                  <a:srgbClr val="FFFFFF"/>
                </a:solidFill>
                <a:effectLst/>
                <a:latin typeface="Gill Sans MT"/>
                <a:ea typeface="Gill Sans MT"/>
                <a:cs typeface="Gill Sans MT"/>
              </a:rPr>
              <a:t>Ejemplo de un informe (I/II)</a:t>
            </a:r>
          </a:p>
        </p:txBody>
      </p:sp>
      <p:sp>
        <p:nvSpPr>
          <p:cNvPr id="3" name="Slide Number Placeholder 2">
            <a:extLst>
              <a:ext uri="{FF2B5EF4-FFF2-40B4-BE49-F238E27FC236}">
                <a16:creationId xmlns:a16="http://schemas.microsoft.com/office/drawing/2014/main" id="{E27EE81D-4181-F745-BF35-0C6DA83A9822}"/>
              </a:ext>
            </a:extLst>
          </p:cNvPr>
          <p:cNvSpPr>
            <a:spLocks noGrp="1"/>
          </p:cNvSpPr>
          <p:nvPr>
            <p:ph type="sldNum" sz="quarter" idx="12"/>
          </p:nvPr>
        </p:nvSpPr>
        <p:spPr/>
        <p:txBody>
          <a:bodyPr/>
          <a:lstStyle/>
          <a:p>
            <a:fld id="{D57F1E4F-1CFF-5643-939E-217C01CDF565}" type="slidenum">
              <a:rPr lang="en-US" smtClean="0"/>
              <a:t>23</a:t>
            </a:fld>
            <a:endParaRPr lang="en-US"/>
          </a:p>
        </p:txBody>
      </p:sp>
      <p:pic>
        <p:nvPicPr>
          <p:cNvPr id="4" name="Picture 3">
            <a:extLst>
              <a:ext uri="{FF2B5EF4-FFF2-40B4-BE49-F238E27FC236}">
                <a16:creationId xmlns:a16="http://schemas.microsoft.com/office/drawing/2014/main" id="{B327B616-7588-7645-B0E2-AF93B3343CCE}"/>
              </a:ext>
            </a:extLst>
          </p:cNvPr>
          <p:cNvPicPr>
            <a:picLocks noChangeAspect="1"/>
          </p:cNvPicPr>
          <p:nvPr/>
        </p:nvPicPr>
        <p:blipFill>
          <a:blip r:embed="rId2"/>
          <a:stretch>
            <a:fillRect/>
          </a:stretch>
        </p:blipFill>
        <p:spPr>
          <a:xfrm>
            <a:off x="1317162" y="1683705"/>
            <a:ext cx="9241138" cy="4243665"/>
          </a:xfrm>
          <a:prstGeom prst="rect">
            <a:avLst/>
          </a:prstGeom>
        </p:spPr>
      </p:pic>
      <p:sp>
        <p:nvSpPr>
          <p:cNvPr id="5" name="TextBox 4">
            <a:extLst>
              <a:ext uri="{FF2B5EF4-FFF2-40B4-BE49-F238E27FC236}">
                <a16:creationId xmlns:a16="http://schemas.microsoft.com/office/drawing/2014/main" id="{67CE3DB9-E204-AC48-9D36-CF0AD2E6A2F7}"/>
              </a:ext>
            </a:extLst>
          </p:cNvPr>
          <p:cNvSpPr txBox="1"/>
          <p:nvPr/>
        </p:nvSpPr>
        <p:spPr>
          <a:xfrm>
            <a:off x="1739153" y="6075870"/>
            <a:ext cx="8928847" cy="461665"/>
          </a:xfrm>
          <a:prstGeom prst="rect">
            <a:avLst/>
          </a:prstGeom>
          <a:noFill/>
        </p:spPr>
        <p:txBody>
          <a:bodyPr wrap="square" rtlCol="0">
            <a:spAutoFit/>
          </a:bodyPr>
          <a:lstStyle/>
          <a:p>
            <a:r>
              <a:rPr lang="es" sz="2400" b="1" i="0" strike="noStrike" cap="none" spc="0" baseline="0" dirty="0">
                <a:solidFill>
                  <a:srgbClr val="EA6013"/>
                </a:solidFill>
                <a:effectLst/>
                <a:latin typeface="Gill Sans MT"/>
                <a:ea typeface="Gill Sans MT"/>
                <a:cs typeface="Gill Sans MT"/>
              </a:rPr>
              <a:t>Los informes pueden ser por sucursal</a:t>
            </a:r>
            <a:r>
              <a:rPr lang="es" sz="2400" b="1" dirty="0">
                <a:solidFill>
                  <a:srgbClr val="EA6013"/>
                </a:solidFill>
                <a:latin typeface="Gill Sans MT"/>
                <a:ea typeface="Gill Sans MT"/>
                <a:cs typeface="Gill Sans MT"/>
              </a:rPr>
              <a:t>, </a:t>
            </a:r>
            <a:r>
              <a:rPr lang="es" sz="2400" b="1" i="0" strike="noStrike" cap="none" spc="0" baseline="0" dirty="0">
                <a:solidFill>
                  <a:srgbClr val="EA6013"/>
                </a:solidFill>
                <a:effectLst/>
                <a:latin typeface="Gill Sans MT"/>
                <a:ea typeface="Gill Sans MT"/>
                <a:cs typeface="Gill Sans MT"/>
              </a:rPr>
              <a:t>región</a:t>
            </a:r>
            <a:r>
              <a:rPr lang="es" sz="2400" b="1" dirty="0">
                <a:solidFill>
                  <a:srgbClr val="EA6013"/>
                </a:solidFill>
                <a:latin typeface="Gill Sans MT"/>
                <a:ea typeface="Gill Sans MT"/>
                <a:cs typeface="Gill Sans MT"/>
              </a:rPr>
              <a:t> o insititucion </a:t>
            </a:r>
            <a:endParaRPr lang="es" sz="2400" b="1" i="0" strike="noStrike" cap="none" spc="0" baseline="0" dirty="0">
              <a:solidFill>
                <a:srgbClr val="EA6013"/>
              </a:solidFill>
              <a:effectLst/>
              <a:latin typeface="Gill Sans MT"/>
              <a:ea typeface="Gill Sans MT"/>
              <a:cs typeface="Gill Sans MT"/>
            </a:endParaRPr>
          </a:p>
        </p:txBody>
      </p:sp>
    </p:spTree>
    <p:extLst>
      <p:ext uri="{BB962C8B-B14F-4D97-AF65-F5344CB8AC3E}">
        <p14:creationId xmlns:p14="http://schemas.microsoft.com/office/powerpoint/2010/main" val="562601527"/>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CD93A-CA87-BD4E-B253-EA4F60B92658}"/>
              </a:ext>
            </a:extLst>
          </p:cNvPr>
          <p:cNvSpPr>
            <a:spLocks noGrp="1"/>
          </p:cNvSpPr>
          <p:nvPr>
            <p:ph type="title"/>
          </p:nvPr>
        </p:nvSpPr>
        <p:spPr/>
        <p:txBody>
          <a:bodyPr/>
          <a:lstStyle/>
          <a:p>
            <a:r>
              <a:rPr lang="es" sz="2800" b="0" i="0" strike="noStrike" cap="none" spc="0" baseline="0">
                <a:solidFill>
                  <a:srgbClr val="FFFFFF"/>
                </a:solidFill>
                <a:effectLst/>
                <a:latin typeface="Gill Sans MT"/>
                <a:ea typeface="Gill Sans MT"/>
                <a:cs typeface="Gill Sans MT"/>
              </a:rPr>
              <a:t>Ejemplo de informe (II/II)</a:t>
            </a:r>
          </a:p>
        </p:txBody>
      </p:sp>
      <p:sp>
        <p:nvSpPr>
          <p:cNvPr id="3" name="Slide Number Placeholder 2">
            <a:extLst>
              <a:ext uri="{FF2B5EF4-FFF2-40B4-BE49-F238E27FC236}">
                <a16:creationId xmlns:a16="http://schemas.microsoft.com/office/drawing/2014/main" id="{E27EE81D-4181-F745-BF35-0C6DA83A9822}"/>
              </a:ext>
            </a:extLst>
          </p:cNvPr>
          <p:cNvSpPr>
            <a:spLocks noGrp="1"/>
          </p:cNvSpPr>
          <p:nvPr>
            <p:ph type="sldNum" sz="quarter" idx="12"/>
          </p:nvPr>
        </p:nvSpPr>
        <p:spPr/>
        <p:txBody>
          <a:bodyPr/>
          <a:lstStyle/>
          <a:p>
            <a:fld id="{D57F1E4F-1CFF-5643-939E-217C01CDF565}" type="slidenum">
              <a:rPr lang="en-US" smtClean="0"/>
              <a:t>24</a:t>
            </a:fld>
            <a:endParaRPr lang="en-US"/>
          </a:p>
        </p:txBody>
      </p:sp>
      <p:pic>
        <p:nvPicPr>
          <p:cNvPr id="5" name="Picture 4">
            <a:extLst>
              <a:ext uri="{FF2B5EF4-FFF2-40B4-BE49-F238E27FC236}">
                <a16:creationId xmlns:a16="http://schemas.microsoft.com/office/drawing/2014/main" id="{A143C082-E732-7A4D-9E80-5AE8C68F40A4}"/>
              </a:ext>
            </a:extLst>
          </p:cNvPr>
          <p:cNvPicPr>
            <a:picLocks noChangeAspect="1"/>
          </p:cNvPicPr>
          <p:nvPr/>
        </p:nvPicPr>
        <p:blipFill>
          <a:blip r:embed="rId2"/>
          <a:stretch>
            <a:fillRect/>
          </a:stretch>
        </p:blipFill>
        <p:spPr>
          <a:xfrm>
            <a:off x="983290" y="1562442"/>
            <a:ext cx="10225419" cy="2243095"/>
          </a:xfrm>
          <a:prstGeom prst="rect">
            <a:avLst/>
          </a:prstGeom>
        </p:spPr>
      </p:pic>
      <p:pic>
        <p:nvPicPr>
          <p:cNvPr id="6" name="Picture 5">
            <a:extLst>
              <a:ext uri="{FF2B5EF4-FFF2-40B4-BE49-F238E27FC236}">
                <a16:creationId xmlns:a16="http://schemas.microsoft.com/office/drawing/2014/main" id="{A933DDBE-9B96-8042-84DB-3EE361EC4EA4}"/>
              </a:ext>
            </a:extLst>
          </p:cNvPr>
          <p:cNvPicPr>
            <a:picLocks noChangeAspect="1"/>
          </p:cNvPicPr>
          <p:nvPr/>
        </p:nvPicPr>
        <p:blipFill>
          <a:blip r:embed="rId3"/>
          <a:stretch>
            <a:fillRect/>
          </a:stretch>
        </p:blipFill>
        <p:spPr>
          <a:xfrm>
            <a:off x="983289" y="3681799"/>
            <a:ext cx="10225419" cy="2243094"/>
          </a:xfrm>
          <a:prstGeom prst="rect">
            <a:avLst/>
          </a:prstGeom>
        </p:spPr>
      </p:pic>
    </p:spTree>
    <p:extLst>
      <p:ext uri="{BB962C8B-B14F-4D97-AF65-F5344CB8AC3E}">
        <p14:creationId xmlns:p14="http://schemas.microsoft.com/office/powerpoint/2010/main" val="1567598696"/>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CD93A-CA87-BD4E-B253-EA4F60B92658}"/>
              </a:ext>
            </a:extLst>
          </p:cNvPr>
          <p:cNvSpPr>
            <a:spLocks noGrp="1"/>
          </p:cNvSpPr>
          <p:nvPr>
            <p:ph type="title"/>
          </p:nvPr>
        </p:nvSpPr>
        <p:spPr/>
        <p:txBody>
          <a:bodyPr/>
          <a:lstStyle/>
          <a:p>
            <a:r>
              <a:rPr lang="es" sz="2800" b="0" i="0" strike="noStrike" cap="none" spc="0" baseline="0">
                <a:solidFill>
                  <a:srgbClr val="FFFFFF"/>
                </a:solidFill>
                <a:effectLst/>
                <a:latin typeface="Gill Sans MT"/>
                <a:ea typeface="Gill Sans MT"/>
                <a:cs typeface="Gill Sans MT"/>
              </a:rPr>
              <a:t>Ejemplo de análisis </a:t>
            </a:r>
          </a:p>
        </p:txBody>
      </p:sp>
      <p:sp>
        <p:nvSpPr>
          <p:cNvPr id="3" name="Slide Number Placeholder 2">
            <a:extLst>
              <a:ext uri="{FF2B5EF4-FFF2-40B4-BE49-F238E27FC236}">
                <a16:creationId xmlns:a16="http://schemas.microsoft.com/office/drawing/2014/main" id="{E27EE81D-4181-F745-BF35-0C6DA83A9822}"/>
              </a:ext>
            </a:extLst>
          </p:cNvPr>
          <p:cNvSpPr>
            <a:spLocks noGrp="1"/>
          </p:cNvSpPr>
          <p:nvPr>
            <p:ph type="sldNum" sz="quarter" idx="12"/>
          </p:nvPr>
        </p:nvSpPr>
        <p:spPr/>
        <p:txBody>
          <a:bodyPr/>
          <a:lstStyle/>
          <a:p>
            <a:fld id="{D57F1E4F-1CFF-5643-939E-217C01CDF565}" type="slidenum">
              <a:rPr lang="en-US" smtClean="0"/>
              <a:t>25</a:t>
            </a:fld>
            <a:endParaRPr lang="en-US"/>
          </a:p>
        </p:txBody>
      </p:sp>
      <p:pic>
        <p:nvPicPr>
          <p:cNvPr id="4" name="Picture 3">
            <a:extLst>
              <a:ext uri="{FF2B5EF4-FFF2-40B4-BE49-F238E27FC236}">
                <a16:creationId xmlns:a16="http://schemas.microsoft.com/office/drawing/2014/main" id="{BDDDE9D9-C09A-324D-8748-E50209F2CEC4}"/>
              </a:ext>
            </a:extLst>
          </p:cNvPr>
          <p:cNvPicPr>
            <a:picLocks noChangeAspect="1"/>
          </p:cNvPicPr>
          <p:nvPr/>
        </p:nvPicPr>
        <p:blipFill>
          <a:blip r:embed="rId2">
            <a:extLst>
              <a:ext uri="{28A0092B-C50C-407E-A947-70E740481C1C}">
                <a14:useLocalDpi xmlns:a14="http://schemas.microsoft.com/office/drawing/2010/main"/>
              </a:ext>
            </a:extLst>
          </a:blip>
          <a:srcRect l="1554" t="3331" r="1817"/>
          <a:stretch>
            <a:fillRect/>
          </a:stretch>
        </p:blipFill>
        <p:spPr>
          <a:xfrm>
            <a:off x="407773" y="1483622"/>
            <a:ext cx="5980671" cy="3538152"/>
          </a:xfrm>
          <a:prstGeom prst="rect">
            <a:avLst/>
          </a:prstGeom>
        </p:spPr>
      </p:pic>
      <p:pic>
        <p:nvPicPr>
          <p:cNvPr id="7" name="Picture 6">
            <a:extLst>
              <a:ext uri="{FF2B5EF4-FFF2-40B4-BE49-F238E27FC236}">
                <a16:creationId xmlns:a16="http://schemas.microsoft.com/office/drawing/2014/main" id="{15AE35A7-BAF1-C947-837F-13F2078F77D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461441" y="1483622"/>
            <a:ext cx="5322786" cy="5343470"/>
          </a:xfrm>
          <a:prstGeom prst="rect">
            <a:avLst/>
          </a:prstGeom>
        </p:spPr>
      </p:pic>
      <p:pic>
        <p:nvPicPr>
          <p:cNvPr id="6" name="Graphic 5" descr="Arrow: Clockwise curve outline">
            <a:extLst>
              <a:ext uri="{FF2B5EF4-FFF2-40B4-BE49-F238E27FC236}">
                <a16:creationId xmlns:a16="http://schemas.microsoft.com/office/drawing/2014/main" id="{1ADD8BAE-7739-584F-87B3-EB6430E96FF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5466919">
            <a:off x="5460639" y="4935564"/>
            <a:ext cx="914400" cy="914400"/>
          </a:xfrm>
          <a:prstGeom prst="rect">
            <a:avLst/>
          </a:prstGeom>
        </p:spPr>
      </p:pic>
      <p:sp>
        <p:nvSpPr>
          <p:cNvPr id="8" name="TextBox 7">
            <a:extLst>
              <a:ext uri="{FF2B5EF4-FFF2-40B4-BE49-F238E27FC236}">
                <a16:creationId xmlns:a16="http://schemas.microsoft.com/office/drawing/2014/main" id="{2E98D15E-D2E0-AB43-9350-52FA0786EC95}"/>
              </a:ext>
            </a:extLst>
          </p:cNvPr>
          <p:cNvSpPr txBox="1"/>
          <p:nvPr/>
        </p:nvSpPr>
        <p:spPr>
          <a:xfrm>
            <a:off x="963259" y="5117230"/>
            <a:ext cx="4767301" cy="646331"/>
          </a:xfrm>
          <a:prstGeom prst="rect">
            <a:avLst/>
          </a:prstGeom>
          <a:noFill/>
        </p:spPr>
        <p:txBody>
          <a:bodyPr wrap="square" rtlCol="0">
            <a:spAutoFit/>
          </a:bodyPr>
          <a:lstStyle/>
          <a:p>
            <a:pPr algn="ctr"/>
            <a:r>
              <a:rPr lang="es" sz="1800" b="1" i="0" strike="noStrike" cap="none" spc="0" baseline="0" dirty="0">
                <a:solidFill>
                  <a:srgbClr val="753005"/>
                </a:solidFill>
                <a:effectLst/>
                <a:latin typeface="Gill Sans MT"/>
                <a:ea typeface="Gill Sans MT"/>
                <a:cs typeface="Gill Sans MT"/>
              </a:rPr>
              <a:t>Estos son ejemplos de lo que se puede informar a la Junta sobre las quejas </a:t>
            </a:r>
          </a:p>
        </p:txBody>
      </p:sp>
      <p:sp>
        <p:nvSpPr>
          <p:cNvPr id="9" name="TextBox 8">
            <a:extLst>
              <a:ext uri="{FF2B5EF4-FFF2-40B4-BE49-F238E27FC236}">
                <a16:creationId xmlns:a16="http://schemas.microsoft.com/office/drawing/2014/main" id="{C84C19D0-CB38-164B-B3CE-43588788CBB7}"/>
              </a:ext>
            </a:extLst>
          </p:cNvPr>
          <p:cNvSpPr txBox="1"/>
          <p:nvPr/>
        </p:nvSpPr>
        <p:spPr>
          <a:xfrm>
            <a:off x="963259" y="5936367"/>
            <a:ext cx="4973241" cy="584775"/>
          </a:xfrm>
          <a:prstGeom prst="rect">
            <a:avLst/>
          </a:prstGeom>
          <a:noFill/>
        </p:spPr>
        <p:txBody>
          <a:bodyPr wrap="square" rtlCol="0">
            <a:spAutoFit/>
          </a:bodyPr>
          <a:lstStyle/>
          <a:p>
            <a:pPr algn="ctr"/>
            <a:r>
              <a:rPr lang="es" sz="1600" b="1" i="0" strike="noStrike" cap="none" spc="0" baseline="0" dirty="0">
                <a:solidFill>
                  <a:srgbClr val="EA6013"/>
                </a:solidFill>
                <a:effectLst/>
                <a:latin typeface="Gill Sans MT"/>
                <a:ea typeface="Gill Sans MT"/>
                <a:cs typeface="Gill Sans MT"/>
              </a:rPr>
              <a:t>Más detalles pueden incluir sobre sucursales o regiones donde se reciben la mayoría de las quejas</a:t>
            </a:r>
          </a:p>
        </p:txBody>
      </p:sp>
    </p:spTree>
    <p:extLst>
      <p:ext uri="{BB962C8B-B14F-4D97-AF65-F5344CB8AC3E}">
        <p14:creationId xmlns:p14="http://schemas.microsoft.com/office/powerpoint/2010/main" val="412222414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par>
                                <p:cTn id="8" presetID="5"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heckerboard(across)">
                                      <p:cBhvr>
                                        <p:cTn id="10" dur="500"/>
                                        <p:tgtEl>
                                          <p:spTgt spid="6"/>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linds(horizontal)">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62E12-5B89-7E4F-BA7F-9B0783E6D760}"/>
              </a:ext>
            </a:extLst>
          </p:cNvPr>
          <p:cNvSpPr>
            <a:spLocks noGrp="1"/>
          </p:cNvSpPr>
          <p:nvPr>
            <p:ph type="title"/>
          </p:nvPr>
        </p:nvSpPr>
        <p:spPr/>
        <p:txBody>
          <a:bodyPr>
            <a:normAutofit/>
          </a:bodyPr>
          <a:lstStyle/>
          <a:p>
            <a:r>
              <a:rPr lang="es" sz="2800" b="0" i="0" strike="noStrike" cap="none" spc="0" baseline="0">
                <a:solidFill>
                  <a:srgbClr val="FFFFFF"/>
                </a:solidFill>
                <a:effectLst/>
                <a:latin typeface="Gill Sans MT"/>
                <a:ea typeface="Gill Sans MT"/>
                <a:cs typeface="Gill Sans MT"/>
              </a:rPr>
              <a:t>Usar el análisis para mejoras operativas/de procesos</a:t>
            </a:r>
          </a:p>
        </p:txBody>
      </p:sp>
      <p:sp>
        <p:nvSpPr>
          <p:cNvPr id="3" name="Slide Number Placeholder 2">
            <a:extLst>
              <a:ext uri="{FF2B5EF4-FFF2-40B4-BE49-F238E27FC236}">
                <a16:creationId xmlns:a16="http://schemas.microsoft.com/office/drawing/2014/main" id="{61C06FED-6C47-2E4F-98CC-07D519D083AE}"/>
              </a:ext>
            </a:extLst>
          </p:cNvPr>
          <p:cNvSpPr>
            <a:spLocks noGrp="1"/>
          </p:cNvSpPr>
          <p:nvPr>
            <p:ph type="sldNum" sz="quarter" idx="12"/>
          </p:nvPr>
        </p:nvSpPr>
        <p:spPr/>
        <p:txBody>
          <a:bodyPr/>
          <a:lstStyle/>
          <a:p>
            <a:fld id="{D57F1E4F-1CFF-5643-939E-217C01CDF565}" type="slidenum">
              <a:rPr lang="en-US" smtClean="0"/>
              <a:t>26</a:t>
            </a:fld>
            <a:endParaRPr lang="en-US"/>
          </a:p>
        </p:txBody>
      </p:sp>
      <p:sp>
        <p:nvSpPr>
          <p:cNvPr id="4" name="Oval 70">
            <a:extLst>
              <a:ext uri="{FF2B5EF4-FFF2-40B4-BE49-F238E27FC236}">
                <a16:creationId xmlns:a16="http://schemas.microsoft.com/office/drawing/2014/main" id="{10A7098F-5D30-4243-AE3B-87B8E36F0BE5}"/>
              </a:ext>
            </a:extLst>
          </p:cNvPr>
          <p:cNvSpPr>
            <a:spLocks noChangeArrowheads="1"/>
          </p:cNvSpPr>
          <p:nvPr/>
        </p:nvSpPr>
        <p:spPr bwMode="auto">
          <a:xfrm>
            <a:off x="1953411" y="1963236"/>
            <a:ext cx="1535907" cy="1535113"/>
          </a:xfrm>
          <a:prstGeom prst="ellipse">
            <a:avLst/>
          </a:prstGeom>
          <a:solidFill>
            <a:schemeClr val="accent1">
              <a:alpha val="20000"/>
            </a:schemeClr>
          </a:solidFill>
          <a:ln>
            <a:noFill/>
          </a:ln>
        </p:spPr>
        <p:txBody>
          <a:bodyPr vert="horz" wrap="square" lIns="45720" tIns="22860" rIns="45720" bIns="22860" numCol="1" anchor="t" anchorCtr="0" compatLnSpc="1">
            <a:prstTxWarp prst="textNoShape">
              <a:avLst/>
            </a:prstTxWarp>
          </a:bodyPr>
          <a:lstStyle/>
          <a:p>
            <a:endParaRPr lang="en-US" sz="900">
              <a:latin typeface="Poppins" panose="00000500000000000000" pitchFamily="2" charset="0"/>
            </a:endParaRPr>
          </a:p>
        </p:txBody>
      </p:sp>
      <p:sp>
        <p:nvSpPr>
          <p:cNvPr id="5" name="Oval 71">
            <a:extLst>
              <a:ext uri="{FF2B5EF4-FFF2-40B4-BE49-F238E27FC236}">
                <a16:creationId xmlns:a16="http://schemas.microsoft.com/office/drawing/2014/main" id="{00BFDE9D-6F81-354E-9A16-A602DEF611A5}"/>
              </a:ext>
            </a:extLst>
          </p:cNvPr>
          <p:cNvSpPr>
            <a:spLocks noChangeArrowheads="1"/>
          </p:cNvSpPr>
          <p:nvPr/>
        </p:nvSpPr>
        <p:spPr bwMode="auto">
          <a:xfrm>
            <a:off x="417505" y="4465930"/>
            <a:ext cx="1535907" cy="1535113"/>
          </a:xfrm>
          <a:prstGeom prst="ellipse">
            <a:avLst/>
          </a:prstGeom>
          <a:solidFill>
            <a:srgbClr val="C51A18">
              <a:alpha val="20000"/>
            </a:srgbClr>
          </a:solidFill>
          <a:ln>
            <a:noFill/>
          </a:ln>
        </p:spPr>
        <p:txBody>
          <a:bodyPr vert="horz" wrap="square" lIns="45720" tIns="22860" rIns="45720" bIns="22860" numCol="1" anchor="t" anchorCtr="0" compatLnSpc="1">
            <a:prstTxWarp prst="textNoShape">
              <a:avLst/>
            </a:prstTxWarp>
          </a:bodyPr>
          <a:lstStyle/>
          <a:p>
            <a:endParaRPr lang="en-US" sz="900">
              <a:latin typeface="Poppins" panose="00000500000000000000" pitchFamily="2" charset="0"/>
            </a:endParaRPr>
          </a:p>
        </p:txBody>
      </p:sp>
      <p:sp>
        <p:nvSpPr>
          <p:cNvPr id="6" name="Oval 72">
            <a:extLst>
              <a:ext uri="{FF2B5EF4-FFF2-40B4-BE49-F238E27FC236}">
                <a16:creationId xmlns:a16="http://schemas.microsoft.com/office/drawing/2014/main" id="{63D38420-4D61-924C-B3F5-1AC76CB57A59}"/>
              </a:ext>
            </a:extLst>
          </p:cNvPr>
          <p:cNvSpPr>
            <a:spLocks noChangeArrowheads="1"/>
          </p:cNvSpPr>
          <p:nvPr/>
        </p:nvSpPr>
        <p:spPr bwMode="auto">
          <a:xfrm>
            <a:off x="3489317" y="4465930"/>
            <a:ext cx="1535113" cy="1535113"/>
          </a:xfrm>
          <a:prstGeom prst="ellipse">
            <a:avLst/>
          </a:prstGeom>
          <a:solidFill>
            <a:schemeClr val="accent2"/>
          </a:solidFill>
          <a:ln>
            <a:noFill/>
          </a:ln>
        </p:spPr>
        <p:txBody>
          <a:bodyPr vert="horz" wrap="square" lIns="45720" tIns="22860" rIns="45720" bIns="22860" numCol="1" anchor="t" anchorCtr="0" compatLnSpc="1">
            <a:prstTxWarp prst="textNoShape">
              <a:avLst/>
            </a:prstTxWarp>
          </a:bodyPr>
          <a:lstStyle/>
          <a:p>
            <a:endParaRPr lang="en-US" sz="900">
              <a:latin typeface="Poppins" panose="00000500000000000000" pitchFamily="2" charset="0"/>
            </a:endParaRPr>
          </a:p>
        </p:txBody>
      </p:sp>
      <p:cxnSp>
        <p:nvCxnSpPr>
          <p:cNvPr id="7" name="Straight Connector 6">
            <a:extLst>
              <a:ext uri="{FF2B5EF4-FFF2-40B4-BE49-F238E27FC236}">
                <a16:creationId xmlns:a16="http://schemas.microsoft.com/office/drawing/2014/main" id="{CE021AEF-53E8-934B-A143-7213E3821469}"/>
              </a:ext>
            </a:extLst>
          </p:cNvPr>
          <p:cNvCxnSpPr/>
          <p:nvPr/>
        </p:nvCxnSpPr>
        <p:spPr>
          <a:xfrm>
            <a:off x="3435342" y="3380873"/>
            <a:ext cx="604351" cy="1000126"/>
          </a:xfrm>
          <a:prstGeom prst="line">
            <a:avLst/>
          </a:prstGeom>
        </p:spPr>
        <p:style>
          <a:lnRef idx="3">
            <a:schemeClr val="accent5"/>
          </a:lnRef>
          <a:fillRef idx="0">
            <a:schemeClr val="accent5"/>
          </a:fillRef>
          <a:effectRef idx="2">
            <a:schemeClr val="accent5"/>
          </a:effectRef>
          <a:fontRef idx="minor">
            <a:schemeClr val="tx1"/>
          </a:fontRef>
        </p:style>
      </p:cxnSp>
      <p:cxnSp>
        <p:nvCxnSpPr>
          <p:cNvPr id="8" name="Straight Connector 7">
            <a:extLst>
              <a:ext uri="{FF2B5EF4-FFF2-40B4-BE49-F238E27FC236}">
                <a16:creationId xmlns:a16="http://schemas.microsoft.com/office/drawing/2014/main" id="{28DA817D-56FA-0C43-A429-A50E91DBDAA5}"/>
              </a:ext>
            </a:extLst>
          </p:cNvPr>
          <p:cNvCxnSpPr/>
          <p:nvPr/>
        </p:nvCxnSpPr>
        <p:spPr>
          <a:xfrm>
            <a:off x="2085430" y="5263927"/>
            <a:ext cx="1248033" cy="0"/>
          </a:xfrm>
          <a:prstGeom prst="line">
            <a:avLst/>
          </a:prstGeom>
        </p:spPr>
        <p:style>
          <a:lnRef idx="3">
            <a:schemeClr val="accent5"/>
          </a:lnRef>
          <a:fillRef idx="0">
            <a:schemeClr val="accent5"/>
          </a:fillRef>
          <a:effectRef idx="2">
            <a:schemeClr val="accent5"/>
          </a:effectRef>
          <a:fontRef idx="minor">
            <a:schemeClr val="tx1"/>
          </a:fontRef>
        </p:style>
      </p:cxnSp>
      <p:cxnSp>
        <p:nvCxnSpPr>
          <p:cNvPr id="9" name="Straight Connector 8">
            <a:extLst>
              <a:ext uri="{FF2B5EF4-FFF2-40B4-BE49-F238E27FC236}">
                <a16:creationId xmlns:a16="http://schemas.microsoft.com/office/drawing/2014/main" id="{5F8447FA-1028-3F40-8335-F2A2DBD3FF7B}"/>
              </a:ext>
            </a:extLst>
          </p:cNvPr>
          <p:cNvCxnSpPr/>
          <p:nvPr/>
        </p:nvCxnSpPr>
        <p:spPr>
          <a:xfrm flipH="1">
            <a:off x="1403036" y="3380873"/>
            <a:ext cx="584672" cy="1000126"/>
          </a:xfrm>
          <a:prstGeom prst="line">
            <a:avLst/>
          </a:prstGeom>
        </p:spPr>
        <p:style>
          <a:lnRef idx="3">
            <a:schemeClr val="accent5"/>
          </a:lnRef>
          <a:fillRef idx="0">
            <a:schemeClr val="accent5"/>
          </a:fillRef>
          <a:effectRef idx="2">
            <a:schemeClr val="accent5"/>
          </a:effectRef>
          <a:fontRef idx="minor">
            <a:schemeClr val="tx1"/>
          </a:fontRef>
        </p:style>
      </p:cxnSp>
      <p:pic>
        <p:nvPicPr>
          <p:cNvPr id="11" name="Graphic 10" descr="Downward trend graph outline">
            <a:extLst>
              <a:ext uri="{FF2B5EF4-FFF2-40B4-BE49-F238E27FC236}">
                <a16:creationId xmlns:a16="http://schemas.microsoft.com/office/drawing/2014/main" id="{61EEEB94-D712-4142-A66A-9934703E9192}"/>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225074" y="2231666"/>
            <a:ext cx="914400" cy="914400"/>
          </a:xfrm>
          <a:prstGeom prst="rect">
            <a:avLst/>
          </a:prstGeom>
        </p:spPr>
      </p:pic>
      <p:pic>
        <p:nvPicPr>
          <p:cNvPr id="12" name="Graphic 11" descr="Research outline">
            <a:extLst>
              <a:ext uri="{FF2B5EF4-FFF2-40B4-BE49-F238E27FC236}">
                <a16:creationId xmlns:a16="http://schemas.microsoft.com/office/drawing/2014/main" id="{16BD5CDB-2A25-9F48-8A50-F03131A6C5B7}"/>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861749" y="4757269"/>
            <a:ext cx="914400" cy="914400"/>
          </a:xfrm>
          <a:prstGeom prst="rect">
            <a:avLst/>
          </a:prstGeom>
        </p:spPr>
      </p:pic>
      <p:pic>
        <p:nvPicPr>
          <p:cNvPr id="13" name="Graphic 12" descr="Arrow circle outline">
            <a:extLst>
              <a:ext uri="{FF2B5EF4-FFF2-40B4-BE49-F238E27FC236}">
                <a16:creationId xmlns:a16="http://schemas.microsoft.com/office/drawing/2014/main" id="{B7236E7B-B622-C043-BEF0-0DB0AD159C4F}"/>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753518" y="4757269"/>
            <a:ext cx="914400" cy="914400"/>
          </a:xfrm>
          <a:prstGeom prst="rect">
            <a:avLst/>
          </a:prstGeom>
        </p:spPr>
      </p:pic>
      <p:sp>
        <p:nvSpPr>
          <p:cNvPr id="16" name="TextBox 15">
            <a:extLst>
              <a:ext uri="{FF2B5EF4-FFF2-40B4-BE49-F238E27FC236}">
                <a16:creationId xmlns:a16="http://schemas.microsoft.com/office/drawing/2014/main" id="{7D93ED0F-5C86-CF44-9B7A-95F30A02ECD2}"/>
              </a:ext>
            </a:extLst>
          </p:cNvPr>
          <p:cNvSpPr txBox="1"/>
          <p:nvPr/>
        </p:nvSpPr>
        <p:spPr>
          <a:xfrm>
            <a:off x="4133500" y="1414596"/>
            <a:ext cx="7399370" cy="1097280"/>
          </a:xfrm>
          <a:prstGeom prst="rect">
            <a:avLst/>
          </a:prstGeom>
          <a:noFill/>
        </p:spPr>
        <p:txBody>
          <a:bodyPr wrap="square">
            <a:spAutoFit/>
          </a:bodyPr>
          <a:lstStyle/>
          <a:p>
            <a:r>
              <a:rPr lang="es" sz="2200" b="1" i="0" strike="noStrike" cap="none" spc="0" baseline="0" dirty="0">
                <a:solidFill>
                  <a:srgbClr val="EA6013"/>
                </a:solidFill>
                <a:effectLst/>
                <a:latin typeface="Gill Sans MT"/>
                <a:ea typeface="Gill Sans MT"/>
                <a:cs typeface="Gill Sans MT"/>
              </a:rPr>
              <a:t>El análisis debe identificar qué cambios deben realizarse en términos de mejoras operativas y de procesos</a:t>
            </a:r>
          </a:p>
        </p:txBody>
      </p:sp>
      <p:pic>
        <p:nvPicPr>
          <p:cNvPr id="15" name="Picture 14">
            <a:extLst>
              <a:ext uri="{FF2B5EF4-FFF2-40B4-BE49-F238E27FC236}">
                <a16:creationId xmlns:a16="http://schemas.microsoft.com/office/drawing/2014/main" id="{4212F398-CC59-EB47-A813-F1DB3DF13DEE}"/>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5586077" y="2246606"/>
            <a:ext cx="6826156" cy="4488432"/>
          </a:xfrm>
          <a:prstGeom prst="rect">
            <a:avLst/>
          </a:prstGeom>
        </p:spPr>
      </p:pic>
    </p:spTree>
    <p:extLst>
      <p:ext uri="{BB962C8B-B14F-4D97-AF65-F5344CB8AC3E}">
        <p14:creationId xmlns:p14="http://schemas.microsoft.com/office/powerpoint/2010/main" val="101144290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62E12-5B89-7E4F-BA7F-9B0783E6D760}"/>
              </a:ext>
            </a:extLst>
          </p:cNvPr>
          <p:cNvSpPr>
            <a:spLocks noGrp="1"/>
          </p:cNvSpPr>
          <p:nvPr>
            <p:ph type="title"/>
          </p:nvPr>
        </p:nvSpPr>
        <p:spPr/>
        <p:txBody>
          <a:bodyPr>
            <a:normAutofit/>
          </a:bodyPr>
          <a:lstStyle/>
          <a:p>
            <a:r>
              <a:rPr lang="es" sz="2800" b="0" i="0" strike="noStrike" cap="none" spc="0" baseline="0">
                <a:solidFill>
                  <a:srgbClr val="FFFFFF"/>
                </a:solidFill>
                <a:effectLst/>
                <a:latin typeface="Gill Sans MT"/>
                <a:ea typeface="Gill Sans MT"/>
                <a:cs typeface="Gill Sans MT"/>
              </a:rPr>
              <a:t>Utilice el análisis para el desarrollo de productos.</a:t>
            </a:r>
          </a:p>
        </p:txBody>
      </p:sp>
      <p:sp>
        <p:nvSpPr>
          <p:cNvPr id="3" name="Slide Number Placeholder 2">
            <a:extLst>
              <a:ext uri="{FF2B5EF4-FFF2-40B4-BE49-F238E27FC236}">
                <a16:creationId xmlns:a16="http://schemas.microsoft.com/office/drawing/2014/main" id="{61C06FED-6C47-2E4F-98CC-07D519D083AE}"/>
              </a:ext>
            </a:extLst>
          </p:cNvPr>
          <p:cNvSpPr>
            <a:spLocks noGrp="1"/>
          </p:cNvSpPr>
          <p:nvPr>
            <p:ph type="sldNum" sz="quarter" idx="12"/>
          </p:nvPr>
        </p:nvSpPr>
        <p:spPr/>
        <p:txBody>
          <a:bodyPr/>
          <a:lstStyle/>
          <a:p>
            <a:fld id="{D57F1E4F-1CFF-5643-939E-217C01CDF565}" type="slidenum">
              <a:rPr lang="en-US" smtClean="0"/>
              <a:t>27</a:t>
            </a:fld>
            <a:endParaRPr lang="en-US"/>
          </a:p>
        </p:txBody>
      </p:sp>
      <p:sp>
        <p:nvSpPr>
          <p:cNvPr id="4" name="Oval 70">
            <a:extLst>
              <a:ext uri="{FF2B5EF4-FFF2-40B4-BE49-F238E27FC236}">
                <a16:creationId xmlns:a16="http://schemas.microsoft.com/office/drawing/2014/main" id="{10A7098F-5D30-4243-AE3B-87B8E36F0BE5}"/>
              </a:ext>
            </a:extLst>
          </p:cNvPr>
          <p:cNvSpPr>
            <a:spLocks noChangeArrowheads="1"/>
          </p:cNvSpPr>
          <p:nvPr/>
        </p:nvSpPr>
        <p:spPr bwMode="auto">
          <a:xfrm>
            <a:off x="1953411" y="1963236"/>
            <a:ext cx="1535907" cy="1535113"/>
          </a:xfrm>
          <a:prstGeom prst="ellipse">
            <a:avLst/>
          </a:prstGeom>
          <a:solidFill>
            <a:schemeClr val="accent1">
              <a:alpha val="20000"/>
            </a:schemeClr>
          </a:solidFill>
          <a:ln>
            <a:noFill/>
          </a:ln>
        </p:spPr>
        <p:txBody>
          <a:bodyPr vert="horz" wrap="square" lIns="45720" tIns="22860" rIns="45720" bIns="22860" numCol="1" anchor="t" anchorCtr="0" compatLnSpc="1">
            <a:prstTxWarp prst="textNoShape">
              <a:avLst/>
            </a:prstTxWarp>
          </a:bodyPr>
          <a:lstStyle/>
          <a:p>
            <a:endParaRPr lang="en-US" sz="900">
              <a:latin typeface="Poppins" panose="00000500000000000000" pitchFamily="2" charset="0"/>
            </a:endParaRPr>
          </a:p>
        </p:txBody>
      </p:sp>
      <p:sp>
        <p:nvSpPr>
          <p:cNvPr id="5" name="Oval 71">
            <a:extLst>
              <a:ext uri="{FF2B5EF4-FFF2-40B4-BE49-F238E27FC236}">
                <a16:creationId xmlns:a16="http://schemas.microsoft.com/office/drawing/2014/main" id="{00BFDE9D-6F81-354E-9A16-A602DEF611A5}"/>
              </a:ext>
            </a:extLst>
          </p:cNvPr>
          <p:cNvSpPr>
            <a:spLocks noChangeArrowheads="1"/>
          </p:cNvSpPr>
          <p:nvPr/>
        </p:nvSpPr>
        <p:spPr bwMode="auto">
          <a:xfrm>
            <a:off x="417505" y="4465930"/>
            <a:ext cx="1535907" cy="1535113"/>
          </a:xfrm>
          <a:prstGeom prst="ellipse">
            <a:avLst/>
          </a:prstGeom>
          <a:solidFill>
            <a:srgbClr val="C51A18"/>
          </a:solidFill>
          <a:ln>
            <a:noFill/>
          </a:ln>
        </p:spPr>
        <p:txBody>
          <a:bodyPr vert="horz" wrap="square" lIns="45720" tIns="22860" rIns="45720" bIns="22860" numCol="1" anchor="t" anchorCtr="0" compatLnSpc="1">
            <a:prstTxWarp prst="textNoShape">
              <a:avLst/>
            </a:prstTxWarp>
          </a:bodyPr>
          <a:lstStyle/>
          <a:p>
            <a:endParaRPr lang="en-US" sz="900">
              <a:latin typeface="Poppins" panose="00000500000000000000" pitchFamily="2" charset="0"/>
            </a:endParaRPr>
          </a:p>
        </p:txBody>
      </p:sp>
      <p:sp>
        <p:nvSpPr>
          <p:cNvPr id="6" name="Oval 72">
            <a:extLst>
              <a:ext uri="{FF2B5EF4-FFF2-40B4-BE49-F238E27FC236}">
                <a16:creationId xmlns:a16="http://schemas.microsoft.com/office/drawing/2014/main" id="{63D38420-4D61-924C-B3F5-1AC76CB57A59}"/>
              </a:ext>
            </a:extLst>
          </p:cNvPr>
          <p:cNvSpPr>
            <a:spLocks noChangeArrowheads="1"/>
          </p:cNvSpPr>
          <p:nvPr/>
        </p:nvSpPr>
        <p:spPr bwMode="auto">
          <a:xfrm>
            <a:off x="3489317" y="4465930"/>
            <a:ext cx="1535113" cy="1535113"/>
          </a:xfrm>
          <a:prstGeom prst="ellipse">
            <a:avLst/>
          </a:prstGeom>
          <a:solidFill>
            <a:schemeClr val="accent2">
              <a:alpha val="20000"/>
            </a:schemeClr>
          </a:solidFill>
          <a:ln>
            <a:noFill/>
          </a:ln>
        </p:spPr>
        <p:txBody>
          <a:bodyPr vert="horz" wrap="square" lIns="45720" tIns="22860" rIns="45720" bIns="22860" numCol="1" anchor="t" anchorCtr="0" compatLnSpc="1">
            <a:prstTxWarp prst="textNoShape">
              <a:avLst/>
            </a:prstTxWarp>
          </a:bodyPr>
          <a:lstStyle/>
          <a:p>
            <a:endParaRPr lang="en-US" sz="900">
              <a:latin typeface="Poppins" panose="00000500000000000000" pitchFamily="2" charset="0"/>
            </a:endParaRPr>
          </a:p>
        </p:txBody>
      </p:sp>
      <p:cxnSp>
        <p:nvCxnSpPr>
          <p:cNvPr id="7" name="Straight Connector 6">
            <a:extLst>
              <a:ext uri="{FF2B5EF4-FFF2-40B4-BE49-F238E27FC236}">
                <a16:creationId xmlns:a16="http://schemas.microsoft.com/office/drawing/2014/main" id="{CE021AEF-53E8-934B-A143-7213E3821469}"/>
              </a:ext>
            </a:extLst>
          </p:cNvPr>
          <p:cNvCxnSpPr/>
          <p:nvPr/>
        </p:nvCxnSpPr>
        <p:spPr>
          <a:xfrm>
            <a:off x="3435342" y="3380873"/>
            <a:ext cx="604351" cy="1000126"/>
          </a:xfrm>
          <a:prstGeom prst="line">
            <a:avLst/>
          </a:prstGeom>
        </p:spPr>
        <p:style>
          <a:lnRef idx="3">
            <a:schemeClr val="accent5"/>
          </a:lnRef>
          <a:fillRef idx="0">
            <a:schemeClr val="accent5"/>
          </a:fillRef>
          <a:effectRef idx="2">
            <a:schemeClr val="accent5"/>
          </a:effectRef>
          <a:fontRef idx="minor">
            <a:schemeClr val="tx1"/>
          </a:fontRef>
        </p:style>
      </p:cxnSp>
      <p:cxnSp>
        <p:nvCxnSpPr>
          <p:cNvPr id="8" name="Straight Connector 7">
            <a:extLst>
              <a:ext uri="{FF2B5EF4-FFF2-40B4-BE49-F238E27FC236}">
                <a16:creationId xmlns:a16="http://schemas.microsoft.com/office/drawing/2014/main" id="{28DA817D-56FA-0C43-A429-A50E91DBDAA5}"/>
              </a:ext>
            </a:extLst>
          </p:cNvPr>
          <p:cNvCxnSpPr/>
          <p:nvPr/>
        </p:nvCxnSpPr>
        <p:spPr>
          <a:xfrm>
            <a:off x="2085430" y="5263927"/>
            <a:ext cx="1248033" cy="0"/>
          </a:xfrm>
          <a:prstGeom prst="line">
            <a:avLst/>
          </a:prstGeom>
        </p:spPr>
        <p:style>
          <a:lnRef idx="3">
            <a:schemeClr val="accent5"/>
          </a:lnRef>
          <a:fillRef idx="0">
            <a:schemeClr val="accent5"/>
          </a:fillRef>
          <a:effectRef idx="2">
            <a:schemeClr val="accent5"/>
          </a:effectRef>
          <a:fontRef idx="minor">
            <a:schemeClr val="tx1"/>
          </a:fontRef>
        </p:style>
      </p:cxnSp>
      <p:cxnSp>
        <p:nvCxnSpPr>
          <p:cNvPr id="9" name="Straight Connector 8">
            <a:extLst>
              <a:ext uri="{FF2B5EF4-FFF2-40B4-BE49-F238E27FC236}">
                <a16:creationId xmlns:a16="http://schemas.microsoft.com/office/drawing/2014/main" id="{5F8447FA-1028-3F40-8335-F2A2DBD3FF7B}"/>
              </a:ext>
            </a:extLst>
          </p:cNvPr>
          <p:cNvCxnSpPr/>
          <p:nvPr/>
        </p:nvCxnSpPr>
        <p:spPr>
          <a:xfrm flipH="1">
            <a:off x="1403036" y="3380873"/>
            <a:ext cx="584672" cy="1000126"/>
          </a:xfrm>
          <a:prstGeom prst="line">
            <a:avLst/>
          </a:prstGeom>
        </p:spPr>
        <p:style>
          <a:lnRef idx="3">
            <a:schemeClr val="accent5"/>
          </a:lnRef>
          <a:fillRef idx="0">
            <a:schemeClr val="accent5"/>
          </a:fillRef>
          <a:effectRef idx="2">
            <a:schemeClr val="accent5"/>
          </a:effectRef>
          <a:fontRef idx="minor">
            <a:schemeClr val="tx1"/>
          </a:fontRef>
        </p:style>
      </p:cxnSp>
      <p:pic>
        <p:nvPicPr>
          <p:cNvPr id="11" name="Graphic 10" descr="Downward trend graph outline">
            <a:extLst>
              <a:ext uri="{FF2B5EF4-FFF2-40B4-BE49-F238E27FC236}">
                <a16:creationId xmlns:a16="http://schemas.microsoft.com/office/drawing/2014/main" id="{61EEEB94-D712-4142-A66A-9934703E9192}"/>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225074" y="2231666"/>
            <a:ext cx="914400" cy="914400"/>
          </a:xfrm>
          <a:prstGeom prst="rect">
            <a:avLst/>
          </a:prstGeom>
        </p:spPr>
      </p:pic>
      <p:pic>
        <p:nvPicPr>
          <p:cNvPr id="12" name="Graphic 11" descr="Research outline">
            <a:extLst>
              <a:ext uri="{FF2B5EF4-FFF2-40B4-BE49-F238E27FC236}">
                <a16:creationId xmlns:a16="http://schemas.microsoft.com/office/drawing/2014/main" id="{16BD5CDB-2A25-9F48-8A50-F03131A6C5B7}"/>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861749" y="4757269"/>
            <a:ext cx="914400" cy="914400"/>
          </a:xfrm>
          <a:prstGeom prst="rect">
            <a:avLst/>
          </a:prstGeom>
        </p:spPr>
      </p:pic>
      <p:pic>
        <p:nvPicPr>
          <p:cNvPr id="13" name="Graphic 12" descr="Arrow circle outline">
            <a:extLst>
              <a:ext uri="{FF2B5EF4-FFF2-40B4-BE49-F238E27FC236}">
                <a16:creationId xmlns:a16="http://schemas.microsoft.com/office/drawing/2014/main" id="{B7236E7B-B622-C043-BEF0-0DB0AD159C4F}"/>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704090" y="4769626"/>
            <a:ext cx="914400" cy="914400"/>
          </a:xfrm>
          <a:prstGeom prst="rect">
            <a:avLst/>
          </a:prstGeom>
        </p:spPr>
      </p:pic>
      <p:sp>
        <p:nvSpPr>
          <p:cNvPr id="16" name="TextBox 15">
            <a:extLst>
              <a:ext uri="{FF2B5EF4-FFF2-40B4-BE49-F238E27FC236}">
                <a16:creationId xmlns:a16="http://schemas.microsoft.com/office/drawing/2014/main" id="{7D93ED0F-5C86-CF44-9B7A-95F30A02ECD2}"/>
              </a:ext>
            </a:extLst>
          </p:cNvPr>
          <p:cNvSpPr txBox="1"/>
          <p:nvPr/>
        </p:nvSpPr>
        <p:spPr>
          <a:xfrm>
            <a:off x="3489317" y="1471241"/>
            <a:ext cx="8363196" cy="1097280"/>
          </a:xfrm>
          <a:prstGeom prst="rect">
            <a:avLst/>
          </a:prstGeom>
          <a:noFill/>
        </p:spPr>
        <p:txBody>
          <a:bodyPr wrap="square">
            <a:spAutoFit/>
          </a:bodyPr>
          <a:lstStyle/>
          <a:p>
            <a:r>
              <a:rPr lang="es" sz="2200" b="1" i="0" strike="noStrike" cap="none" spc="0" baseline="0" dirty="0">
                <a:solidFill>
                  <a:srgbClr val="EA6013"/>
                </a:solidFill>
                <a:effectLst/>
                <a:latin typeface="Gill Sans MT"/>
                <a:ea typeface="Gill Sans MT"/>
                <a:cs typeface="Gill Sans MT"/>
              </a:rPr>
              <a:t>El análisis debe identificar qué cambios deben realizarse en términos de mejora de los producto o desarrollo de nuevos productos.</a:t>
            </a:r>
          </a:p>
        </p:txBody>
      </p:sp>
      <p:pic>
        <p:nvPicPr>
          <p:cNvPr id="10" name="Picture 9">
            <a:extLst>
              <a:ext uri="{FF2B5EF4-FFF2-40B4-BE49-F238E27FC236}">
                <a16:creationId xmlns:a16="http://schemas.microsoft.com/office/drawing/2014/main" id="{AA387DF9-BEBC-F94B-A401-C61ADE900662}"/>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5112438" y="2231666"/>
            <a:ext cx="6800941" cy="4531084"/>
          </a:xfrm>
          <a:prstGeom prst="rect">
            <a:avLst/>
          </a:prstGeom>
        </p:spPr>
      </p:pic>
    </p:spTree>
    <p:extLst>
      <p:ext uri="{BB962C8B-B14F-4D97-AF65-F5344CB8AC3E}">
        <p14:creationId xmlns:p14="http://schemas.microsoft.com/office/powerpoint/2010/main" val="55516308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person&#10;&#10;Description automatically generated">
            <a:extLst>
              <a:ext uri="{FF2B5EF4-FFF2-40B4-BE49-F238E27FC236}">
                <a16:creationId xmlns:a16="http://schemas.microsoft.com/office/drawing/2014/main" id="{B89A9813-A7D7-6141-9A7E-A45ADA33EBC7}"/>
              </a:ext>
            </a:extLst>
          </p:cNvPr>
          <p:cNvPicPr>
            <a:picLocks noChangeAspect="1"/>
          </p:cNvPicPr>
          <p:nvPr/>
        </p:nvPicPr>
        <p:blipFill>
          <a:blip r:embed="rId2">
            <a:extLst>
              <a:ext uri="{28A0092B-C50C-407E-A947-70E740481C1C}">
                <a14:useLocalDpi xmlns:a14="http://schemas.microsoft.com/office/drawing/2010/main"/>
              </a:ext>
            </a:extLst>
          </a:blip>
          <a:srcRect b="-1"/>
          <a:stretch>
            <a:fillRect/>
          </a:stretch>
        </p:blipFill>
        <p:spPr>
          <a:xfrm>
            <a:off x="5378782" y="609508"/>
            <a:ext cx="6338704" cy="5790785"/>
          </a:xfrm>
          <a:prstGeom prst="rect">
            <a:avLst/>
          </a:prstGeom>
        </p:spPr>
      </p:pic>
      <p:sp>
        <p:nvSpPr>
          <p:cNvPr id="2" name="Title 1">
            <a:extLst>
              <a:ext uri="{FF2B5EF4-FFF2-40B4-BE49-F238E27FC236}">
                <a16:creationId xmlns:a16="http://schemas.microsoft.com/office/drawing/2014/main" id="{E3503A98-4DF3-C944-B63A-5EE2C80358DB}"/>
              </a:ext>
            </a:extLst>
          </p:cNvPr>
          <p:cNvSpPr>
            <a:spLocks noGrp="1"/>
          </p:cNvSpPr>
          <p:nvPr>
            <p:ph type="ctrTitle"/>
          </p:nvPr>
        </p:nvSpPr>
        <p:spPr>
          <a:xfrm>
            <a:off x="474512" y="1389242"/>
            <a:ext cx="4904269" cy="1600499"/>
          </a:xfrm>
        </p:spPr>
        <p:txBody>
          <a:bodyPr>
            <a:normAutofit fontScale="90000"/>
          </a:bodyPr>
          <a:lstStyle/>
          <a:p>
            <a:r>
              <a:rPr lang="en-US" sz="3200" b="0" i="0" strike="noStrike" cap="all" spc="0" baseline="0" dirty="0">
                <a:solidFill>
                  <a:srgbClr val="FF7B00"/>
                </a:solidFill>
                <a:effectLst/>
                <a:latin typeface="Gill Sans MT"/>
                <a:ea typeface="Gill Sans MT"/>
                <a:cs typeface="Gill Sans MT"/>
              </a:rPr>
              <a:t>E</a:t>
            </a:r>
            <a:r>
              <a:rPr lang="es" sz="3200" b="0" i="0" strike="noStrike" cap="all" spc="0" baseline="0" dirty="0">
                <a:solidFill>
                  <a:srgbClr val="FF7B00"/>
                </a:solidFill>
                <a:effectLst/>
                <a:latin typeface="Gill Sans MT"/>
                <a:ea typeface="Gill Sans MT"/>
                <a:cs typeface="Gill Sans MT"/>
              </a:rPr>
              <a:t>l camino para la PROTECCIÓN AL CLIENTE</a:t>
            </a:r>
            <a:br>
              <a:rPr sz="3200" dirty="0"/>
            </a:br>
            <a:br>
              <a:rPr sz="3200" dirty="0"/>
            </a:br>
            <a:r>
              <a:rPr lang="es" sz="2000" b="0" i="0" strike="noStrike" cap="all" spc="0" baseline="0" dirty="0">
                <a:solidFill>
                  <a:srgbClr val="253950"/>
                </a:solidFill>
                <a:effectLst/>
                <a:latin typeface="Gill Sans MT"/>
                <a:ea typeface="Gill Sans MT"/>
                <a:cs typeface="Gill Sans MT"/>
              </a:rPr>
              <a:t>mecanismo de manejo de quejas</a:t>
            </a:r>
          </a:p>
        </p:txBody>
      </p:sp>
      <p:sp>
        <p:nvSpPr>
          <p:cNvPr id="3" name="Subtitle 2">
            <a:extLst>
              <a:ext uri="{FF2B5EF4-FFF2-40B4-BE49-F238E27FC236}">
                <a16:creationId xmlns:a16="http://schemas.microsoft.com/office/drawing/2014/main" id="{14758C18-713F-9847-8E24-BE97F66BBEE4}"/>
              </a:ext>
            </a:extLst>
          </p:cNvPr>
          <p:cNvSpPr>
            <a:spLocks noGrp="1"/>
          </p:cNvSpPr>
          <p:nvPr>
            <p:ph type="subTitle" idx="1"/>
          </p:nvPr>
        </p:nvSpPr>
        <p:spPr>
          <a:xfrm>
            <a:off x="503699" y="3262071"/>
            <a:ext cx="4904266" cy="1061956"/>
          </a:xfrm>
        </p:spPr>
        <p:txBody>
          <a:bodyPr>
            <a:normAutofit/>
          </a:bodyPr>
          <a:lstStyle/>
          <a:p>
            <a:r>
              <a:rPr lang="es" sz="1600" b="0" i="0" strike="noStrike" cap="all" spc="0" baseline="0">
                <a:solidFill>
                  <a:srgbClr val="E7DEC9"/>
                </a:solidFill>
                <a:effectLst/>
                <a:latin typeface="Gill Sans MT"/>
                <a:ea typeface="Gill Sans MT"/>
                <a:cs typeface="Gill Sans MT"/>
              </a:rPr>
              <a:t>Desarrollar un mecanismo de manejo de quejas</a:t>
            </a:r>
          </a:p>
        </p:txBody>
      </p:sp>
    </p:spTree>
    <p:extLst>
      <p:ext uri="{BB962C8B-B14F-4D97-AF65-F5344CB8AC3E}">
        <p14:creationId xmlns:p14="http://schemas.microsoft.com/office/powerpoint/2010/main" val="3233943298"/>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69">
            <a:extLst>
              <a:ext uri="{FF2B5EF4-FFF2-40B4-BE49-F238E27FC236}">
                <a16:creationId xmlns:a16="http://schemas.microsoft.com/office/drawing/2014/main" id="{6B2BA474-8AE0-2342-878E-E1D280F942F5}"/>
              </a:ext>
            </a:extLst>
          </p:cNvPr>
          <p:cNvSpPr>
            <a:spLocks noChangeArrowheads="1"/>
          </p:cNvSpPr>
          <p:nvPr/>
        </p:nvSpPr>
        <p:spPr bwMode="auto">
          <a:xfrm>
            <a:off x="770241" y="2442936"/>
            <a:ext cx="10659759" cy="3902446"/>
          </a:xfrm>
          <a:custGeom>
            <a:avLst/>
            <a:gdLst>
              <a:gd name="T0" fmla="*/ 17632 w 17633"/>
              <a:gd name="T1" fmla="*/ 6454 h 6455"/>
              <a:gd name="T2" fmla="*/ 17123 w 17633"/>
              <a:gd name="T3" fmla="*/ 6454 h 6455"/>
              <a:gd name="T4" fmla="*/ 17123 w 17633"/>
              <a:gd name="T5" fmla="*/ 1966 h 6455"/>
              <a:gd name="T6" fmla="*/ 17123 w 17633"/>
              <a:gd name="T7" fmla="*/ 1966 h 6455"/>
              <a:gd name="T8" fmla="*/ 15665 w 17633"/>
              <a:gd name="T9" fmla="*/ 510 h 6455"/>
              <a:gd name="T10" fmla="*/ 15665 w 17633"/>
              <a:gd name="T11" fmla="*/ 510 h 6455"/>
              <a:gd name="T12" fmla="*/ 14207 w 17633"/>
              <a:gd name="T13" fmla="*/ 1966 h 6455"/>
              <a:gd name="T14" fmla="*/ 14207 w 17633"/>
              <a:gd name="T15" fmla="*/ 1966 h 6455"/>
              <a:gd name="T16" fmla="*/ 12240 w 17633"/>
              <a:gd name="T17" fmla="*/ 3933 h 6455"/>
              <a:gd name="T18" fmla="*/ 12240 w 17633"/>
              <a:gd name="T19" fmla="*/ 3933 h 6455"/>
              <a:gd name="T20" fmla="*/ 10273 w 17633"/>
              <a:gd name="T21" fmla="*/ 1966 h 6455"/>
              <a:gd name="T22" fmla="*/ 10273 w 17633"/>
              <a:gd name="T23" fmla="*/ 1966 h 6455"/>
              <a:gd name="T24" fmla="*/ 8816 w 17633"/>
              <a:gd name="T25" fmla="*/ 510 h 6455"/>
              <a:gd name="T26" fmla="*/ 8816 w 17633"/>
              <a:gd name="T27" fmla="*/ 510 h 6455"/>
              <a:gd name="T28" fmla="*/ 7359 w 17633"/>
              <a:gd name="T29" fmla="*/ 1966 h 6455"/>
              <a:gd name="T30" fmla="*/ 7359 w 17633"/>
              <a:gd name="T31" fmla="*/ 1966 h 6455"/>
              <a:gd name="T32" fmla="*/ 5391 w 17633"/>
              <a:gd name="T33" fmla="*/ 3933 h 6455"/>
              <a:gd name="T34" fmla="*/ 5391 w 17633"/>
              <a:gd name="T35" fmla="*/ 3933 h 6455"/>
              <a:gd name="T36" fmla="*/ 3425 w 17633"/>
              <a:gd name="T37" fmla="*/ 1966 h 6455"/>
              <a:gd name="T38" fmla="*/ 3425 w 17633"/>
              <a:gd name="T39" fmla="*/ 1966 h 6455"/>
              <a:gd name="T40" fmla="*/ 1967 w 17633"/>
              <a:gd name="T41" fmla="*/ 510 h 6455"/>
              <a:gd name="T42" fmla="*/ 1967 w 17633"/>
              <a:gd name="T43" fmla="*/ 510 h 6455"/>
              <a:gd name="T44" fmla="*/ 509 w 17633"/>
              <a:gd name="T45" fmla="*/ 1966 h 6455"/>
              <a:gd name="T46" fmla="*/ 509 w 17633"/>
              <a:gd name="T47" fmla="*/ 6454 h 6455"/>
              <a:gd name="T48" fmla="*/ 0 w 17633"/>
              <a:gd name="T49" fmla="*/ 6454 h 6455"/>
              <a:gd name="T50" fmla="*/ 0 w 17633"/>
              <a:gd name="T51" fmla="*/ 1966 h 6455"/>
              <a:gd name="T52" fmla="*/ 0 w 17633"/>
              <a:gd name="T53" fmla="*/ 1966 h 6455"/>
              <a:gd name="T54" fmla="*/ 1967 w 17633"/>
              <a:gd name="T55" fmla="*/ 0 h 6455"/>
              <a:gd name="T56" fmla="*/ 1967 w 17633"/>
              <a:gd name="T57" fmla="*/ 0 h 6455"/>
              <a:gd name="T58" fmla="*/ 3934 w 17633"/>
              <a:gd name="T59" fmla="*/ 1966 h 6455"/>
              <a:gd name="T60" fmla="*/ 3934 w 17633"/>
              <a:gd name="T61" fmla="*/ 1966 h 6455"/>
              <a:gd name="T62" fmla="*/ 5391 w 17633"/>
              <a:gd name="T63" fmla="*/ 3424 h 6455"/>
              <a:gd name="T64" fmla="*/ 5391 w 17633"/>
              <a:gd name="T65" fmla="*/ 3424 h 6455"/>
              <a:gd name="T66" fmla="*/ 6849 w 17633"/>
              <a:gd name="T67" fmla="*/ 1966 h 6455"/>
              <a:gd name="T68" fmla="*/ 6849 w 17633"/>
              <a:gd name="T69" fmla="*/ 1966 h 6455"/>
              <a:gd name="T70" fmla="*/ 8816 w 17633"/>
              <a:gd name="T71" fmla="*/ 0 h 6455"/>
              <a:gd name="T72" fmla="*/ 8816 w 17633"/>
              <a:gd name="T73" fmla="*/ 0 h 6455"/>
              <a:gd name="T74" fmla="*/ 10782 w 17633"/>
              <a:gd name="T75" fmla="*/ 1966 h 6455"/>
              <a:gd name="T76" fmla="*/ 10782 w 17633"/>
              <a:gd name="T77" fmla="*/ 1966 h 6455"/>
              <a:gd name="T78" fmla="*/ 12240 w 17633"/>
              <a:gd name="T79" fmla="*/ 3424 h 6455"/>
              <a:gd name="T80" fmla="*/ 12240 w 17633"/>
              <a:gd name="T81" fmla="*/ 3424 h 6455"/>
              <a:gd name="T82" fmla="*/ 13698 w 17633"/>
              <a:gd name="T83" fmla="*/ 1966 h 6455"/>
              <a:gd name="T84" fmla="*/ 13698 w 17633"/>
              <a:gd name="T85" fmla="*/ 1966 h 6455"/>
              <a:gd name="T86" fmla="*/ 15665 w 17633"/>
              <a:gd name="T87" fmla="*/ 0 h 6455"/>
              <a:gd name="T88" fmla="*/ 15665 w 17633"/>
              <a:gd name="T89" fmla="*/ 0 h 6455"/>
              <a:gd name="T90" fmla="*/ 17632 w 17633"/>
              <a:gd name="T91" fmla="*/ 1966 h 6455"/>
              <a:gd name="T92" fmla="*/ 17632 w 17633"/>
              <a:gd name="T93" fmla="*/ 6454 h 6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633" h="6455">
                <a:moveTo>
                  <a:pt x="17632" y="6454"/>
                </a:moveTo>
                <a:lnTo>
                  <a:pt x="17123" y="6454"/>
                </a:lnTo>
                <a:lnTo>
                  <a:pt x="17123" y="1966"/>
                </a:lnTo>
                <a:lnTo>
                  <a:pt x="17123" y="1966"/>
                </a:lnTo>
                <a:cubicBezTo>
                  <a:pt x="17123" y="1162"/>
                  <a:pt x="16469" y="510"/>
                  <a:pt x="15665" y="510"/>
                </a:cubicBezTo>
                <a:lnTo>
                  <a:pt x="15665" y="510"/>
                </a:lnTo>
                <a:cubicBezTo>
                  <a:pt x="14861" y="510"/>
                  <a:pt x="14207" y="1162"/>
                  <a:pt x="14207" y="1966"/>
                </a:cubicBezTo>
                <a:lnTo>
                  <a:pt x="14207" y="1966"/>
                </a:lnTo>
                <a:cubicBezTo>
                  <a:pt x="14207" y="3051"/>
                  <a:pt x="13325" y="3933"/>
                  <a:pt x="12240" y="3933"/>
                </a:cubicBezTo>
                <a:lnTo>
                  <a:pt x="12240" y="3933"/>
                </a:lnTo>
                <a:cubicBezTo>
                  <a:pt x="11155" y="3933"/>
                  <a:pt x="10273" y="3051"/>
                  <a:pt x="10273" y="1966"/>
                </a:cubicBezTo>
                <a:lnTo>
                  <a:pt x="10273" y="1966"/>
                </a:lnTo>
                <a:cubicBezTo>
                  <a:pt x="10273" y="1162"/>
                  <a:pt x="9619" y="510"/>
                  <a:pt x="8816" y="510"/>
                </a:cubicBezTo>
                <a:lnTo>
                  <a:pt x="8816" y="510"/>
                </a:lnTo>
                <a:cubicBezTo>
                  <a:pt x="8012" y="510"/>
                  <a:pt x="7359" y="1162"/>
                  <a:pt x="7359" y="1966"/>
                </a:cubicBezTo>
                <a:lnTo>
                  <a:pt x="7359" y="1966"/>
                </a:lnTo>
                <a:cubicBezTo>
                  <a:pt x="7359" y="3051"/>
                  <a:pt x="6476" y="3933"/>
                  <a:pt x="5391" y="3933"/>
                </a:cubicBezTo>
                <a:lnTo>
                  <a:pt x="5391" y="3933"/>
                </a:lnTo>
                <a:cubicBezTo>
                  <a:pt x="4307" y="3933"/>
                  <a:pt x="3425" y="3051"/>
                  <a:pt x="3425" y="1966"/>
                </a:cubicBezTo>
                <a:lnTo>
                  <a:pt x="3425" y="1966"/>
                </a:lnTo>
                <a:cubicBezTo>
                  <a:pt x="3425" y="1162"/>
                  <a:pt x="2771" y="510"/>
                  <a:pt x="1967" y="510"/>
                </a:cubicBezTo>
                <a:lnTo>
                  <a:pt x="1967" y="510"/>
                </a:lnTo>
                <a:cubicBezTo>
                  <a:pt x="1163" y="510"/>
                  <a:pt x="509" y="1162"/>
                  <a:pt x="509" y="1966"/>
                </a:cubicBezTo>
                <a:lnTo>
                  <a:pt x="509" y="6454"/>
                </a:lnTo>
                <a:lnTo>
                  <a:pt x="0" y="6454"/>
                </a:lnTo>
                <a:lnTo>
                  <a:pt x="0" y="1966"/>
                </a:lnTo>
                <a:lnTo>
                  <a:pt x="0" y="1966"/>
                </a:lnTo>
                <a:cubicBezTo>
                  <a:pt x="0" y="883"/>
                  <a:pt x="882" y="0"/>
                  <a:pt x="1967" y="0"/>
                </a:cubicBezTo>
                <a:lnTo>
                  <a:pt x="1967" y="0"/>
                </a:lnTo>
                <a:cubicBezTo>
                  <a:pt x="3051" y="0"/>
                  <a:pt x="3934" y="883"/>
                  <a:pt x="3934" y="1966"/>
                </a:cubicBezTo>
                <a:lnTo>
                  <a:pt x="3934" y="1966"/>
                </a:lnTo>
                <a:cubicBezTo>
                  <a:pt x="3934" y="2770"/>
                  <a:pt x="4587" y="3424"/>
                  <a:pt x="5391" y="3424"/>
                </a:cubicBezTo>
                <a:lnTo>
                  <a:pt x="5391" y="3424"/>
                </a:lnTo>
                <a:cubicBezTo>
                  <a:pt x="6195" y="3424"/>
                  <a:pt x="6849" y="2770"/>
                  <a:pt x="6849" y="1966"/>
                </a:cubicBezTo>
                <a:lnTo>
                  <a:pt x="6849" y="1966"/>
                </a:lnTo>
                <a:cubicBezTo>
                  <a:pt x="6849" y="883"/>
                  <a:pt x="7732" y="0"/>
                  <a:pt x="8816" y="0"/>
                </a:cubicBezTo>
                <a:lnTo>
                  <a:pt x="8816" y="0"/>
                </a:lnTo>
                <a:cubicBezTo>
                  <a:pt x="9900" y="0"/>
                  <a:pt x="10782" y="883"/>
                  <a:pt x="10782" y="1966"/>
                </a:cubicBezTo>
                <a:lnTo>
                  <a:pt x="10782" y="1966"/>
                </a:lnTo>
                <a:cubicBezTo>
                  <a:pt x="10782" y="2770"/>
                  <a:pt x="11436" y="3424"/>
                  <a:pt x="12240" y="3424"/>
                </a:cubicBezTo>
                <a:lnTo>
                  <a:pt x="12240" y="3424"/>
                </a:lnTo>
                <a:cubicBezTo>
                  <a:pt x="13044" y="3424"/>
                  <a:pt x="13698" y="2770"/>
                  <a:pt x="13698" y="1966"/>
                </a:cubicBezTo>
                <a:lnTo>
                  <a:pt x="13698" y="1966"/>
                </a:lnTo>
                <a:cubicBezTo>
                  <a:pt x="13698" y="883"/>
                  <a:pt x="14580" y="0"/>
                  <a:pt x="15665" y="0"/>
                </a:cubicBezTo>
                <a:lnTo>
                  <a:pt x="15665" y="0"/>
                </a:lnTo>
                <a:cubicBezTo>
                  <a:pt x="16750" y="0"/>
                  <a:pt x="17632" y="883"/>
                  <a:pt x="17632" y="1966"/>
                </a:cubicBezTo>
                <a:lnTo>
                  <a:pt x="17632" y="6454"/>
                </a:lnTo>
              </a:path>
            </a:pathLst>
          </a:custGeom>
          <a:solidFill>
            <a:schemeClr val="bg1">
              <a:lumMod val="75000"/>
            </a:schemeClr>
          </a:solidFill>
          <a:ln>
            <a:noFill/>
          </a:ln>
          <a:effectLst/>
        </p:spPr>
        <p:txBody>
          <a:bodyPr wrap="none" anchor="ctr"/>
          <a:lstStyle/>
          <a:p>
            <a:endParaRPr lang="en-US" sz="3265">
              <a:latin typeface="Lato Light" panose="020F0502020204030203" pitchFamily="34" charset="0"/>
            </a:endParaRPr>
          </a:p>
        </p:txBody>
      </p:sp>
      <p:sp>
        <p:nvSpPr>
          <p:cNvPr id="99" name="Freeform 98">
            <a:extLst>
              <a:ext uri="{FF2B5EF4-FFF2-40B4-BE49-F238E27FC236}">
                <a16:creationId xmlns:a16="http://schemas.microsoft.com/office/drawing/2014/main" id="{C0C758A1-CC63-C34A-94B3-D8D392261DD3}"/>
              </a:ext>
            </a:extLst>
          </p:cNvPr>
          <p:cNvSpPr>
            <a:spLocks noChangeArrowheads="1"/>
          </p:cNvSpPr>
          <p:nvPr/>
        </p:nvSpPr>
        <p:spPr bwMode="auto">
          <a:xfrm>
            <a:off x="909500" y="2580270"/>
            <a:ext cx="10383055" cy="4332002"/>
          </a:xfrm>
          <a:custGeom>
            <a:avLst/>
            <a:gdLst>
              <a:gd name="connsiteX0" fmla="*/ 20703373 w 20766109"/>
              <a:gd name="connsiteY0" fmla="*/ 8046873 h 8664003"/>
              <a:gd name="connsiteX1" fmla="*/ 20766109 w 20766109"/>
              <a:gd name="connsiteY1" fmla="*/ 8046873 h 8664003"/>
              <a:gd name="connsiteX2" fmla="*/ 20766109 w 20766109"/>
              <a:gd name="connsiteY2" fmla="*/ 8664003 h 8664003"/>
              <a:gd name="connsiteX3" fmla="*/ 20703373 w 20766109"/>
              <a:gd name="connsiteY3" fmla="*/ 8664003 h 8664003"/>
              <a:gd name="connsiteX4" fmla="*/ 0 w 20766109"/>
              <a:gd name="connsiteY4" fmla="*/ 8046873 h 8664003"/>
              <a:gd name="connsiteX5" fmla="*/ 62736 w 20766109"/>
              <a:gd name="connsiteY5" fmla="*/ 8046873 h 8664003"/>
              <a:gd name="connsiteX6" fmla="*/ 62736 w 20766109"/>
              <a:gd name="connsiteY6" fmla="*/ 8664003 h 8664003"/>
              <a:gd name="connsiteX7" fmla="*/ 0 w 20766109"/>
              <a:gd name="connsiteY7" fmla="*/ 8664003 h 8664003"/>
              <a:gd name="connsiteX8" fmla="*/ 20698513 w 20766109"/>
              <a:gd name="connsiteY8" fmla="*/ 7276202 h 8664003"/>
              <a:gd name="connsiteX9" fmla="*/ 20761251 w 20766109"/>
              <a:gd name="connsiteY9" fmla="*/ 7276202 h 8664003"/>
              <a:gd name="connsiteX10" fmla="*/ 20761251 w 20766109"/>
              <a:gd name="connsiteY10" fmla="*/ 7530855 h 8664003"/>
              <a:gd name="connsiteX11" fmla="*/ 20698513 w 20766109"/>
              <a:gd name="connsiteY11" fmla="*/ 7530855 h 8664003"/>
              <a:gd name="connsiteX12" fmla="*/ 1 w 20766109"/>
              <a:gd name="connsiteY12" fmla="*/ 6913724 h 8664003"/>
              <a:gd name="connsiteX13" fmla="*/ 62737 w 20766109"/>
              <a:gd name="connsiteY13" fmla="*/ 6913724 h 8664003"/>
              <a:gd name="connsiteX14" fmla="*/ 62737 w 20766109"/>
              <a:gd name="connsiteY14" fmla="*/ 7530854 h 8664003"/>
              <a:gd name="connsiteX15" fmla="*/ 1 w 20766109"/>
              <a:gd name="connsiteY15" fmla="*/ 7530854 h 8664003"/>
              <a:gd name="connsiteX16" fmla="*/ 20698513 w 20766109"/>
              <a:gd name="connsiteY16" fmla="*/ 6039515 h 8664003"/>
              <a:gd name="connsiteX17" fmla="*/ 20761251 w 20766109"/>
              <a:gd name="connsiteY17" fmla="*/ 6039515 h 8664003"/>
              <a:gd name="connsiteX18" fmla="*/ 20761251 w 20766109"/>
              <a:gd name="connsiteY18" fmla="*/ 6656644 h 8664003"/>
              <a:gd name="connsiteX19" fmla="*/ 20698513 w 20766109"/>
              <a:gd name="connsiteY19" fmla="*/ 6656644 h 8664003"/>
              <a:gd name="connsiteX20" fmla="*/ 0 w 20766109"/>
              <a:gd name="connsiteY20" fmla="*/ 5677038 h 8664003"/>
              <a:gd name="connsiteX21" fmla="*/ 62738 w 20766109"/>
              <a:gd name="connsiteY21" fmla="*/ 5677038 h 8664003"/>
              <a:gd name="connsiteX22" fmla="*/ 62738 w 20766109"/>
              <a:gd name="connsiteY22" fmla="*/ 6294171 h 8664003"/>
              <a:gd name="connsiteX23" fmla="*/ 0 w 20766109"/>
              <a:gd name="connsiteY23" fmla="*/ 6294171 h 8664003"/>
              <a:gd name="connsiteX24" fmla="*/ 20698513 w 20766109"/>
              <a:gd name="connsiteY24" fmla="*/ 4808156 h 8664003"/>
              <a:gd name="connsiteX25" fmla="*/ 20761251 w 20766109"/>
              <a:gd name="connsiteY25" fmla="*/ 4808156 h 8664003"/>
              <a:gd name="connsiteX26" fmla="*/ 20761251 w 20766109"/>
              <a:gd name="connsiteY26" fmla="*/ 5425289 h 8664003"/>
              <a:gd name="connsiteX27" fmla="*/ 20698513 w 20766109"/>
              <a:gd name="connsiteY27" fmla="*/ 5425289 h 8664003"/>
              <a:gd name="connsiteX28" fmla="*/ 1 w 20766109"/>
              <a:gd name="connsiteY28" fmla="*/ 4445677 h 8664003"/>
              <a:gd name="connsiteX29" fmla="*/ 62737 w 20766109"/>
              <a:gd name="connsiteY29" fmla="*/ 4445677 h 8664003"/>
              <a:gd name="connsiteX30" fmla="*/ 62737 w 20766109"/>
              <a:gd name="connsiteY30" fmla="*/ 5062811 h 8664003"/>
              <a:gd name="connsiteX31" fmla="*/ 1 w 20766109"/>
              <a:gd name="connsiteY31" fmla="*/ 5062811 h 8664003"/>
              <a:gd name="connsiteX32" fmla="*/ 5849045 w 20766109"/>
              <a:gd name="connsiteY32" fmla="*/ 4104527 h 8664003"/>
              <a:gd name="connsiteX33" fmla="*/ 6238230 w 20766109"/>
              <a:gd name="connsiteY33" fmla="*/ 4142356 h 8664003"/>
              <a:gd name="connsiteX34" fmla="*/ 6452163 w 20766109"/>
              <a:gd name="connsiteY34" fmla="*/ 4131374 h 8664003"/>
              <a:gd name="connsiteX35" fmla="*/ 6459415 w 20766109"/>
              <a:gd name="connsiteY35" fmla="*/ 4193606 h 8664003"/>
              <a:gd name="connsiteX36" fmla="*/ 6238230 w 20766109"/>
              <a:gd name="connsiteY36" fmla="*/ 4204588 h 8664003"/>
              <a:gd name="connsiteX37" fmla="*/ 5836961 w 20766109"/>
              <a:gd name="connsiteY37" fmla="*/ 4165540 h 8664003"/>
              <a:gd name="connsiteX38" fmla="*/ 15247883 w 20766109"/>
              <a:gd name="connsiteY38" fmla="*/ 4008573 h 8664003"/>
              <a:gd name="connsiteX39" fmla="*/ 15270811 w 20766109"/>
              <a:gd name="connsiteY39" fmla="*/ 4066142 h 8664003"/>
              <a:gd name="connsiteX40" fmla="*/ 14663830 w 20766109"/>
              <a:gd name="connsiteY40" fmla="*/ 4199273 h 8664003"/>
              <a:gd name="connsiteX41" fmla="*/ 14659003 w 20766109"/>
              <a:gd name="connsiteY41" fmla="*/ 4138105 h 8664003"/>
              <a:gd name="connsiteX42" fmla="*/ 15247883 w 20766109"/>
              <a:gd name="connsiteY42" fmla="*/ 4008573 h 8664003"/>
              <a:gd name="connsiteX43" fmla="*/ 13496507 w 20766109"/>
              <a:gd name="connsiteY43" fmla="*/ 3864654 h 8664003"/>
              <a:gd name="connsiteX44" fmla="*/ 14060765 w 20766109"/>
              <a:gd name="connsiteY44" fmla="*/ 4087062 h 8664003"/>
              <a:gd name="connsiteX45" fmla="*/ 14046203 w 20766109"/>
              <a:gd name="connsiteY45" fmla="*/ 4145969 h 8664003"/>
              <a:gd name="connsiteX46" fmla="*/ 13464957 w 20766109"/>
              <a:gd name="connsiteY46" fmla="*/ 3918753 h 8664003"/>
              <a:gd name="connsiteX47" fmla="*/ 7556167 w 20766109"/>
              <a:gd name="connsiteY47" fmla="*/ 3662089 h 8664003"/>
              <a:gd name="connsiteX48" fmla="*/ 7594818 w 20766109"/>
              <a:gd name="connsiteY48" fmla="*/ 3709550 h 8664003"/>
              <a:gd name="connsiteX49" fmla="*/ 7065805 w 20766109"/>
              <a:gd name="connsiteY49" fmla="*/ 4039339 h 8664003"/>
              <a:gd name="connsiteX50" fmla="*/ 7041653 w 20766109"/>
              <a:gd name="connsiteY50" fmla="*/ 3982143 h 8664003"/>
              <a:gd name="connsiteX51" fmla="*/ 7556167 w 20766109"/>
              <a:gd name="connsiteY51" fmla="*/ 3662089 h 8664003"/>
              <a:gd name="connsiteX52" fmla="*/ 20698513 w 20766109"/>
              <a:gd name="connsiteY52" fmla="*/ 3576802 h 8664003"/>
              <a:gd name="connsiteX53" fmla="*/ 20761251 w 20766109"/>
              <a:gd name="connsiteY53" fmla="*/ 3576802 h 8664003"/>
              <a:gd name="connsiteX54" fmla="*/ 20761251 w 20766109"/>
              <a:gd name="connsiteY54" fmla="*/ 4193935 h 8664003"/>
              <a:gd name="connsiteX55" fmla="*/ 20698513 w 20766109"/>
              <a:gd name="connsiteY55" fmla="*/ 4193935 h 8664003"/>
              <a:gd name="connsiteX56" fmla="*/ 4793233 w 20766109"/>
              <a:gd name="connsiteY56" fmla="*/ 3539488 h 8664003"/>
              <a:gd name="connsiteX57" fmla="*/ 5281362 w 20766109"/>
              <a:gd name="connsiteY57" fmla="*/ 3899673 h 8664003"/>
              <a:gd name="connsiteX58" fmla="*/ 5252223 w 20766109"/>
              <a:gd name="connsiteY58" fmla="*/ 3954064 h 8664003"/>
              <a:gd name="connsiteX59" fmla="*/ 4749521 w 20766109"/>
              <a:gd name="connsiteY59" fmla="*/ 3583000 h 8664003"/>
              <a:gd name="connsiteX60" fmla="*/ 16190055 w 20766109"/>
              <a:gd name="connsiteY60" fmla="*/ 3267630 h 8664003"/>
              <a:gd name="connsiteX61" fmla="*/ 16240963 w 20766109"/>
              <a:gd name="connsiteY61" fmla="*/ 3302832 h 8664003"/>
              <a:gd name="connsiteX62" fmla="*/ 15811875 w 20766109"/>
              <a:gd name="connsiteY62" fmla="*/ 3756827 h 8664003"/>
              <a:gd name="connsiteX63" fmla="*/ 15773087 w 20766109"/>
              <a:gd name="connsiteY63" fmla="*/ 3708271 h 8664003"/>
              <a:gd name="connsiteX64" fmla="*/ 16190055 w 20766109"/>
              <a:gd name="connsiteY64" fmla="*/ 3267630 h 8664003"/>
              <a:gd name="connsiteX65" fmla="*/ 1 w 20766109"/>
              <a:gd name="connsiteY65" fmla="*/ 3214322 h 8664003"/>
              <a:gd name="connsiteX66" fmla="*/ 62737 w 20766109"/>
              <a:gd name="connsiteY66" fmla="*/ 3214322 h 8664003"/>
              <a:gd name="connsiteX67" fmla="*/ 62737 w 20766109"/>
              <a:gd name="connsiteY67" fmla="*/ 3831452 h 8664003"/>
              <a:gd name="connsiteX68" fmla="*/ 1 w 20766109"/>
              <a:gd name="connsiteY68" fmla="*/ 3831452 h 8664003"/>
              <a:gd name="connsiteX69" fmla="*/ 12683961 w 20766109"/>
              <a:gd name="connsiteY69" fmla="*/ 2990443 h 8664003"/>
              <a:gd name="connsiteX70" fmla="*/ 13026637 w 20766109"/>
              <a:gd name="connsiteY70" fmla="*/ 3490566 h 8664003"/>
              <a:gd name="connsiteX71" fmla="*/ 12981676 w 20766109"/>
              <a:gd name="connsiteY71" fmla="*/ 3532949 h 8664003"/>
              <a:gd name="connsiteX72" fmla="*/ 12628063 w 20766109"/>
              <a:gd name="connsiteY72" fmla="*/ 3018295 h 8664003"/>
              <a:gd name="connsiteX73" fmla="*/ 8201961 w 20766109"/>
              <a:gd name="connsiteY73" fmla="*/ 2654618 h 8664003"/>
              <a:gd name="connsiteX74" fmla="*/ 8261137 w 20766109"/>
              <a:gd name="connsiteY74" fmla="*/ 2671579 h 8664003"/>
              <a:gd name="connsiteX75" fmla="*/ 8005105 w 20766109"/>
              <a:gd name="connsiteY75" fmla="*/ 3239766 h 8664003"/>
              <a:gd name="connsiteX76" fmla="*/ 7953173 w 20766109"/>
              <a:gd name="connsiteY76" fmla="*/ 3207056 h 8664003"/>
              <a:gd name="connsiteX77" fmla="*/ 8201961 w 20766109"/>
              <a:gd name="connsiteY77" fmla="*/ 2654618 h 8664003"/>
              <a:gd name="connsiteX78" fmla="*/ 4234009 w 20766109"/>
              <a:gd name="connsiteY78" fmla="*/ 2484036 h 8664003"/>
              <a:gd name="connsiteX79" fmla="*/ 4433818 w 20766109"/>
              <a:gd name="connsiteY79" fmla="*/ 3050967 h 8664003"/>
              <a:gd name="connsiteX80" fmla="*/ 4378452 w 20766109"/>
              <a:gd name="connsiteY80" fmla="*/ 3079854 h 8664003"/>
              <a:gd name="connsiteX81" fmla="*/ 4173824 w 20766109"/>
              <a:gd name="connsiteY81" fmla="*/ 2494871 h 8664003"/>
              <a:gd name="connsiteX82" fmla="*/ 20698513 w 20766109"/>
              <a:gd name="connsiteY82" fmla="*/ 2345443 h 8664003"/>
              <a:gd name="connsiteX83" fmla="*/ 20761251 w 20766109"/>
              <a:gd name="connsiteY83" fmla="*/ 2345443 h 8664003"/>
              <a:gd name="connsiteX84" fmla="*/ 20761251 w 20766109"/>
              <a:gd name="connsiteY84" fmla="*/ 2962576 h 8664003"/>
              <a:gd name="connsiteX85" fmla="*/ 20698513 w 20766109"/>
              <a:gd name="connsiteY85" fmla="*/ 2962576 h 8664003"/>
              <a:gd name="connsiteX86" fmla="*/ 16556919 w 20766109"/>
              <a:gd name="connsiteY86" fmla="*/ 2132219 h 8664003"/>
              <a:gd name="connsiteX87" fmla="*/ 16619443 w 20766109"/>
              <a:gd name="connsiteY87" fmla="*/ 2132219 h 8664003"/>
              <a:gd name="connsiteX88" fmla="*/ 16519645 w 20766109"/>
              <a:gd name="connsiteY88" fmla="*/ 2749349 h 8664003"/>
              <a:gd name="connsiteX89" fmla="*/ 16460729 w 20766109"/>
              <a:gd name="connsiteY89" fmla="*/ 2729952 h 8664003"/>
              <a:gd name="connsiteX90" fmla="*/ 16556919 w 20766109"/>
              <a:gd name="connsiteY90" fmla="*/ 2132219 h 8664003"/>
              <a:gd name="connsiteX91" fmla="*/ 2326 w 20766109"/>
              <a:gd name="connsiteY91" fmla="*/ 1982966 h 8664003"/>
              <a:gd name="connsiteX92" fmla="*/ 62804 w 20766109"/>
              <a:gd name="connsiteY92" fmla="*/ 1986590 h 8664003"/>
              <a:gd name="connsiteX93" fmla="*/ 59315 w 20766109"/>
              <a:gd name="connsiteY93" fmla="*/ 2103736 h 8664003"/>
              <a:gd name="connsiteX94" fmla="*/ 59315 w 20766109"/>
              <a:gd name="connsiteY94" fmla="*/ 2600101 h 8664003"/>
              <a:gd name="connsiteX95" fmla="*/ 1 w 20766109"/>
              <a:gd name="connsiteY95" fmla="*/ 2600101 h 8664003"/>
              <a:gd name="connsiteX96" fmla="*/ 1 w 20766109"/>
              <a:gd name="connsiteY96" fmla="*/ 2103736 h 8664003"/>
              <a:gd name="connsiteX97" fmla="*/ 2326 w 20766109"/>
              <a:gd name="connsiteY97" fmla="*/ 1982966 h 8664003"/>
              <a:gd name="connsiteX98" fmla="*/ 12458741 w 20766109"/>
              <a:gd name="connsiteY98" fmla="*/ 1801726 h 8664003"/>
              <a:gd name="connsiteX99" fmla="*/ 12480303 w 20766109"/>
              <a:gd name="connsiteY99" fmla="*/ 2103895 h 8664003"/>
              <a:gd name="connsiteX100" fmla="*/ 12504260 w 20766109"/>
              <a:gd name="connsiteY100" fmla="*/ 2414524 h 8664003"/>
              <a:gd name="connsiteX101" fmla="*/ 12443168 w 20766109"/>
              <a:gd name="connsiteY101" fmla="*/ 2424195 h 8664003"/>
              <a:gd name="connsiteX102" fmla="*/ 12419211 w 20766109"/>
              <a:gd name="connsiteY102" fmla="*/ 2103895 h 8664003"/>
              <a:gd name="connsiteX103" fmla="*/ 12398847 w 20766109"/>
              <a:gd name="connsiteY103" fmla="*/ 1810188 h 8664003"/>
              <a:gd name="connsiteX104" fmla="*/ 8384479 w 20766109"/>
              <a:gd name="connsiteY104" fmla="*/ 1444582 h 8664003"/>
              <a:gd name="connsiteX105" fmla="*/ 8442375 w 20766109"/>
              <a:gd name="connsiteY105" fmla="*/ 1463981 h 8664003"/>
              <a:gd name="connsiteX106" fmla="*/ 8341055 w 20766109"/>
              <a:gd name="connsiteY106" fmla="*/ 2061712 h 8664003"/>
              <a:gd name="connsiteX107" fmla="*/ 8278335 w 20766109"/>
              <a:gd name="connsiteY107" fmla="*/ 2060501 h 8664003"/>
              <a:gd name="connsiteX108" fmla="*/ 8384479 w 20766109"/>
              <a:gd name="connsiteY108" fmla="*/ 1444582 h 8664003"/>
              <a:gd name="connsiteX109" fmla="*/ 4026367 w 20766109"/>
              <a:gd name="connsiteY109" fmla="*/ 1274009 h 8664003"/>
              <a:gd name="connsiteX110" fmla="*/ 4183289 w 20766109"/>
              <a:gd name="connsiteY110" fmla="*/ 1874457 h 8664003"/>
              <a:gd name="connsiteX111" fmla="*/ 4123395 w 20766109"/>
              <a:gd name="connsiteY111" fmla="*/ 1880486 h 8664003"/>
              <a:gd name="connsiteX112" fmla="*/ 3971266 w 20766109"/>
              <a:gd name="connsiteY112" fmla="*/ 1298124 h 8664003"/>
              <a:gd name="connsiteX113" fmla="*/ 20523357 w 20766109"/>
              <a:gd name="connsiteY113" fmla="*/ 1135413 h 8664003"/>
              <a:gd name="connsiteX114" fmla="*/ 20723965 w 20766109"/>
              <a:gd name="connsiteY114" fmla="*/ 1726877 h 8664003"/>
              <a:gd name="connsiteX115" fmla="*/ 20662701 w 20766109"/>
              <a:gd name="connsiteY115" fmla="*/ 1736553 h 8664003"/>
              <a:gd name="connsiteX116" fmla="*/ 20469299 w 20766109"/>
              <a:gd name="connsiteY116" fmla="*/ 1164443 h 8664003"/>
              <a:gd name="connsiteX117" fmla="*/ 16903249 w 20766109"/>
              <a:gd name="connsiteY117" fmla="*/ 948843 h 8664003"/>
              <a:gd name="connsiteX118" fmla="*/ 16955263 w 20766109"/>
              <a:gd name="connsiteY118" fmla="*/ 982835 h 8664003"/>
              <a:gd name="connsiteX119" fmla="*/ 16701239 w 20766109"/>
              <a:gd name="connsiteY119" fmla="*/ 1533988 h 8664003"/>
              <a:gd name="connsiteX120" fmla="*/ 16641967 w 20766109"/>
              <a:gd name="connsiteY120" fmla="*/ 1516993 h 8664003"/>
              <a:gd name="connsiteX121" fmla="*/ 16903249 w 20766109"/>
              <a:gd name="connsiteY121" fmla="*/ 948843 h 8664003"/>
              <a:gd name="connsiteX122" fmla="*/ 430012 w 20766109"/>
              <a:gd name="connsiteY122" fmla="*/ 826241 h 8664003"/>
              <a:gd name="connsiteX123" fmla="*/ 478539 w 20766109"/>
              <a:gd name="connsiteY123" fmla="*/ 863669 h 8664003"/>
              <a:gd name="connsiteX124" fmla="*/ 184955 w 20766109"/>
              <a:gd name="connsiteY124" fmla="*/ 1390071 h 8664003"/>
              <a:gd name="connsiteX125" fmla="*/ 127938 w 20766109"/>
              <a:gd name="connsiteY125" fmla="*/ 1369547 h 8664003"/>
              <a:gd name="connsiteX126" fmla="*/ 430012 w 20766109"/>
              <a:gd name="connsiteY126" fmla="*/ 826241 h 8664003"/>
              <a:gd name="connsiteX127" fmla="*/ 11927768 w 20766109"/>
              <a:gd name="connsiteY127" fmla="*/ 687646 h 8664003"/>
              <a:gd name="connsiteX128" fmla="*/ 12275039 w 20766109"/>
              <a:gd name="connsiteY128" fmla="*/ 1203511 h 8664003"/>
              <a:gd name="connsiteX129" fmla="*/ 12219379 w 20766109"/>
              <a:gd name="connsiteY129" fmla="*/ 1230152 h 8664003"/>
              <a:gd name="connsiteX130" fmla="*/ 11881789 w 20766109"/>
              <a:gd name="connsiteY130" fmla="*/ 728820 h 8664003"/>
              <a:gd name="connsiteX131" fmla="*/ 9096859 w 20766109"/>
              <a:gd name="connsiteY131" fmla="*/ 437109 h 8664003"/>
              <a:gd name="connsiteX132" fmla="*/ 9135350 w 20766109"/>
              <a:gd name="connsiteY132" fmla="*/ 486707 h 8664003"/>
              <a:gd name="connsiteX133" fmla="*/ 8717982 w 20766109"/>
              <a:gd name="connsiteY133" fmla="*/ 920981 h 8664003"/>
              <a:gd name="connsiteX134" fmla="*/ 8667463 w 20766109"/>
              <a:gd name="connsiteY134" fmla="*/ 884691 h 8664003"/>
              <a:gd name="connsiteX135" fmla="*/ 9096859 w 20766109"/>
              <a:gd name="connsiteY135" fmla="*/ 437109 h 8664003"/>
              <a:gd name="connsiteX136" fmla="*/ 3231124 w 20766109"/>
              <a:gd name="connsiteY136" fmla="*/ 335831 h 8664003"/>
              <a:gd name="connsiteX137" fmla="*/ 3703524 w 20766109"/>
              <a:gd name="connsiteY137" fmla="*/ 747626 h 8664003"/>
              <a:gd name="connsiteX138" fmla="*/ 3656162 w 20766109"/>
              <a:gd name="connsiteY138" fmla="*/ 787711 h 8664003"/>
              <a:gd name="connsiteX139" fmla="*/ 3198334 w 20766109"/>
              <a:gd name="connsiteY139" fmla="*/ 388066 h 8664003"/>
              <a:gd name="connsiteX140" fmla="*/ 19661453 w 20766109"/>
              <a:gd name="connsiteY140" fmla="*/ 255871 h 8664003"/>
              <a:gd name="connsiteX141" fmla="*/ 20158917 w 20766109"/>
              <a:gd name="connsiteY141" fmla="*/ 631002 h 8664003"/>
              <a:gd name="connsiteX142" fmla="*/ 20114133 w 20766109"/>
              <a:gd name="connsiteY142" fmla="*/ 675777 h 8664003"/>
              <a:gd name="connsiteX143" fmla="*/ 19632405 w 20766109"/>
              <a:gd name="connsiteY143" fmla="*/ 310325 h 8664003"/>
              <a:gd name="connsiteX144" fmla="*/ 17854373 w 20766109"/>
              <a:gd name="connsiteY144" fmla="*/ 165253 h 8664003"/>
              <a:gd name="connsiteX145" fmla="*/ 17877441 w 20766109"/>
              <a:gd name="connsiteY145" fmla="*/ 222380 h 8664003"/>
              <a:gd name="connsiteX146" fmla="*/ 17357801 w 20766109"/>
              <a:gd name="connsiteY146" fmla="*/ 537177 h 8664003"/>
              <a:gd name="connsiteX147" fmla="*/ 17318949 w 20766109"/>
              <a:gd name="connsiteY147" fmla="*/ 489775 h 8664003"/>
              <a:gd name="connsiteX148" fmla="*/ 17854373 w 20766109"/>
              <a:gd name="connsiteY148" fmla="*/ 165253 h 8664003"/>
              <a:gd name="connsiteX149" fmla="*/ 1434681 w 20766109"/>
              <a:gd name="connsiteY149" fmla="*/ 111943 h 8664003"/>
              <a:gd name="connsiteX150" fmla="*/ 1454033 w 20766109"/>
              <a:gd name="connsiteY150" fmla="*/ 170347 h 8664003"/>
              <a:gd name="connsiteX151" fmla="*/ 915826 w 20766109"/>
              <a:gd name="connsiteY151" fmla="*/ 446549 h 8664003"/>
              <a:gd name="connsiteX152" fmla="*/ 879543 w 20766109"/>
              <a:gd name="connsiteY152" fmla="*/ 396663 h 8664003"/>
              <a:gd name="connsiteX153" fmla="*/ 1434681 w 20766109"/>
              <a:gd name="connsiteY153" fmla="*/ 111943 h 8664003"/>
              <a:gd name="connsiteX154" fmla="*/ 10867481 w 20766109"/>
              <a:gd name="connsiteY154" fmla="*/ 58642 h 8664003"/>
              <a:gd name="connsiteX155" fmla="*/ 11443477 w 20766109"/>
              <a:gd name="connsiteY155" fmla="*/ 293276 h 8664003"/>
              <a:gd name="connsiteX156" fmla="*/ 11413287 w 20766109"/>
              <a:gd name="connsiteY156" fmla="*/ 345282 h 8664003"/>
              <a:gd name="connsiteX157" fmla="*/ 10852991 w 20766109"/>
              <a:gd name="connsiteY157" fmla="*/ 119114 h 8664003"/>
              <a:gd name="connsiteX158" fmla="*/ 10249932 w 20766109"/>
              <a:gd name="connsiteY158" fmla="*/ 5334 h 8664003"/>
              <a:gd name="connsiteX159" fmla="*/ 10254759 w 20766109"/>
              <a:gd name="connsiteY159" fmla="*/ 66327 h 8664003"/>
              <a:gd name="connsiteX160" fmla="*/ 9663471 w 20766109"/>
              <a:gd name="connsiteY160" fmla="*/ 190706 h 8664003"/>
              <a:gd name="connsiteX161" fmla="*/ 9642955 w 20766109"/>
              <a:gd name="connsiteY161" fmla="*/ 133300 h 8664003"/>
              <a:gd name="connsiteX162" fmla="*/ 10249932 w 20766109"/>
              <a:gd name="connsiteY162" fmla="*/ 5334 h 8664003"/>
              <a:gd name="connsiteX163" fmla="*/ 2101277 w 20766109"/>
              <a:gd name="connsiteY163" fmla="*/ 4 h 8664003"/>
              <a:gd name="connsiteX164" fmla="*/ 2664067 w 20766109"/>
              <a:gd name="connsiteY164" fmla="*/ 76596 h 8664003"/>
              <a:gd name="connsiteX165" fmla="*/ 2648371 w 20766109"/>
              <a:gd name="connsiteY165" fmla="*/ 137382 h 8664003"/>
              <a:gd name="connsiteX166" fmla="*/ 2101277 w 20766109"/>
              <a:gd name="connsiteY166" fmla="*/ 62008 h 8664003"/>
              <a:gd name="connsiteX167" fmla="*/ 2048139 w 20766109"/>
              <a:gd name="connsiteY167" fmla="*/ 63222 h 8664003"/>
              <a:gd name="connsiteX168" fmla="*/ 2046931 w 20766109"/>
              <a:gd name="connsiteY168" fmla="*/ 1220 h 8664003"/>
              <a:gd name="connsiteX169" fmla="*/ 2101277 w 20766109"/>
              <a:gd name="connsiteY169" fmla="*/ 4 h 8664003"/>
              <a:gd name="connsiteX170" fmla="*/ 18658619 w 20766109"/>
              <a:gd name="connsiteY170" fmla="*/ 0 h 8664003"/>
              <a:gd name="connsiteX171" fmla="*/ 19076819 w 20766109"/>
              <a:gd name="connsiteY171" fmla="*/ 43388 h 8664003"/>
              <a:gd name="connsiteX172" fmla="*/ 19064733 w 20766109"/>
              <a:gd name="connsiteY172" fmla="*/ 105372 h 8664003"/>
              <a:gd name="connsiteX173" fmla="*/ 18658619 w 20766109"/>
              <a:gd name="connsiteY173" fmla="*/ 63224 h 8664003"/>
              <a:gd name="connsiteX174" fmla="*/ 18460395 w 20766109"/>
              <a:gd name="connsiteY174" fmla="*/ 73141 h 8664003"/>
              <a:gd name="connsiteX175" fmla="*/ 18454351 w 20766109"/>
              <a:gd name="connsiteY175" fmla="*/ 9917 h 8664003"/>
              <a:gd name="connsiteX176" fmla="*/ 18658619 w 20766109"/>
              <a:gd name="connsiteY176" fmla="*/ 0 h 8664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Lst>
            <a:rect l="l" t="t" r="r" b="b"/>
            <a:pathLst>
              <a:path w="20766109" h="8664003">
                <a:moveTo>
                  <a:pt x="20703373" y="8046873"/>
                </a:moveTo>
                <a:lnTo>
                  <a:pt x="20766109" y="8046873"/>
                </a:lnTo>
                <a:lnTo>
                  <a:pt x="20766109" y="8664003"/>
                </a:lnTo>
                <a:lnTo>
                  <a:pt x="20703373" y="8664003"/>
                </a:lnTo>
                <a:close/>
                <a:moveTo>
                  <a:pt x="0" y="8046873"/>
                </a:moveTo>
                <a:lnTo>
                  <a:pt x="62736" y="8046873"/>
                </a:lnTo>
                <a:lnTo>
                  <a:pt x="62736" y="8664003"/>
                </a:lnTo>
                <a:lnTo>
                  <a:pt x="0" y="8664003"/>
                </a:lnTo>
                <a:close/>
                <a:moveTo>
                  <a:pt x="20698513" y="7276202"/>
                </a:moveTo>
                <a:lnTo>
                  <a:pt x="20761251" y="7276202"/>
                </a:lnTo>
                <a:lnTo>
                  <a:pt x="20761251" y="7530855"/>
                </a:lnTo>
                <a:lnTo>
                  <a:pt x="20698513" y="7530855"/>
                </a:lnTo>
                <a:close/>
                <a:moveTo>
                  <a:pt x="1" y="6913724"/>
                </a:moveTo>
                <a:lnTo>
                  <a:pt x="62737" y="6913724"/>
                </a:lnTo>
                <a:lnTo>
                  <a:pt x="62737" y="7530854"/>
                </a:lnTo>
                <a:lnTo>
                  <a:pt x="1" y="7530854"/>
                </a:lnTo>
                <a:close/>
                <a:moveTo>
                  <a:pt x="20698513" y="6039515"/>
                </a:moveTo>
                <a:lnTo>
                  <a:pt x="20761251" y="6039515"/>
                </a:lnTo>
                <a:lnTo>
                  <a:pt x="20761251" y="6656644"/>
                </a:lnTo>
                <a:lnTo>
                  <a:pt x="20698513" y="6656644"/>
                </a:lnTo>
                <a:close/>
                <a:moveTo>
                  <a:pt x="0" y="5677038"/>
                </a:moveTo>
                <a:lnTo>
                  <a:pt x="62738" y="5677038"/>
                </a:lnTo>
                <a:lnTo>
                  <a:pt x="62738" y="6294171"/>
                </a:lnTo>
                <a:lnTo>
                  <a:pt x="0" y="6294171"/>
                </a:lnTo>
                <a:close/>
                <a:moveTo>
                  <a:pt x="20698513" y="4808156"/>
                </a:moveTo>
                <a:lnTo>
                  <a:pt x="20761251" y="4808156"/>
                </a:lnTo>
                <a:lnTo>
                  <a:pt x="20761251" y="5425289"/>
                </a:lnTo>
                <a:lnTo>
                  <a:pt x="20698513" y="5425289"/>
                </a:lnTo>
                <a:close/>
                <a:moveTo>
                  <a:pt x="1" y="4445677"/>
                </a:moveTo>
                <a:lnTo>
                  <a:pt x="62737" y="4445677"/>
                </a:lnTo>
                <a:lnTo>
                  <a:pt x="62737" y="5062811"/>
                </a:lnTo>
                <a:lnTo>
                  <a:pt x="1" y="5062811"/>
                </a:lnTo>
                <a:close/>
                <a:moveTo>
                  <a:pt x="5849045" y="4104527"/>
                </a:moveTo>
                <a:cubicBezTo>
                  <a:pt x="5977155" y="4130152"/>
                  <a:pt x="6107691" y="4142356"/>
                  <a:pt x="6238230" y="4142356"/>
                </a:cubicBezTo>
                <a:cubicBezTo>
                  <a:pt x="6310749" y="4142356"/>
                  <a:pt x="6382062" y="4138694"/>
                  <a:pt x="6452163" y="4131374"/>
                </a:cubicBezTo>
                <a:lnTo>
                  <a:pt x="6459415" y="4193606"/>
                </a:lnTo>
                <a:cubicBezTo>
                  <a:pt x="6386897" y="4200927"/>
                  <a:pt x="6311958" y="4204588"/>
                  <a:pt x="6238230" y="4204588"/>
                </a:cubicBezTo>
                <a:cubicBezTo>
                  <a:pt x="6104065" y="4204588"/>
                  <a:pt x="5968695" y="4192386"/>
                  <a:pt x="5836961" y="4165540"/>
                </a:cubicBezTo>
                <a:close/>
                <a:moveTo>
                  <a:pt x="15247883" y="4008573"/>
                </a:moveTo>
                <a:lnTo>
                  <a:pt x="15270811" y="4066142"/>
                </a:lnTo>
                <a:cubicBezTo>
                  <a:pt x="15076529" y="4140503"/>
                  <a:pt x="14871386" y="4184880"/>
                  <a:pt x="14663830" y="4199273"/>
                </a:cubicBezTo>
                <a:lnTo>
                  <a:pt x="14659003" y="4138105"/>
                </a:lnTo>
                <a:cubicBezTo>
                  <a:pt x="14861733" y="4123712"/>
                  <a:pt x="15059635" y="4080535"/>
                  <a:pt x="15247883" y="4008573"/>
                </a:cubicBezTo>
                <a:close/>
                <a:moveTo>
                  <a:pt x="13496507" y="3864654"/>
                </a:moveTo>
                <a:cubicBezTo>
                  <a:pt x="13672459" y="3966842"/>
                  <a:pt x="13862971" y="4041379"/>
                  <a:pt x="14060765" y="4087062"/>
                </a:cubicBezTo>
                <a:lnTo>
                  <a:pt x="14046203" y="4145969"/>
                </a:lnTo>
                <a:cubicBezTo>
                  <a:pt x="13842343" y="4100286"/>
                  <a:pt x="13646976" y="4022143"/>
                  <a:pt x="13464957" y="3918753"/>
                </a:cubicBezTo>
                <a:close/>
                <a:moveTo>
                  <a:pt x="7556167" y="3662089"/>
                </a:moveTo>
                <a:lnTo>
                  <a:pt x="7594818" y="3709550"/>
                </a:lnTo>
                <a:cubicBezTo>
                  <a:pt x="7435388" y="3845847"/>
                  <a:pt x="7257843" y="3956588"/>
                  <a:pt x="7065805" y="4039339"/>
                </a:cubicBezTo>
                <a:lnTo>
                  <a:pt x="7041653" y="3982143"/>
                </a:lnTo>
                <a:cubicBezTo>
                  <a:pt x="7226441" y="3901826"/>
                  <a:pt x="7400363" y="3794735"/>
                  <a:pt x="7556167" y="3662089"/>
                </a:cubicBezTo>
                <a:close/>
                <a:moveTo>
                  <a:pt x="20698513" y="3576802"/>
                </a:moveTo>
                <a:lnTo>
                  <a:pt x="20761251" y="3576802"/>
                </a:lnTo>
                <a:lnTo>
                  <a:pt x="20761251" y="4193935"/>
                </a:lnTo>
                <a:lnTo>
                  <a:pt x="20698513" y="4193935"/>
                </a:lnTo>
                <a:close/>
                <a:moveTo>
                  <a:pt x="4793233" y="3539488"/>
                </a:moveTo>
                <a:cubicBezTo>
                  <a:pt x="4937729" y="3683321"/>
                  <a:pt x="5101655" y="3804188"/>
                  <a:pt x="5281362" y="3899673"/>
                </a:cubicBezTo>
                <a:lnTo>
                  <a:pt x="5252223" y="3954064"/>
                </a:lnTo>
                <a:cubicBezTo>
                  <a:pt x="5066441" y="3856160"/>
                  <a:pt x="4897659" y="3730459"/>
                  <a:pt x="4749521" y="3583000"/>
                </a:cubicBezTo>
                <a:close/>
                <a:moveTo>
                  <a:pt x="16190055" y="3267630"/>
                </a:moveTo>
                <a:lnTo>
                  <a:pt x="16240963" y="3302832"/>
                </a:lnTo>
                <a:cubicBezTo>
                  <a:pt x="16120965" y="3475204"/>
                  <a:pt x="15976723" y="3628154"/>
                  <a:pt x="15811875" y="3756827"/>
                </a:cubicBezTo>
                <a:lnTo>
                  <a:pt x="15773087" y="3708271"/>
                </a:lnTo>
                <a:cubicBezTo>
                  <a:pt x="15933087" y="3583241"/>
                  <a:pt x="16073693" y="3433932"/>
                  <a:pt x="16190055" y="3267630"/>
                </a:cubicBezTo>
                <a:close/>
                <a:moveTo>
                  <a:pt x="1" y="3214322"/>
                </a:moveTo>
                <a:lnTo>
                  <a:pt x="62737" y="3214322"/>
                </a:lnTo>
                <a:lnTo>
                  <a:pt x="62737" y="3831452"/>
                </a:lnTo>
                <a:lnTo>
                  <a:pt x="1" y="3831452"/>
                </a:lnTo>
                <a:close/>
                <a:moveTo>
                  <a:pt x="12683961" y="2990443"/>
                </a:moveTo>
                <a:cubicBezTo>
                  <a:pt x="12772667" y="3173297"/>
                  <a:pt x="12888110" y="3341619"/>
                  <a:pt x="13026637" y="3490566"/>
                </a:cubicBezTo>
                <a:lnTo>
                  <a:pt x="12981676" y="3532949"/>
                </a:lnTo>
                <a:cubicBezTo>
                  <a:pt x="12838287" y="3379158"/>
                  <a:pt x="12719201" y="3205993"/>
                  <a:pt x="12628063" y="3018295"/>
                </a:cubicBezTo>
                <a:close/>
                <a:moveTo>
                  <a:pt x="8201961" y="2654618"/>
                </a:moveTo>
                <a:lnTo>
                  <a:pt x="8261137" y="2671579"/>
                </a:lnTo>
                <a:cubicBezTo>
                  <a:pt x="8204375" y="2872686"/>
                  <a:pt x="8118630" y="3064101"/>
                  <a:pt x="8005105" y="3239766"/>
                </a:cubicBezTo>
                <a:lnTo>
                  <a:pt x="7953173" y="3207056"/>
                </a:lnTo>
                <a:cubicBezTo>
                  <a:pt x="8063074" y="3036237"/>
                  <a:pt x="8147612" y="2849668"/>
                  <a:pt x="8201961" y="2654618"/>
                </a:cubicBezTo>
                <a:close/>
                <a:moveTo>
                  <a:pt x="4234009" y="2484036"/>
                </a:moveTo>
                <a:cubicBezTo>
                  <a:pt x="4271325" y="2681438"/>
                  <a:pt x="4338729" y="2872823"/>
                  <a:pt x="4433818" y="3050967"/>
                </a:cubicBezTo>
                <a:lnTo>
                  <a:pt x="4378452" y="3079854"/>
                </a:lnTo>
                <a:cubicBezTo>
                  <a:pt x="4282158" y="2895692"/>
                  <a:pt x="4212343" y="2699494"/>
                  <a:pt x="4173824" y="2494871"/>
                </a:cubicBezTo>
                <a:close/>
                <a:moveTo>
                  <a:pt x="20698513" y="2345443"/>
                </a:moveTo>
                <a:lnTo>
                  <a:pt x="20761251" y="2345443"/>
                </a:lnTo>
                <a:lnTo>
                  <a:pt x="20761251" y="2962576"/>
                </a:lnTo>
                <a:lnTo>
                  <a:pt x="20698513" y="2962576"/>
                </a:lnTo>
                <a:close/>
                <a:moveTo>
                  <a:pt x="16556919" y="2132219"/>
                </a:moveTo>
                <a:lnTo>
                  <a:pt x="16619443" y="2132219"/>
                </a:lnTo>
                <a:cubicBezTo>
                  <a:pt x="16617039" y="2341971"/>
                  <a:pt x="16582167" y="2550511"/>
                  <a:pt x="16519645" y="2749349"/>
                </a:cubicBezTo>
                <a:lnTo>
                  <a:pt x="16460729" y="2729952"/>
                </a:lnTo>
                <a:cubicBezTo>
                  <a:pt x="16522049" y="2537174"/>
                  <a:pt x="16555717" y="2335908"/>
                  <a:pt x="16556919" y="2132219"/>
                </a:cubicBezTo>
                <a:close/>
                <a:moveTo>
                  <a:pt x="2326" y="1982966"/>
                </a:moveTo>
                <a:lnTo>
                  <a:pt x="62804" y="1986590"/>
                </a:lnTo>
                <a:cubicBezTo>
                  <a:pt x="60477" y="2025236"/>
                  <a:pt x="59315" y="2065091"/>
                  <a:pt x="59315" y="2103736"/>
                </a:cubicBezTo>
                <a:lnTo>
                  <a:pt x="59315" y="2600101"/>
                </a:lnTo>
                <a:lnTo>
                  <a:pt x="1" y="2600101"/>
                </a:lnTo>
                <a:lnTo>
                  <a:pt x="1" y="2103736"/>
                </a:lnTo>
                <a:cubicBezTo>
                  <a:pt x="1" y="2063881"/>
                  <a:pt x="1" y="2022821"/>
                  <a:pt x="2326" y="1982966"/>
                </a:cubicBezTo>
                <a:close/>
                <a:moveTo>
                  <a:pt x="12458741" y="1801726"/>
                </a:moveTo>
                <a:cubicBezTo>
                  <a:pt x="12473115" y="1900837"/>
                  <a:pt x="12480303" y="2002367"/>
                  <a:pt x="12480303" y="2103895"/>
                </a:cubicBezTo>
                <a:cubicBezTo>
                  <a:pt x="12480303" y="2207841"/>
                  <a:pt x="12488687" y="2311787"/>
                  <a:pt x="12504260" y="2414524"/>
                </a:cubicBezTo>
                <a:lnTo>
                  <a:pt x="12443168" y="2424195"/>
                </a:lnTo>
                <a:cubicBezTo>
                  <a:pt x="12427595" y="2319040"/>
                  <a:pt x="12419211" y="2211467"/>
                  <a:pt x="12419211" y="2103895"/>
                </a:cubicBezTo>
                <a:cubicBezTo>
                  <a:pt x="12419211" y="2004784"/>
                  <a:pt x="12412024" y="1906882"/>
                  <a:pt x="12398847" y="1810188"/>
                </a:cubicBezTo>
                <a:close/>
                <a:moveTo>
                  <a:pt x="8384479" y="1444582"/>
                </a:moveTo>
                <a:lnTo>
                  <a:pt x="8442375" y="1463981"/>
                </a:lnTo>
                <a:cubicBezTo>
                  <a:pt x="8379653" y="1656759"/>
                  <a:pt x="8345880" y="1858023"/>
                  <a:pt x="8341055" y="2061712"/>
                </a:cubicBezTo>
                <a:lnTo>
                  <a:pt x="8278335" y="2060501"/>
                </a:lnTo>
                <a:cubicBezTo>
                  <a:pt x="8283159" y="1850749"/>
                  <a:pt x="8319346" y="1643422"/>
                  <a:pt x="8384479" y="1444582"/>
                </a:cubicBezTo>
                <a:close/>
                <a:moveTo>
                  <a:pt x="4026367" y="1274009"/>
                </a:moveTo>
                <a:cubicBezTo>
                  <a:pt x="4109020" y="1464512"/>
                  <a:pt x="4161727" y="1667073"/>
                  <a:pt x="4183289" y="1874457"/>
                </a:cubicBezTo>
                <a:lnTo>
                  <a:pt x="4123395" y="1880486"/>
                </a:lnTo>
                <a:cubicBezTo>
                  <a:pt x="4101833" y="1679131"/>
                  <a:pt x="4050325" y="1483804"/>
                  <a:pt x="3971266" y="1298124"/>
                </a:cubicBezTo>
                <a:close/>
                <a:moveTo>
                  <a:pt x="20523357" y="1135413"/>
                </a:moveTo>
                <a:cubicBezTo>
                  <a:pt x="20619455" y="1321682"/>
                  <a:pt x="20686725" y="1521255"/>
                  <a:pt x="20723965" y="1726877"/>
                </a:cubicBezTo>
                <a:lnTo>
                  <a:pt x="20662701" y="1736553"/>
                </a:lnTo>
                <a:cubicBezTo>
                  <a:pt x="20626663" y="1538189"/>
                  <a:pt x="20562997" y="1344663"/>
                  <a:pt x="20469299" y="1164443"/>
                </a:cubicBezTo>
                <a:close/>
                <a:moveTo>
                  <a:pt x="16903249" y="948843"/>
                </a:moveTo>
                <a:lnTo>
                  <a:pt x="16955263" y="982835"/>
                </a:lnTo>
                <a:cubicBezTo>
                  <a:pt x="16842767" y="1154009"/>
                  <a:pt x="16758093" y="1338535"/>
                  <a:pt x="16701239" y="1533988"/>
                </a:cubicBezTo>
                <a:lnTo>
                  <a:pt x="16641967" y="1516993"/>
                </a:lnTo>
                <a:cubicBezTo>
                  <a:pt x="16700031" y="1315469"/>
                  <a:pt x="16788333" y="1124872"/>
                  <a:pt x="16903249" y="948843"/>
                </a:cubicBezTo>
                <a:close/>
                <a:moveTo>
                  <a:pt x="430012" y="826241"/>
                </a:moveTo>
                <a:lnTo>
                  <a:pt x="478539" y="863669"/>
                </a:lnTo>
                <a:cubicBezTo>
                  <a:pt x="354797" y="1023039"/>
                  <a:pt x="256532" y="1201726"/>
                  <a:pt x="184955" y="1390071"/>
                </a:cubicBezTo>
                <a:lnTo>
                  <a:pt x="127938" y="1369547"/>
                </a:lnTo>
                <a:cubicBezTo>
                  <a:pt x="199514" y="1173957"/>
                  <a:pt x="301417" y="991647"/>
                  <a:pt x="430012" y="826241"/>
                </a:cubicBezTo>
                <a:close/>
                <a:moveTo>
                  <a:pt x="11927768" y="687646"/>
                </a:moveTo>
                <a:cubicBezTo>
                  <a:pt x="12069339" y="842648"/>
                  <a:pt x="12185500" y="1014604"/>
                  <a:pt x="12275039" y="1203511"/>
                </a:cubicBezTo>
                <a:lnTo>
                  <a:pt x="12219379" y="1230152"/>
                </a:lnTo>
                <a:cubicBezTo>
                  <a:pt x="12133469" y="1047298"/>
                  <a:pt x="12019729" y="877766"/>
                  <a:pt x="11881789" y="728820"/>
                </a:cubicBezTo>
                <a:close/>
                <a:moveTo>
                  <a:pt x="9096859" y="437109"/>
                </a:moveTo>
                <a:lnTo>
                  <a:pt x="9135350" y="486707"/>
                </a:lnTo>
                <a:cubicBezTo>
                  <a:pt x="8975379" y="610093"/>
                  <a:pt x="8834651" y="756464"/>
                  <a:pt x="8717982" y="920981"/>
                </a:cubicBezTo>
                <a:lnTo>
                  <a:pt x="8667463" y="884691"/>
                </a:lnTo>
                <a:cubicBezTo>
                  <a:pt x="8788945" y="716546"/>
                  <a:pt x="8932077" y="565336"/>
                  <a:pt x="9096859" y="437109"/>
                </a:cubicBezTo>
                <a:close/>
                <a:moveTo>
                  <a:pt x="3231124" y="335831"/>
                </a:moveTo>
                <a:cubicBezTo>
                  <a:pt x="3408424" y="448802"/>
                  <a:pt x="3566295" y="588495"/>
                  <a:pt x="3703524" y="747626"/>
                </a:cubicBezTo>
                <a:lnTo>
                  <a:pt x="3656162" y="787711"/>
                </a:lnTo>
                <a:cubicBezTo>
                  <a:pt x="3523792" y="632226"/>
                  <a:pt x="3369566" y="498606"/>
                  <a:pt x="3198334" y="388066"/>
                </a:cubicBezTo>
                <a:close/>
                <a:moveTo>
                  <a:pt x="19661453" y="255871"/>
                </a:moveTo>
                <a:cubicBezTo>
                  <a:pt x="19845429" y="355100"/>
                  <a:pt x="20012463" y="482160"/>
                  <a:pt x="20158917" y="631002"/>
                </a:cubicBezTo>
                <a:lnTo>
                  <a:pt x="20114133" y="675777"/>
                </a:lnTo>
                <a:cubicBezTo>
                  <a:pt x="19972519" y="530564"/>
                  <a:pt x="19809119" y="407134"/>
                  <a:pt x="19632405" y="310325"/>
                </a:cubicBezTo>
                <a:close/>
                <a:moveTo>
                  <a:pt x="17854373" y="165253"/>
                </a:moveTo>
                <a:lnTo>
                  <a:pt x="17877441" y="222380"/>
                </a:lnTo>
                <a:cubicBezTo>
                  <a:pt x="17690469" y="301382"/>
                  <a:pt x="17515637" y="407125"/>
                  <a:pt x="17357801" y="537177"/>
                </a:cubicBezTo>
                <a:lnTo>
                  <a:pt x="17318949" y="489775"/>
                </a:lnTo>
                <a:cubicBezTo>
                  <a:pt x="17480427" y="356077"/>
                  <a:pt x="17660115" y="246688"/>
                  <a:pt x="17854373" y="165253"/>
                </a:cubicBezTo>
                <a:close/>
                <a:moveTo>
                  <a:pt x="1434681" y="111943"/>
                </a:moveTo>
                <a:lnTo>
                  <a:pt x="1454033" y="170347"/>
                </a:lnTo>
                <a:cubicBezTo>
                  <a:pt x="1261729" y="234835"/>
                  <a:pt x="1081521" y="328524"/>
                  <a:pt x="915826" y="446549"/>
                </a:cubicBezTo>
                <a:lnTo>
                  <a:pt x="879543" y="396663"/>
                </a:lnTo>
                <a:cubicBezTo>
                  <a:pt x="1050075" y="274987"/>
                  <a:pt x="1236331" y="178865"/>
                  <a:pt x="1434681" y="111943"/>
                </a:cubicBezTo>
                <a:close/>
                <a:moveTo>
                  <a:pt x="10867481" y="58642"/>
                </a:moveTo>
                <a:cubicBezTo>
                  <a:pt x="11070347" y="107020"/>
                  <a:pt x="11263554" y="185635"/>
                  <a:pt x="11443477" y="293276"/>
                </a:cubicBezTo>
                <a:lnTo>
                  <a:pt x="11413287" y="345282"/>
                </a:lnTo>
                <a:cubicBezTo>
                  <a:pt x="11238194" y="242478"/>
                  <a:pt x="11049819" y="166283"/>
                  <a:pt x="10852991" y="119114"/>
                </a:cubicBezTo>
                <a:close/>
                <a:moveTo>
                  <a:pt x="10249932" y="5334"/>
                </a:moveTo>
                <a:lnTo>
                  <a:pt x="10254759" y="66327"/>
                </a:lnTo>
                <a:cubicBezTo>
                  <a:pt x="10052031" y="79483"/>
                  <a:pt x="9852923" y="120144"/>
                  <a:pt x="9663471" y="190706"/>
                </a:cubicBezTo>
                <a:lnTo>
                  <a:pt x="9642955" y="133300"/>
                </a:lnTo>
                <a:cubicBezTo>
                  <a:pt x="9837236" y="61543"/>
                  <a:pt x="10041170" y="18490"/>
                  <a:pt x="10249932" y="5334"/>
                </a:cubicBezTo>
                <a:close/>
                <a:moveTo>
                  <a:pt x="2101277" y="4"/>
                </a:moveTo>
                <a:cubicBezTo>
                  <a:pt x="2292095" y="4"/>
                  <a:pt x="2481704" y="26750"/>
                  <a:pt x="2664067" y="76596"/>
                </a:cubicBezTo>
                <a:lnTo>
                  <a:pt x="2648371" y="137382"/>
                </a:lnTo>
                <a:cubicBezTo>
                  <a:pt x="2470837" y="87538"/>
                  <a:pt x="2287265" y="62008"/>
                  <a:pt x="2101277" y="62008"/>
                </a:cubicBezTo>
                <a:cubicBezTo>
                  <a:pt x="2083162" y="62008"/>
                  <a:pt x="2066254" y="62008"/>
                  <a:pt x="2048139" y="63222"/>
                </a:cubicBezTo>
                <a:lnTo>
                  <a:pt x="2046931" y="1220"/>
                </a:lnTo>
                <a:cubicBezTo>
                  <a:pt x="2065048" y="4"/>
                  <a:pt x="2083162" y="4"/>
                  <a:pt x="2101277" y="4"/>
                </a:cubicBezTo>
                <a:close/>
                <a:moveTo>
                  <a:pt x="18658619" y="0"/>
                </a:moveTo>
                <a:cubicBezTo>
                  <a:pt x="18798823" y="0"/>
                  <a:pt x="18940239" y="14876"/>
                  <a:pt x="19076819" y="43388"/>
                </a:cubicBezTo>
                <a:lnTo>
                  <a:pt x="19064733" y="105372"/>
                </a:lnTo>
                <a:cubicBezTo>
                  <a:pt x="18931779" y="78099"/>
                  <a:pt x="18795197" y="63224"/>
                  <a:pt x="18658619" y="63224"/>
                </a:cubicBezTo>
                <a:cubicBezTo>
                  <a:pt x="18592139" y="63224"/>
                  <a:pt x="18525663" y="66943"/>
                  <a:pt x="18460395" y="73141"/>
                </a:cubicBezTo>
                <a:lnTo>
                  <a:pt x="18454351" y="9917"/>
                </a:lnTo>
                <a:cubicBezTo>
                  <a:pt x="18522037" y="3720"/>
                  <a:pt x="18589723" y="0"/>
                  <a:pt x="18658619" y="0"/>
                </a:cubicBezTo>
                <a:close/>
              </a:path>
            </a:pathLst>
          </a:custGeom>
          <a:solidFill>
            <a:schemeClr val="bg1"/>
          </a:solidFill>
          <a:ln>
            <a:noFill/>
          </a:ln>
          <a:effectLst/>
        </p:spPr>
        <p:txBody>
          <a:bodyPr wrap="square" anchor="ctr">
            <a:noAutofit/>
          </a:bodyPr>
          <a:lstStyle/>
          <a:p>
            <a:endParaRPr lang="en-US" sz="3265">
              <a:latin typeface="Lato Light" panose="020F0502020204030203" pitchFamily="34" charset="0"/>
            </a:endParaRPr>
          </a:p>
        </p:txBody>
      </p:sp>
      <p:sp>
        <p:nvSpPr>
          <p:cNvPr id="73" name="Freeform 217">
            <a:extLst>
              <a:ext uri="{FF2B5EF4-FFF2-40B4-BE49-F238E27FC236}">
                <a16:creationId xmlns:a16="http://schemas.microsoft.com/office/drawing/2014/main" id="{F7C878F0-7925-0C4E-9E48-278F0CFF8BB6}"/>
              </a:ext>
            </a:extLst>
          </p:cNvPr>
          <p:cNvSpPr>
            <a:spLocks noChangeArrowheads="1"/>
          </p:cNvSpPr>
          <p:nvPr/>
        </p:nvSpPr>
        <p:spPr bwMode="auto">
          <a:xfrm>
            <a:off x="1191321" y="2864379"/>
            <a:ext cx="1557648" cy="1557648"/>
          </a:xfrm>
          <a:custGeom>
            <a:avLst/>
            <a:gdLst>
              <a:gd name="T0" fmla="*/ 801 w 1314"/>
              <a:gd name="T1" fmla="*/ 80 h 1312"/>
              <a:gd name="T2" fmla="*/ 1233 w 1314"/>
              <a:gd name="T3" fmla="*/ 512 h 1312"/>
              <a:gd name="T4" fmla="*/ 1233 w 1314"/>
              <a:gd name="T5" fmla="*/ 512 h 1312"/>
              <a:gd name="T6" fmla="*/ 1233 w 1314"/>
              <a:gd name="T7" fmla="*/ 800 h 1312"/>
              <a:gd name="T8" fmla="*/ 801 w 1314"/>
              <a:gd name="T9" fmla="*/ 1232 h 1312"/>
              <a:gd name="T10" fmla="*/ 801 w 1314"/>
              <a:gd name="T11" fmla="*/ 1232 h 1312"/>
              <a:gd name="T12" fmla="*/ 512 w 1314"/>
              <a:gd name="T13" fmla="*/ 1232 h 1312"/>
              <a:gd name="T14" fmla="*/ 80 w 1314"/>
              <a:gd name="T15" fmla="*/ 800 h 1312"/>
              <a:gd name="T16" fmla="*/ 80 w 1314"/>
              <a:gd name="T17" fmla="*/ 800 h 1312"/>
              <a:gd name="T18" fmla="*/ 80 w 1314"/>
              <a:gd name="T19" fmla="*/ 512 h 1312"/>
              <a:gd name="T20" fmla="*/ 512 w 1314"/>
              <a:gd name="T21" fmla="*/ 80 h 1312"/>
              <a:gd name="T22" fmla="*/ 512 w 1314"/>
              <a:gd name="T23" fmla="*/ 80 h 1312"/>
              <a:gd name="T24" fmla="*/ 801 w 1314"/>
              <a:gd name="T25" fmla="*/ 80 h 1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4" h="1312">
                <a:moveTo>
                  <a:pt x="801" y="80"/>
                </a:moveTo>
                <a:lnTo>
                  <a:pt x="1233" y="512"/>
                </a:lnTo>
                <a:lnTo>
                  <a:pt x="1233" y="512"/>
                </a:lnTo>
                <a:cubicBezTo>
                  <a:pt x="1313" y="592"/>
                  <a:pt x="1313" y="721"/>
                  <a:pt x="1233" y="800"/>
                </a:cubicBezTo>
                <a:lnTo>
                  <a:pt x="801" y="1232"/>
                </a:lnTo>
                <a:lnTo>
                  <a:pt x="801" y="1232"/>
                </a:lnTo>
                <a:cubicBezTo>
                  <a:pt x="721" y="1311"/>
                  <a:pt x="592" y="1311"/>
                  <a:pt x="512" y="1232"/>
                </a:cubicBezTo>
                <a:lnTo>
                  <a:pt x="80" y="800"/>
                </a:lnTo>
                <a:lnTo>
                  <a:pt x="80" y="800"/>
                </a:lnTo>
                <a:cubicBezTo>
                  <a:pt x="0" y="721"/>
                  <a:pt x="0" y="592"/>
                  <a:pt x="80" y="512"/>
                </a:cubicBezTo>
                <a:lnTo>
                  <a:pt x="512" y="80"/>
                </a:lnTo>
                <a:lnTo>
                  <a:pt x="512" y="80"/>
                </a:lnTo>
                <a:cubicBezTo>
                  <a:pt x="592" y="0"/>
                  <a:pt x="721" y="0"/>
                  <a:pt x="801" y="80"/>
                </a:cubicBez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5">
              <a:latin typeface="Lato Light" panose="020F0502020204030203" pitchFamily="34" charset="0"/>
            </a:endParaRPr>
          </a:p>
        </p:txBody>
      </p:sp>
      <p:sp>
        <p:nvSpPr>
          <p:cNvPr id="74" name="Freeform 217">
            <a:extLst>
              <a:ext uri="{FF2B5EF4-FFF2-40B4-BE49-F238E27FC236}">
                <a16:creationId xmlns:a16="http://schemas.microsoft.com/office/drawing/2014/main" id="{6D02B8F8-ACC4-094A-B675-5B11170982A3}"/>
              </a:ext>
            </a:extLst>
          </p:cNvPr>
          <p:cNvSpPr>
            <a:spLocks noChangeArrowheads="1"/>
          </p:cNvSpPr>
          <p:nvPr/>
        </p:nvSpPr>
        <p:spPr bwMode="auto">
          <a:xfrm>
            <a:off x="3260586" y="2864379"/>
            <a:ext cx="1557648" cy="1557648"/>
          </a:xfrm>
          <a:custGeom>
            <a:avLst/>
            <a:gdLst>
              <a:gd name="T0" fmla="*/ 801 w 1314"/>
              <a:gd name="T1" fmla="*/ 80 h 1312"/>
              <a:gd name="T2" fmla="*/ 1233 w 1314"/>
              <a:gd name="T3" fmla="*/ 512 h 1312"/>
              <a:gd name="T4" fmla="*/ 1233 w 1314"/>
              <a:gd name="T5" fmla="*/ 512 h 1312"/>
              <a:gd name="T6" fmla="*/ 1233 w 1314"/>
              <a:gd name="T7" fmla="*/ 800 h 1312"/>
              <a:gd name="T8" fmla="*/ 801 w 1314"/>
              <a:gd name="T9" fmla="*/ 1232 h 1312"/>
              <a:gd name="T10" fmla="*/ 801 w 1314"/>
              <a:gd name="T11" fmla="*/ 1232 h 1312"/>
              <a:gd name="T12" fmla="*/ 512 w 1314"/>
              <a:gd name="T13" fmla="*/ 1232 h 1312"/>
              <a:gd name="T14" fmla="*/ 80 w 1314"/>
              <a:gd name="T15" fmla="*/ 800 h 1312"/>
              <a:gd name="T16" fmla="*/ 80 w 1314"/>
              <a:gd name="T17" fmla="*/ 800 h 1312"/>
              <a:gd name="T18" fmla="*/ 80 w 1314"/>
              <a:gd name="T19" fmla="*/ 512 h 1312"/>
              <a:gd name="T20" fmla="*/ 512 w 1314"/>
              <a:gd name="T21" fmla="*/ 80 h 1312"/>
              <a:gd name="T22" fmla="*/ 512 w 1314"/>
              <a:gd name="T23" fmla="*/ 80 h 1312"/>
              <a:gd name="T24" fmla="*/ 801 w 1314"/>
              <a:gd name="T25" fmla="*/ 80 h 1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4" h="1312">
                <a:moveTo>
                  <a:pt x="801" y="80"/>
                </a:moveTo>
                <a:lnTo>
                  <a:pt x="1233" y="512"/>
                </a:lnTo>
                <a:lnTo>
                  <a:pt x="1233" y="512"/>
                </a:lnTo>
                <a:cubicBezTo>
                  <a:pt x="1313" y="592"/>
                  <a:pt x="1313" y="721"/>
                  <a:pt x="1233" y="800"/>
                </a:cubicBezTo>
                <a:lnTo>
                  <a:pt x="801" y="1232"/>
                </a:lnTo>
                <a:lnTo>
                  <a:pt x="801" y="1232"/>
                </a:lnTo>
                <a:cubicBezTo>
                  <a:pt x="721" y="1311"/>
                  <a:pt x="592" y="1311"/>
                  <a:pt x="512" y="1232"/>
                </a:cubicBezTo>
                <a:lnTo>
                  <a:pt x="80" y="800"/>
                </a:lnTo>
                <a:lnTo>
                  <a:pt x="80" y="800"/>
                </a:lnTo>
                <a:cubicBezTo>
                  <a:pt x="0" y="721"/>
                  <a:pt x="0" y="592"/>
                  <a:pt x="80" y="512"/>
                </a:cubicBezTo>
                <a:lnTo>
                  <a:pt x="512" y="80"/>
                </a:lnTo>
                <a:lnTo>
                  <a:pt x="512" y="80"/>
                </a:lnTo>
                <a:cubicBezTo>
                  <a:pt x="592" y="0"/>
                  <a:pt x="721" y="0"/>
                  <a:pt x="801" y="80"/>
                </a:cubicBezTo>
              </a:path>
            </a:pathLst>
          </a:custGeom>
          <a:solidFill>
            <a:schemeClr val="accent2"/>
          </a:solidFill>
          <a:ln>
            <a:noFill/>
          </a:ln>
          <a:effectLst/>
        </p:spPr>
        <p:txBody>
          <a:bodyPr wrap="none" anchor="ctr"/>
          <a:lstStyle/>
          <a:p>
            <a:endParaRPr lang="en-US" sz="3265">
              <a:latin typeface="Lato Light" panose="020F0502020204030203" pitchFamily="34" charset="0"/>
            </a:endParaRPr>
          </a:p>
        </p:txBody>
      </p:sp>
      <p:sp>
        <p:nvSpPr>
          <p:cNvPr id="75" name="Freeform 217">
            <a:extLst>
              <a:ext uri="{FF2B5EF4-FFF2-40B4-BE49-F238E27FC236}">
                <a16:creationId xmlns:a16="http://schemas.microsoft.com/office/drawing/2014/main" id="{1BDAD2B1-8ADC-274A-8372-F55F0001A549}"/>
              </a:ext>
            </a:extLst>
          </p:cNvPr>
          <p:cNvSpPr>
            <a:spLocks noChangeArrowheads="1"/>
          </p:cNvSpPr>
          <p:nvPr/>
        </p:nvSpPr>
        <p:spPr bwMode="auto">
          <a:xfrm>
            <a:off x="5329852" y="2864379"/>
            <a:ext cx="1557648" cy="1557648"/>
          </a:xfrm>
          <a:custGeom>
            <a:avLst/>
            <a:gdLst>
              <a:gd name="T0" fmla="*/ 801 w 1314"/>
              <a:gd name="T1" fmla="*/ 80 h 1312"/>
              <a:gd name="T2" fmla="*/ 1233 w 1314"/>
              <a:gd name="T3" fmla="*/ 512 h 1312"/>
              <a:gd name="T4" fmla="*/ 1233 w 1314"/>
              <a:gd name="T5" fmla="*/ 512 h 1312"/>
              <a:gd name="T6" fmla="*/ 1233 w 1314"/>
              <a:gd name="T7" fmla="*/ 800 h 1312"/>
              <a:gd name="T8" fmla="*/ 801 w 1314"/>
              <a:gd name="T9" fmla="*/ 1232 h 1312"/>
              <a:gd name="T10" fmla="*/ 801 w 1314"/>
              <a:gd name="T11" fmla="*/ 1232 h 1312"/>
              <a:gd name="T12" fmla="*/ 512 w 1314"/>
              <a:gd name="T13" fmla="*/ 1232 h 1312"/>
              <a:gd name="T14" fmla="*/ 80 w 1314"/>
              <a:gd name="T15" fmla="*/ 800 h 1312"/>
              <a:gd name="T16" fmla="*/ 80 w 1314"/>
              <a:gd name="T17" fmla="*/ 800 h 1312"/>
              <a:gd name="T18" fmla="*/ 80 w 1314"/>
              <a:gd name="T19" fmla="*/ 512 h 1312"/>
              <a:gd name="T20" fmla="*/ 512 w 1314"/>
              <a:gd name="T21" fmla="*/ 80 h 1312"/>
              <a:gd name="T22" fmla="*/ 512 w 1314"/>
              <a:gd name="T23" fmla="*/ 80 h 1312"/>
              <a:gd name="T24" fmla="*/ 801 w 1314"/>
              <a:gd name="T25" fmla="*/ 80 h 1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4" h="1312">
                <a:moveTo>
                  <a:pt x="801" y="80"/>
                </a:moveTo>
                <a:lnTo>
                  <a:pt x="1233" y="512"/>
                </a:lnTo>
                <a:lnTo>
                  <a:pt x="1233" y="512"/>
                </a:lnTo>
                <a:cubicBezTo>
                  <a:pt x="1313" y="592"/>
                  <a:pt x="1313" y="721"/>
                  <a:pt x="1233" y="800"/>
                </a:cubicBezTo>
                <a:lnTo>
                  <a:pt x="801" y="1232"/>
                </a:lnTo>
                <a:lnTo>
                  <a:pt x="801" y="1232"/>
                </a:lnTo>
                <a:cubicBezTo>
                  <a:pt x="721" y="1311"/>
                  <a:pt x="592" y="1311"/>
                  <a:pt x="512" y="1232"/>
                </a:cubicBezTo>
                <a:lnTo>
                  <a:pt x="80" y="800"/>
                </a:lnTo>
                <a:lnTo>
                  <a:pt x="80" y="800"/>
                </a:lnTo>
                <a:cubicBezTo>
                  <a:pt x="0" y="721"/>
                  <a:pt x="0" y="592"/>
                  <a:pt x="80" y="512"/>
                </a:cubicBezTo>
                <a:lnTo>
                  <a:pt x="512" y="80"/>
                </a:lnTo>
                <a:lnTo>
                  <a:pt x="512" y="80"/>
                </a:lnTo>
                <a:cubicBezTo>
                  <a:pt x="592" y="0"/>
                  <a:pt x="721" y="0"/>
                  <a:pt x="801" y="80"/>
                </a:cubicBezTo>
              </a:path>
            </a:pathLst>
          </a:custGeom>
          <a:solidFill>
            <a:schemeClr val="accent3"/>
          </a:solidFill>
          <a:ln>
            <a:noFill/>
          </a:ln>
          <a:effectLst/>
        </p:spPr>
        <p:txBody>
          <a:bodyPr wrap="none" anchor="ctr"/>
          <a:lstStyle/>
          <a:p>
            <a:endParaRPr lang="en-US" sz="3265">
              <a:latin typeface="Lato Light" panose="020F0502020204030203" pitchFamily="34" charset="0"/>
            </a:endParaRPr>
          </a:p>
        </p:txBody>
      </p:sp>
      <p:sp>
        <p:nvSpPr>
          <p:cNvPr id="76" name="Freeform 217">
            <a:extLst>
              <a:ext uri="{FF2B5EF4-FFF2-40B4-BE49-F238E27FC236}">
                <a16:creationId xmlns:a16="http://schemas.microsoft.com/office/drawing/2014/main" id="{C9873866-DF5C-D246-A9BF-330D56E3FDC6}"/>
              </a:ext>
            </a:extLst>
          </p:cNvPr>
          <p:cNvSpPr>
            <a:spLocks noChangeArrowheads="1"/>
          </p:cNvSpPr>
          <p:nvPr/>
        </p:nvSpPr>
        <p:spPr bwMode="auto">
          <a:xfrm>
            <a:off x="7399117" y="2864379"/>
            <a:ext cx="1557648" cy="1557648"/>
          </a:xfrm>
          <a:custGeom>
            <a:avLst/>
            <a:gdLst>
              <a:gd name="T0" fmla="*/ 801 w 1314"/>
              <a:gd name="T1" fmla="*/ 80 h 1312"/>
              <a:gd name="T2" fmla="*/ 1233 w 1314"/>
              <a:gd name="T3" fmla="*/ 512 h 1312"/>
              <a:gd name="T4" fmla="*/ 1233 w 1314"/>
              <a:gd name="T5" fmla="*/ 512 h 1312"/>
              <a:gd name="T6" fmla="*/ 1233 w 1314"/>
              <a:gd name="T7" fmla="*/ 800 h 1312"/>
              <a:gd name="T8" fmla="*/ 801 w 1314"/>
              <a:gd name="T9" fmla="*/ 1232 h 1312"/>
              <a:gd name="T10" fmla="*/ 801 w 1314"/>
              <a:gd name="T11" fmla="*/ 1232 h 1312"/>
              <a:gd name="T12" fmla="*/ 512 w 1314"/>
              <a:gd name="T13" fmla="*/ 1232 h 1312"/>
              <a:gd name="T14" fmla="*/ 80 w 1314"/>
              <a:gd name="T15" fmla="*/ 800 h 1312"/>
              <a:gd name="T16" fmla="*/ 80 w 1314"/>
              <a:gd name="T17" fmla="*/ 800 h 1312"/>
              <a:gd name="T18" fmla="*/ 80 w 1314"/>
              <a:gd name="T19" fmla="*/ 512 h 1312"/>
              <a:gd name="T20" fmla="*/ 512 w 1314"/>
              <a:gd name="T21" fmla="*/ 80 h 1312"/>
              <a:gd name="T22" fmla="*/ 512 w 1314"/>
              <a:gd name="T23" fmla="*/ 80 h 1312"/>
              <a:gd name="T24" fmla="*/ 801 w 1314"/>
              <a:gd name="T25" fmla="*/ 80 h 1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4" h="1312">
                <a:moveTo>
                  <a:pt x="801" y="80"/>
                </a:moveTo>
                <a:lnTo>
                  <a:pt x="1233" y="512"/>
                </a:lnTo>
                <a:lnTo>
                  <a:pt x="1233" y="512"/>
                </a:lnTo>
                <a:cubicBezTo>
                  <a:pt x="1313" y="592"/>
                  <a:pt x="1313" y="721"/>
                  <a:pt x="1233" y="800"/>
                </a:cubicBezTo>
                <a:lnTo>
                  <a:pt x="801" y="1232"/>
                </a:lnTo>
                <a:lnTo>
                  <a:pt x="801" y="1232"/>
                </a:lnTo>
                <a:cubicBezTo>
                  <a:pt x="721" y="1311"/>
                  <a:pt x="592" y="1311"/>
                  <a:pt x="512" y="1232"/>
                </a:cubicBezTo>
                <a:lnTo>
                  <a:pt x="80" y="800"/>
                </a:lnTo>
                <a:lnTo>
                  <a:pt x="80" y="800"/>
                </a:lnTo>
                <a:cubicBezTo>
                  <a:pt x="0" y="721"/>
                  <a:pt x="0" y="592"/>
                  <a:pt x="80" y="512"/>
                </a:cubicBezTo>
                <a:lnTo>
                  <a:pt x="512" y="80"/>
                </a:lnTo>
                <a:lnTo>
                  <a:pt x="512" y="80"/>
                </a:lnTo>
                <a:cubicBezTo>
                  <a:pt x="592" y="0"/>
                  <a:pt x="721" y="0"/>
                  <a:pt x="801" y="80"/>
                </a:cubicBezTo>
              </a:path>
            </a:pathLst>
          </a:custGeom>
          <a:solidFill>
            <a:schemeClr val="accent4"/>
          </a:solidFill>
          <a:ln>
            <a:noFill/>
          </a:ln>
          <a:effectLst/>
        </p:spPr>
        <p:txBody>
          <a:bodyPr wrap="none" anchor="ctr"/>
          <a:lstStyle/>
          <a:p>
            <a:endParaRPr lang="en-US" sz="3265">
              <a:latin typeface="Lato Light" panose="020F0502020204030203" pitchFamily="34" charset="0"/>
            </a:endParaRPr>
          </a:p>
        </p:txBody>
      </p:sp>
      <p:sp>
        <p:nvSpPr>
          <p:cNvPr id="77" name="Freeform 217">
            <a:extLst>
              <a:ext uri="{FF2B5EF4-FFF2-40B4-BE49-F238E27FC236}">
                <a16:creationId xmlns:a16="http://schemas.microsoft.com/office/drawing/2014/main" id="{EFE38925-19C8-994F-8C59-C75386AB487D}"/>
              </a:ext>
            </a:extLst>
          </p:cNvPr>
          <p:cNvSpPr>
            <a:spLocks noChangeArrowheads="1"/>
          </p:cNvSpPr>
          <p:nvPr/>
        </p:nvSpPr>
        <p:spPr bwMode="auto">
          <a:xfrm>
            <a:off x="9468382" y="2864379"/>
            <a:ext cx="1557648" cy="1557648"/>
          </a:xfrm>
          <a:custGeom>
            <a:avLst/>
            <a:gdLst>
              <a:gd name="T0" fmla="*/ 801 w 1314"/>
              <a:gd name="T1" fmla="*/ 80 h 1312"/>
              <a:gd name="T2" fmla="*/ 1233 w 1314"/>
              <a:gd name="T3" fmla="*/ 512 h 1312"/>
              <a:gd name="T4" fmla="*/ 1233 w 1314"/>
              <a:gd name="T5" fmla="*/ 512 h 1312"/>
              <a:gd name="T6" fmla="*/ 1233 w 1314"/>
              <a:gd name="T7" fmla="*/ 800 h 1312"/>
              <a:gd name="T8" fmla="*/ 801 w 1314"/>
              <a:gd name="T9" fmla="*/ 1232 h 1312"/>
              <a:gd name="T10" fmla="*/ 801 w 1314"/>
              <a:gd name="T11" fmla="*/ 1232 h 1312"/>
              <a:gd name="T12" fmla="*/ 512 w 1314"/>
              <a:gd name="T13" fmla="*/ 1232 h 1312"/>
              <a:gd name="T14" fmla="*/ 80 w 1314"/>
              <a:gd name="T15" fmla="*/ 800 h 1312"/>
              <a:gd name="T16" fmla="*/ 80 w 1314"/>
              <a:gd name="T17" fmla="*/ 800 h 1312"/>
              <a:gd name="T18" fmla="*/ 80 w 1314"/>
              <a:gd name="T19" fmla="*/ 512 h 1312"/>
              <a:gd name="T20" fmla="*/ 512 w 1314"/>
              <a:gd name="T21" fmla="*/ 80 h 1312"/>
              <a:gd name="T22" fmla="*/ 512 w 1314"/>
              <a:gd name="T23" fmla="*/ 80 h 1312"/>
              <a:gd name="T24" fmla="*/ 801 w 1314"/>
              <a:gd name="T25" fmla="*/ 80 h 1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4" h="1312">
                <a:moveTo>
                  <a:pt x="801" y="80"/>
                </a:moveTo>
                <a:lnTo>
                  <a:pt x="1233" y="512"/>
                </a:lnTo>
                <a:lnTo>
                  <a:pt x="1233" y="512"/>
                </a:lnTo>
                <a:cubicBezTo>
                  <a:pt x="1313" y="592"/>
                  <a:pt x="1313" y="721"/>
                  <a:pt x="1233" y="800"/>
                </a:cubicBezTo>
                <a:lnTo>
                  <a:pt x="801" y="1232"/>
                </a:lnTo>
                <a:lnTo>
                  <a:pt x="801" y="1232"/>
                </a:lnTo>
                <a:cubicBezTo>
                  <a:pt x="721" y="1311"/>
                  <a:pt x="592" y="1311"/>
                  <a:pt x="512" y="1232"/>
                </a:cubicBezTo>
                <a:lnTo>
                  <a:pt x="80" y="800"/>
                </a:lnTo>
                <a:lnTo>
                  <a:pt x="80" y="800"/>
                </a:lnTo>
                <a:cubicBezTo>
                  <a:pt x="0" y="721"/>
                  <a:pt x="0" y="592"/>
                  <a:pt x="80" y="512"/>
                </a:cubicBezTo>
                <a:lnTo>
                  <a:pt x="512" y="80"/>
                </a:lnTo>
                <a:lnTo>
                  <a:pt x="512" y="80"/>
                </a:lnTo>
                <a:cubicBezTo>
                  <a:pt x="592" y="0"/>
                  <a:pt x="721" y="0"/>
                  <a:pt x="801" y="80"/>
                </a:cubicBezTo>
              </a:path>
            </a:pathLst>
          </a:custGeom>
          <a:solidFill>
            <a:schemeClr val="accent5"/>
          </a:solidFill>
          <a:ln>
            <a:noFill/>
          </a:ln>
          <a:effectLst/>
        </p:spPr>
        <p:txBody>
          <a:bodyPr wrap="none" anchor="ctr"/>
          <a:lstStyle/>
          <a:p>
            <a:endParaRPr lang="en-US" sz="3265">
              <a:latin typeface="Lato Light" panose="020F0502020204030203" pitchFamily="34" charset="0"/>
            </a:endParaRPr>
          </a:p>
        </p:txBody>
      </p:sp>
      <p:sp>
        <p:nvSpPr>
          <p:cNvPr id="83" name="TextBox 82">
            <a:extLst>
              <a:ext uri="{FF2B5EF4-FFF2-40B4-BE49-F238E27FC236}">
                <a16:creationId xmlns:a16="http://schemas.microsoft.com/office/drawing/2014/main" id="{912910C1-4C4E-204D-948A-11E35700A14E}"/>
              </a:ext>
            </a:extLst>
          </p:cNvPr>
          <p:cNvSpPr txBox="1"/>
          <p:nvPr/>
        </p:nvSpPr>
        <p:spPr>
          <a:xfrm>
            <a:off x="5251511" y="4602828"/>
            <a:ext cx="1714328" cy="584911"/>
          </a:xfrm>
          <a:prstGeom prst="rect">
            <a:avLst/>
          </a:prstGeom>
          <a:noFill/>
        </p:spPr>
        <p:txBody>
          <a:bodyPr wrap="none" rtlCol="0" anchor="b" anchorCtr="0">
            <a:spAutoFit/>
          </a:bodyPr>
          <a:lstStyle/>
          <a:p>
            <a:pPr algn="ctr"/>
            <a:r>
              <a:rPr lang="es" sz="1600" b="1" i="0" strike="noStrike" cap="none" spc="0" baseline="0" dirty="0">
                <a:solidFill>
                  <a:srgbClr val="753005"/>
                </a:solidFill>
                <a:effectLst/>
                <a:latin typeface="Gill Sans MT"/>
                <a:ea typeface="Gill Sans MT"/>
                <a:cs typeface="Gill Sans MT"/>
              </a:rPr>
              <a:t>Diseño y piloto </a:t>
            </a:r>
          </a:p>
          <a:p>
            <a:pPr algn="ctr"/>
            <a:r>
              <a:rPr lang="en-US" sz="1600" b="1" dirty="0">
                <a:solidFill>
                  <a:srgbClr val="753005"/>
                </a:solidFill>
                <a:latin typeface="Gill Sans MT"/>
                <a:ea typeface="Gill Sans MT"/>
                <a:cs typeface="Gill Sans MT"/>
              </a:rPr>
              <a:t>d</a:t>
            </a:r>
            <a:r>
              <a:rPr lang="es" sz="1600" b="1" i="0" strike="noStrike" cap="none" spc="0" baseline="0" dirty="0">
                <a:solidFill>
                  <a:srgbClr val="753005"/>
                </a:solidFill>
                <a:effectLst/>
                <a:latin typeface="Gill Sans MT"/>
                <a:ea typeface="Gill Sans MT"/>
                <a:cs typeface="Gill Sans MT"/>
              </a:rPr>
              <a:t>el mecanismo</a:t>
            </a:r>
          </a:p>
        </p:txBody>
      </p:sp>
      <p:sp>
        <p:nvSpPr>
          <p:cNvPr id="86" name="TextBox 85">
            <a:extLst>
              <a:ext uri="{FF2B5EF4-FFF2-40B4-BE49-F238E27FC236}">
                <a16:creationId xmlns:a16="http://schemas.microsoft.com/office/drawing/2014/main" id="{F65961C2-7C7D-7149-BFBA-DCEC784AAC7B}"/>
              </a:ext>
            </a:extLst>
          </p:cNvPr>
          <p:cNvSpPr txBox="1"/>
          <p:nvPr/>
        </p:nvSpPr>
        <p:spPr>
          <a:xfrm>
            <a:off x="9279633" y="4467951"/>
            <a:ext cx="1935145" cy="822960"/>
          </a:xfrm>
          <a:prstGeom prst="rect">
            <a:avLst/>
          </a:prstGeom>
          <a:noFill/>
        </p:spPr>
        <p:txBody>
          <a:bodyPr wrap="square" rtlCol="0" anchor="b" anchorCtr="0">
            <a:spAutoFit/>
          </a:bodyPr>
          <a:lstStyle/>
          <a:p>
            <a:pPr algn="ctr"/>
            <a:r>
              <a:rPr lang="es" sz="1600" b="1" i="0" strike="noStrike" cap="none" spc="0" baseline="0" dirty="0">
                <a:solidFill>
                  <a:srgbClr val="753005"/>
                </a:solidFill>
                <a:effectLst/>
                <a:latin typeface="Gill Sans MT"/>
                <a:ea typeface="Gill Sans MT"/>
                <a:cs typeface="Gill Sans MT"/>
              </a:rPr>
              <a:t>Revisar periódicamente </a:t>
            </a:r>
          </a:p>
          <a:p>
            <a:pPr algn="ctr"/>
            <a:r>
              <a:rPr lang="en-US" sz="1600" b="1" dirty="0">
                <a:solidFill>
                  <a:srgbClr val="753005"/>
                </a:solidFill>
                <a:latin typeface="Gill Sans MT"/>
                <a:ea typeface="Gill Sans MT"/>
                <a:cs typeface="Gill Sans MT"/>
              </a:rPr>
              <a:t>e</a:t>
            </a:r>
            <a:r>
              <a:rPr lang="es" sz="1600" b="1" i="0" strike="noStrike" cap="none" spc="0" baseline="0" dirty="0">
                <a:solidFill>
                  <a:srgbClr val="753005"/>
                </a:solidFill>
                <a:effectLst/>
                <a:latin typeface="Gill Sans MT"/>
                <a:ea typeface="Gill Sans MT"/>
                <a:cs typeface="Gill Sans MT"/>
              </a:rPr>
              <a:t>l mecanismo</a:t>
            </a:r>
          </a:p>
        </p:txBody>
      </p:sp>
      <p:sp>
        <p:nvSpPr>
          <p:cNvPr id="79" name="TextBox 78">
            <a:extLst>
              <a:ext uri="{FF2B5EF4-FFF2-40B4-BE49-F238E27FC236}">
                <a16:creationId xmlns:a16="http://schemas.microsoft.com/office/drawing/2014/main" id="{08E2DDA0-759E-524C-966A-6C235DDD1FAB}"/>
              </a:ext>
            </a:extLst>
          </p:cNvPr>
          <p:cNvSpPr txBox="1"/>
          <p:nvPr/>
        </p:nvSpPr>
        <p:spPr>
          <a:xfrm>
            <a:off x="1090050" y="4615734"/>
            <a:ext cx="1916615" cy="338554"/>
          </a:xfrm>
          <a:prstGeom prst="rect">
            <a:avLst/>
          </a:prstGeom>
          <a:noFill/>
        </p:spPr>
        <p:txBody>
          <a:bodyPr wrap="none" rtlCol="0" anchor="b" anchorCtr="0">
            <a:spAutoFit/>
          </a:bodyPr>
          <a:lstStyle/>
          <a:p>
            <a:pPr algn="ctr"/>
            <a:r>
              <a:rPr lang="es" sz="1600" b="1" i="0" strike="noStrike" cap="none" spc="0" baseline="0" dirty="0">
                <a:solidFill>
                  <a:srgbClr val="753005"/>
                </a:solidFill>
                <a:effectLst/>
                <a:latin typeface="Gill Sans MT"/>
                <a:ea typeface="Gill Sans MT"/>
                <a:cs typeface="Gill Sans MT"/>
              </a:rPr>
              <a:t>Crear el concepto</a:t>
            </a:r>
          </a:p>
        </p:txBody>
      </p:sp>
      <p:sp>
        <p:nvSpPr>
          <p:cNvPr id="89" name="TextBox 88">
            <a:extLst>
              <a:ext uri="{FF2B5EF4-FFF2-40B4-BE49-F238E27FC236}">
                <a16:creationId xmlns:a16="http://schemas.microsoft.com/office/drawing/2014/main" id="{97FE9F56-61CF-2D41-83F3-318D664B8654}"/>
              </a:ext>
            </a:extLst>
          </p:cNvPr>
          <p:cNvSpPr txBox="1"/>
          <p:nvPr/>
        </p:nvSpPr>
        <p:spPr>
          <a:xfrm>
            <a:off x="2778650" y="2111012"/>
            <a:ext cx="2467855" cy="584775"/>
          </a:xfrm>
          <a:prstGeom prst="rect">
            <a:avLst/>
          </a:prstGeom>
          <a:noFill/>
        </p:spPr>
        <p:txBody>
          <a:bodyPr wrap="none" rtlCol="0" anchor="b" anchorCtr="0">
            <a:spAutoFit/>
          </a:bodyPr>
          <a:lstStyle/>
          <a:p>
            <a:pPr algn="ctr"/>
            <a:r>
              <a:rPr lang="es" sz="1600" b="1" i="0" strike="noStrike" cap="none" spc="0" baseline="0" dirty="0">
                <a:solidFill>
                  <a:srgbClr val="753005"/>
                </a:solidFill>
                <a:effectLst/>
                <a:latin typeface="Gill Sans MT"/>
                <a:ea typeface="Gill Sans MT"/>
                <a:cs typeface="Gill Sans MT"/>
              </a:rPr>
              <a:t>Obtener aportes de los </a:t>
            </a:r>
          </a:p>
          <a:p>
            <a:pPr algn="ctr"/>
            <a:r>
              <a:rPr lang="es" sz="1600" b="1" i="0" strike="noStrike" cap="none" spc="0" baseline="0" dirty="0">
                <a:solidFill>
                  <a:srgbClr val="753005"/>
                </a:solidFill>
                <a:effectLst/>
                <a:latin typeface="Gill Sans MT"/>
                <a:ea typeface="Gill Sans MT"/>
                <a:cs typeface="Gill Sans MT"/>
              </a:rPr>
              <a:t>clientes y del personal</a:t>
            </a:r>
          </a:p>
        </p:txBody>
      </p:sp>
      <p:sp>
        <p:nvSpPr>
          <p:cNvPr id="93" name="TextBox 92">
            <a:extLst>
              <a:ext uri="{FF2B5EF4-FFF2-40B4-BE49-F238E27FC236}">
                <a16:creationId xmlns:a16="http://schemas.microsoft.com/office/drawing/2014/main" id="{76AB0215-2A5C-6D48-9CA1-66DA462D6071}"/>
              </a:ext>
            </a:extLst>
          </p:cNvPr>
          <p:cNvSpPr txBox="1"/>
          <p:nvPr/>
        </p:nvSpPr>
        <p:spPr>
          <a:xfrm>
            <a:off x="7086684" y="2150255"/>
            <a:ext cx="2182514" cy="584911"/>
          </a:xfrm>
          <a:prstGeom prst="rect">
            <a:avLst/>
          </a:prstGeom>
          <a:noFill/>
        </p:spPr>
        <p:txBody>
          <a:bodyPr wrap="none" rtlCol="0" anchor="b" anchorCtr="0">
            <a:spAutoFit/>
          </a:bodyPr>
          <a:lstStyle/>
          <a:p>
            <a:pPr algn="ctr"/>
            <a:r>
              <a:rPr lang="es" sz="1600" b="1" i="0" strike="noStrike" cap="none" spc="0" baseline="0" dirty="0">
                <a:solidFill>
                  <a:srgbClr val="753005"/>
                </a:solidFill>
                <a:effectLst/>
                <a:latin typeface="Gill Sans MT"/>
                <a:ea typeface="Gill Sans MT"/>
                <a:cs typeface="Gill Sans MT"/>
              </a:rPr>
              <a:t>Mejorar y desplegar </a:t>
            </a:r>
          </a:p>
          <a:p>
            <a:pPr algn="ctr"/>
            <a:r>
              <a:rPr lang="en-US" sz="1600" b="1" dirty="0">
                <a:solidFill>
                  <a:srgbClr val="753005"/>
                </a:solidFill>
                <a:latin typeface="Gill Sans MT"/>
                <a:ea typeface="Gill Sans MT"/>
                <a:cs typeface="Gill Sans MT"/>
              </a:rPr>
              <a:t>e</a:t>
            </a:r>
            <a:r>
              <a:rPr lang="es" sz="1600" b="1" i="0" strike="noStrike" cap="none" spc="0" baseline="0" dirty="0">
                <a:solidFill>
                  <a:srgbClr val="753005"/>
                </a:solidFill>
                <a:effectLst/>
                <a:latin typeface="Gill Sans MT"/>
                <a:ea typeface="Gill Sans MT"/>
                <a:cs typeface="Gill Sans MT"/>
              </a:rPr>
              <a:t>l mecanismo</a:t>
            </a:r>
          </a:p>
        </p:txBody>
      </p:sp>
      <p:sp>
        <p:nvSpPr>
          <p:cNvPr id="94" name="Freeform 995">
            <a:extLst>
              <a:ext uri="{FF2B5EF4-FFF2-40B4-BE49-F238E27FC236}">
                <a16:creationId xmlns:a16="http://schemas.microsoft.com/office/drawing/2014/main" id="{745D7A50-A8D4-564E-ACC3-D64DF6354A98}"/>
              </a:ext>
            </a:extLst>
          </p:cNvPr>
          <p:cNvSpPr>
            <a:spLocks noChangeAspect="1" noChangeArrowheads="1"/>
          </p:cNvSpPr>
          <p:nvPr/>
        </p:nvSpPr>
        <p:spPr bwMode="auto">
          <a:xfrm>
            <a:off x="10001933" y="3373404"/>
            <a:ext cx="530225" cy="528638"/>
          </a:xfrm>
          <a:custGeom>
            <a:avLst/>
            <a:gdLst>
              <a:gd name="T0" fmla="*/ 18986675 w 291739"/>
              <a:gd name="T1" fmla="*/ 120365288 h 291741"/>
              <a:gd name="T2" fmla="*/ 25577986 w 291739"/>
              <a:gd name="T3" fmla="*/ 77721317 h 291741"/>
              <a:gd name="T4" fmla="*/ 32325355 w 291739"/>
              <a:gd name="T5" fmla="*/ 120365288 h 291741"/>
              <a:gd name="T6" fmla="*/ 14280441 w 291739"/>
              <a:gd name="T7" fmla="*/ 72982908 h 291741"/>
              <a:gd name="T8" fmla="*/ 98711419 w 291739"/>
              <a:gd name="T9" fmla="*/ 72217384 h 291741"/>
              <a:gd name="T10" fmla="*/ 79508500 w 291739"/>
              <a:gd name="T11" fmla="*/ 72217384 h 291741"/>
              <a:gd name="T12" fmla="*/ 27495286 w 291739"/>
              <a:gd name="T13" fmla="*/ 60108224 h 291741"/>
              <a:gd name="T14" fmla="*/ 23506752 w 291739"/>
              <a:gd name="T15" fmla="*/ 61219966 h 291741"/>
              <a:gd name="T16" fmla="*/ 25581024 w 291739"/>
              <a:gd name="T17" fmla="*/ 46570010 h 291741"/>
              <a:gd name="T18" fmla="*/ 25581024 w 291739"/>
              <a:gd name="T19" fmla="*/ 53165979 h 291741"/>
              <a:gd name="T20" fmla="*/ 25581024 w 291739"/>
              <a:gd name="T21" fmla="*/ 46570010 h 291741"/>
              <a:gd name="T22" fmla="*/ 27495286 w 291739"/>
              <a:gd name="T23" fmla="*/ 40480181 h 291741"/>
              <a:gd name="T24" fmla="*/ 23506752 w 291739"/>
              <a:gd name="T25" fmla="*/ 37654946 h 291741"/>
              <a:gd name="T26" fmla="*/ 106998153 w 291739"/>
              <a:gd name="T27" fmla="*/ 34751664 h 291741"/>
              <a:gd name="T28" fmla="*/ 103015808 w 291739"/>
              <a:gd name="T29" fmla="*/ 64833199 h 291741"/>
              <a:gd name="T30" fmla="*/ 73976774 w 291739"/>
              <a:gd name="T31" fmla="*/ 33071526 h 291741"/>
              <a:gd name="T32" fmla="*/ 73976774 w 291739"/>
              <a:gd name="T33" fmla="*/ 66665260 h 291741"/>
              <a:gd name="T34" fmla="*/ 73976774 w 291739"/>
              <a:gd name="T35" fmla="*/ 33071526 h 291741"/>
              <a:gd name="T36" fmla="*/ 98711419 w 291739"/>
              <a:gd name="T37" fmla="*/ 26841560 h 291741"/>
              <a:gd name="T38" fmla="*/ 79508500 w 291739"/>
              <a:gd name="T39" fmla="*/ 26841560 h 291741"/>
              <a:gd name="T40" fmla="*/ 125328394 w 291739"/>
              <a:gd name="T41" fmla="*/ 10123089 h 291741"/>
              <a:gd name="T42" fmla="*/ 122028430 w 291739"/>
              <a:gd name="T43" fmla="*/ 13941145 h 291741"/>
              <a:gd name="T44" fmla="*/ 127056242 w 291739"/>
              <a:gd name="T45" fmla="*/ 87234268 h 291741"/>
              <a:gd name="T46" fmla="*/ 114014778 w 291739"/>
              <a:gd name="T47" fmla="*/ 121590918 h 291741"/>
              <a:gd name="T48" fmla="*/ 110557914 w 291739"/>
              <a:gd name="T49" fmla="*/ 122812367 h 291741"/>
              <a:gd name="T50" fmla="*/ 91073292 w 291739"/>
              <a:gd name="T51" fmla="*/ 122201632 h 291741"/>
              <a:gd name="T52" fmla="*/ 87302354 w 291739"/>
              <a:gd name="T53" fmla="*/ 89219988 h 291741"/>
              <a:gd name="T54" fmla="*/ 65932154 w 291739"/>
              <a:gd name="T55" fmla="*/ 124033780 h 291741"/>
              <a:gd name="T56" fmla="*/ 75988194 w 291739"/>
              <a:gd name="T57" fmla="*/ 89219988 h 291741"/>
              <a:gd name="T58" fmla="*/ 53047224 w 291739"/>
              <a:gd name="T59" fmla="*/ 85401888 h 291741"/>
              <a:gd name="T60" fmla="*/ 58075778 w 291739"/>
              <a:gd name="T61" fmla="*/ 32875673 h 291741"/>
              <a:gd name="T62" fmla="*/ 118100289 w 291739"/>
              <a:gd name="T63" fmla="*/ 85401888 h 291741"/>
              <a:gd name="T64" fmla="*/ 74260367 w 291739"/>
              <a:gd name="T65" fmla="*/ 12108707 h 291741"/>
              <a:gd name="T66" fmla="*/ 43309895 w 291739"/>
              <a:gd name="T67" fmla="*/ 26060094 h 291741"/>
              <a:gd name="T68" fmla="*/ 25577986 w 291739"/>
              <a:gd name="T69" fmla="*/ 30797231 h 291741"/>
              <a:gd name="T70" fmla="*/ 3922606 w 291739"/>
              <a:gd name="T71" fmla="*/ 37980933 h 291741"/>
              <a:gd name="T72" fmla="*/ 10356432 w 291739"/>
              <a:gd name="T73" fmla="*/ 71607884 h 291741"/>
              <a:gd name="T74" fmla="*/ 14280441 w 291739"/>
              <a:gd name="T75" fmla="*/ 39662810 h 291741"/>
              <a:gd name="T76" fmla="*/ 36876044 w 291739"/>
              <a:gd name="T77" fmla="*/ 45929377 h 291741"/>
              <a:gd name="T78" fmla="*/ 65905899 w 291739"/>
              <a:gd name="T79" fmla="*/ 11691904 h 291741"/>
              <a:gd name="T80" fmla="*/ 62532707 w 291739"/>
              <a:gd name="T81" fmla="*/ 4700204 h 291741"/>
              <a:gd name="T82" fmla="*/ 67632032 w 291739"/>
              <a:gd name="T83" fmla="*/ 16582598 h 291741"/>
              <a:gd name="T84" fmla="*/ 40798651 w 291739"/>
              <a:gd name="T85" fmla="*/ 115933410 h 291741"/>
              <a:gd name="T86" fmla="*/ 18986675 w 291739"/>
              <a:gd name="T87" fmla="*/ 124033780 h 291741"/>
              <a:gd name="T88" fmla="*/ 7061061 w 291739"/>
              <a:gd name="T89" fmla="*/ 78638420 h 291741"/>
              <a:gd name="T90" fmla="*/ 12240106 w 291739"/>
              <a:gd name="T91" fmla="*/ 25754599 h 291741"/>
              <a:gd name="T92" fmla="*/ 57432603 w 291739"/>
              <a:gd name="T93" fmla="*/ 6647381 h 291741"/>
              <a:gd name="T94" fmla="*/ 18128834 w 291739"/>
              <a:gd name="T95" fmla="*/ 10797898 h 291741"/>
              <a:gd name="T96" fmla="*/ 25503177 w 291739"/>
              <a:gd name="T97" fmla="*/ 3802477 h 291741"/>
              <a:gd name="T98" fmla="*/ 25503177 w 291739"/>
              <a:gd name="T99" fmla="*/ 21444743 h 29174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91739" h="291741">
                <a:moveTo>
                  <a:pt x="32788" y="171664"/>
                </a:moveTo>
                <a:lnTo>
                  <a:pt x="32788" y="272687"/>
                </a:lnTo>
                <a:cubicBezTo>
                  <a:pt x="32788" y="278439"/>
                  <a:pt x="37472" y="283112"/>
                  <a:pt x="43597" y="283112"/>
                </a:cubicBezTo>
                <a:cubicBezTo>
                  <a:pt x="49723" y="283112"/>
                  <a:pt x="54046" y="278439"/>
                  <a:pt x="54046" y="272687"/>
                </a:cubicBezTo>
                <a:lnTo>
                  <a:pt x="54046" y="187123"/>
                </a:lnTo>
                <a:cubicBezTo>
                  <a:pt x="54046" y="184966"/>
                  <a:pt x="56208" y="182809"/>
                  <a:pt x="58730" y="182809"/>
                </a:cubicBezTo>
                <a:cubicBezTo>
                  <a:pt x="60892" y="182809"/>
                  <a:pt x="63054" y="184966"/>
                  <a:pt x="63054" y="187123"/>
                </a:cubicBezTo>
                <a:lnTo>
                  <a:pt x="63054" y="272687"/>
                </a:lnTo>
                <a:cubicBezTo>
                  <a:pt x="63054" y="278439"/>
                  <a:pt x="68098" y="283112"/>
                  <a:pt x="74224" y="283112"/>
                </a:cubicBezTo>
                <a:cubicBezTo>
                  <a:pt x="79989" y="283112"/>
                  <a:pt x="84673" y="278439"/>
                  <a:pt x="84673" y="272687"/>
                </a:cubicBezTo>
                <a:lnTo>
                  <a:pt x="84673" y="171664"/>
                </a:lnTo>
                <a:lnTo>
                  <a:pt x="32788" y="171664"/>
                </a:lnTo>
                <a:close/>
                <a:moveTo>
                  <a:pt x="186865" y="165100"/>
                </a:moveTo>
                <a:lnTo>
                  <a:pt x="222353" y="165100"/>
                </a:lnTo>
                <a:cubicBezTo>
                  <a:pt x="224504" y="165100"/>
                  <a:pt x="226655" y="167298"/>
                  <a:pt x="226655" y="169863"/>
                </a:cubicBezTo>
                <a:cubicBezTo>
                  <a:pt x="226655" y="172061"/>
                  <a:pt x="224504" y="174259"/>
                  <a:pt x="222353" y="174259"/>
                </a:cubicBezTo>
                <a:lnTo>
                  <a:pt x="186865" y="174259"/>
                </a:lnTo>
                <a:cubicBezTo>
                  <a:pt x="184356" y="174259"/>
                  <a:pt x="182563" y="172061"/>
                  <a:pt x="182563" y="169863"/>
                </a:cubicBezTo>
                <a:cubicBezTo>
                  <a:pt x="182563" y="167298"/>
                  <a:pt x="184356" y="165100"/>
                  <a:pt x="186865" y="165100"/>
                </a:cubicBezTo>
                <a:close/>
                <a:moveTo>
                  <a:pt x="58737" y="136525"/>
                </a:moveTo>
                <a:cubicBezTo>
                  <a:pt x="60935" y="136525"/>
                  <a:pt x="63133" y="138766"/>
                  <a:pt x="63133" y="141381"/>
                </a:cubicBezTo>
                <a:lnTo>
                  <a:pt x="63133" y="143996"/>
                </a:lnTo>
                <a:cubicBezTo>
                  <a:pt x="63133" y="146610"/>
                  <a:pt x="60935" y="148852"/>
                  <a:pt x="58737" y="148852"/>
                </a:cubicBezTo>
                <a:cubicBezTo>
                  <a:pt x="56173" y="148852"/>
                  <a:pt x="53975" y="146610"/>
                  <a:pt x="53975" y="143996"/>
                </a:cubicBezTo>
                <a:lnTo>
                  <a:pt x="53975" y="141381"/>
                </a:lnTo>
                <a:cubicBezTo>
                  <a:pt x="53975" y="138766"/>
                  <a:pt x="56173" y="136525"/>
                  <a:pt x="58737" y="136525"/>
                </a:cubicBezTo>
                <a:close/>
                <a:moveTo>
                  <a:pt x="58737" y="109538"/>
                </a:moveTo>
                <a:cubicBezTo>
                  <a:pt x="60935" y="109538"/>
                  <a:pt x="63133" y="111703"/>
                  <a:pt x="63133" y="114228"/>
                </a:cubicBezTo>
                <a:lnTo>
                  <a:pt x="63133" y="121084"/>
                </a:lnTo>
                <a:cubicBezTo>
                  <a:pt x="63133" y="123248"/>
                  <a:pt x="60935" y="125052"/>
                  <a:pt x="58737" y="125052"/>
                </a:cubicBezTo>
                <a:cubicBezTo>
                  <a:pt x="56173" y="125052"/>
                  <a:pt x="53975" y="123248"/>
                  <a:pt x="53975" y="121084"/>
                </a:cubicBezTo>
                <a:lnTo>
                  <a:pt x="53975" y="114228"/>
                </a:lnTo>
                <a:cubicBezTo>
                  <a:pt x="53975" y="111703"/>
                  <a:pt x="56173" y="109538"/>
                  <a:pt x="58737" y="109538"/>
                </a:cubicBezTo>
                <a:close/>
                <a:moveTo>
                  <a:pt x="58737" y="84138"/>
                </a:moveTo>
                <a:cubicBezTo>
                  <a:pt x="60935" y="84138"/>
                  <a:pt x="63133" y="86353"/>
                  <a:pt x="63133" y="88568"/>
                </a:cubicBezTo>
                <a:lnTo>
                  <a:pt x="63133" y="95214"/>
                </a:lnTo>
                <a:cubicBezTo>
                  <a:pt x="63133" y="97798"/>
                  <a:pt x="60935" y="99644"/>
                  <a:pt x="58737" y="99644"/>
                </a:cubicBezTo>
                <a:cubicBezTo>
                  <a:pt x="56173" y="99644"/>
                  <a:pt x="53975" y="97798"/>
                  <a:pt x="53975" y="95214"/>
                </a:cubicBezTo>
                <a:lnTo>
                  <a:pt x="53975" y="88568"/>
                </a:lnTo>
                <a:cubicBezTo>
                  <a:pt x="53975" y="86353"/>
                  <a:pt x="56173" y="84138"/>
                  <a:pt x="58737" y="84138"/>
                </a:cubicBezTo>
                <a:close/>
                <a:moveTo>
                  <a:pt x="240729" y="77788"/>
                </a:moveTo>
                <a:cubicBezTo>
                  <a:pt x="243396" y="77788"/>
                  <a:pt x="245682" y="79225"/>
                  <a:pt x="245682" y="81739"/>
                </a:cubicBezTo>
                <a:lnTo>
                  <a:pt x="245682" y="152494"/>
                </a:lnTo>
                <a:cubicBezTo>
                  <a:pt x="245682" y="155008"/>
                  <a:pt x="243396" y="156804"/>
                  <a:pt x="240729" y="156804"/>
                </a:cubicBezTo>
                <a:cubicBezTo>
                  <a:pt x="238824" y="156804"/>
                  <a:pt x="236538" y="155008"/>
                  <a:pt x="236538" y="152494"/>
                </a:cubicBezTo>
                <a:lnTo>
                  <a:pt x="236538" y="81739"/>
                </a:lnTo>
                <a:cubicBezTo>
                  <a:pt x="236538" y="79225"/>
                  <a:pt x="238824" y="77788"/>
                  <a:pt x="240729" y="77788"/>
                </a:cubicBezTo>
                <a:close/>
                <a:moveTo>
                  <a:pt x="169862" y="77788"/>
                </a:moveTo>
                <a:cubicBezTo>
                  <a:pt x="171694" y="77788"/>
                  <a:pt x="174258" y="79225"/>
                  <a:pt x="174258" y="81739"/>
                </a:cubicBezTo>
                <a:lnTo>
                  <a:pt x="174258" y="152494"/>
                </a:lnTo>
                <a:cubicBezTo>
                  <a:pt x="174258" y="155008"/>
                  <a:pt x="171694" y="156804"/>
                  <a:pt x="169862" y="156804"/>
                </a:cubicBezTo>
                <a:cubicBezTo>
                  <a:pt x="167298" y="156804"/>
                  <a:pt x="165100" y="155008"/>
                  <a:pt x="165100" y="152494"/>
                </a:cubicBezTo>
                <a:lnTo>
                  <a:pt x="165100" y="81739"/>
                </a:lnTo>
                <a:cubicBezTo>
                  <a:pt x="165100" y="79225"/>
                  <a:pt x="167298" y="77788"/>
                  <a:pt x="169862" y="77788"/>
                </a:cubicBezTo>
                <a:close/>
                <a:moveTo>
                  <a:pt x="186865" y="58738"/>
                </a:moveTo>
                <a:lnTo>
                  <a:pt x="222353" y="58738"/>
                </a:lnTo>
                <a:cubicBezTo>
                  <a:pt x="224504" y="58738"/>
                  <a:pt x="226655" y="60936"/>
                  <a:pt x="226655" y="63134"/>
                </a:cubicBezTo>
                <a:cubicBezTo>
                  <a:pt x="226655" y="65699"/>
                  <a:pt x="224504" y="67897"/>
                  <a:pt x="222353" y="67897"/>
                </a:cubicBezTo>
                <a:lnTo>
                  <a:pt x="186865" y="67897"/>
                </a:lnTo>
                <a:cubicBezTo>
                  <a:pt x="184356" y="67897"/>
                  <a:pt x="182563" y="65699"/>
                  <a:pt x="182563" y="63134"/>
                </a:cubicBezTo>
                <a:cubicBezTo>
                  <a:pt x="182563" y="60936"/>
                  <a:pt x="184356" y="58738"/>
                  <a:pt x="186865" y="58738"/>
                </a:cubicBezTo>
                <a:close/>
                <a:moveTo>
                  <a:pt x="174841" y="23813"/>
                </a:moveTo>
                <a:lnTo>
                  <a:pt x="287771" y="23813"/>
                </a:lnTo>
                <a:cubicBezTo>
                  <a:pt x="289575" y="23813"/>
                  <a:pt x="291739" y="25968"/>
                  <a:pt x="291739" y="28482"/>
                </a:cubicBezTo>
                <a:cubicBezTo>
                  <a:pt x="291739" y="30996"/>
                  <a:pt x="289575" y="32792"/>
                  <a:pt x="287771" y="32792"/>
                </a:cubicBezTo>
                <a:lnTo>
                  <a:pt x="280194" y="32792"/>
                </a:lnTo>
                <a:lnTo>
                  <a:pt x="280194" y="200875"/>
                </a:lnTo>
                <a:lnTo>
                  <a:pt x="287771" y="200875"/>
                </a:lnTo>
                <a:cubicBezTo>
                  <a:pt x="289575" y="200875"/>
                  <a:pt x="291739" y="202671"/>
                  <a:pt x="291739" y="205185"/>
                </a:cubicBezTo>
                <a:cubicBezTo>
                  <a:pt x="291739" y="207699"/>
                  <a:pt x="289575" y="209854"/>
                  <a:pt x="287771" y="209854"/>
                </a:cubicBezTo>
                <a:lnTo>
                  <a:pt x="234734" y="209854"/>
                </a:lnTo>
                <a:lnTo>
                  <a:pt x="261793" y="285995"/>
                </a:lnTo>
                <a:cubicBezTo>
                  <a:pt x="262876" y="288149"/>
                  <a:pt x="261433" y="291023"/>
                  <a:pt x="259268" y="291741"/>
                </a:cubicBezTo>
                <a:cubicBezTo>
                  <a:pt x="258546" y="291741"/>
                  <a:pt x="258185" y="291741"/>
                  <a:pt x="257825" y="291741"/>
                </a:cubicBezTo>
                <a:cubicBezTo>
                  <a:pt x="256381" y="291741"/>
                  <a:pt x="254578" y="291023"/>
                  <a:pt x="253856" y="288868"/>
                </a:cubicBezTo>
                <a:lnTo>
                  <a:pt x="225353" y="209854"/>
                </a:lnTo>
                <a:lnTo>
                  <a:pt x="209117" y="209854"/>
                </a:lnTo>
                <a:lnTo>
                  <a:pt x="209117" y="287431"/>
                </a:lnTo>
                <a:cubicBezTo>
                  <a:pt x="209117" y="290304"/>
                  <a:pt x="206953" y="291741"/>
                  <a:pt x="204427" y="291741"/>
                </a:cubicBezTo>
                <a:cubicBezTo>
                  <a:pt x="202262" y="291741"/>
                  <a:pt x="200458" y="290304"/>
                  <a:pt x="200458" y="287431"/>
                </a:cubicBezTo>
                <a:lnTo>
                  <a:pt x="200458" y="209854"/>
                </a:lnTo>
                <a:lnTo>
                  <a:pt x="184222" y="209854"/>
                </a:lnTo>
                <a:lnTo>
                  <a:pt x="155719" y="288868"/>
                </a:lnTo>
                <a:cubicBezTo>
                  <a:pt x="154997" y="291023"/>
                  <a:pt x="153194" y="291741"/>
                  <a:pt x="151390" y="291741"/>
                </a:cubicBezTo>
                <a:cubicBezTo>
                  <a:pt x="151029" y="291741"/>
                  <a:pt x="150668" y="291741"/>
                  <a:pt x="149586" y="291741"/>
                </a:cubicBezTo>
                <a:cubicBezTo>
                  <a:pt x="147782" y="291023"/>
                  <a:pt x="146338" y="288149"/>
                  <a:pt x="147060" y="285995"/>
                </a:cubicBezTo>
                <a:lnTo>
                  <a:pt x="174480" y="209854"/>
                </a:lnTo>
                <a:lnTo>
                  <a:pt x="121804" y="209854"/>
                </a:lnTo>
                <a:cubicBezTo>
                  <a:pt x="119640" y="209854"/>
                  <a:pt x="117475" y="207699"/>
                  <a:pt x="117475" y="205185"/>
                </a:cubicBezTo>
                <a:cubicBezTo>
                  <a:pt x="117475" y="202671"/>
                  <a:pt x="119640" y="200875"/>
                  <a:pt x="121804" y="200875"/>
                </a:cubicBezTo>
                <a:lnTo>
                  <a:pt x="129381" y="200875"/>
                </a:lnTo>
                <a:lnTo>
                  <a:pt x="129381" y="81278"/>
                </a:lnTo>
                <a:cubicBezTo>
                  <a:pt x="129381" y="78763"/>
                  <a:pt x="131185" y="77327"/>
                  <a:pt x="133350" y="77327"/>
                </a:cubicBezTo>
                <a:cubicBezTo>
                  <a:pt x="135875" y="77327"/>
                  <a:pt x="138401" y="78763"/>
                  <a:pt x="138401" y="81278"/>
                </a:cubicBezTo>
                <a:lnTo>
                  <a:pt x="138401" y="200875"/>
                </a:lnTo>
                <a:lnTo>
                  <a:pt x="271174" y="200875"/>
                </a:lnTo>
                <a:lnTo>
                  <a:pt x="271174" y="32792"/>
                </a:lnTo>
                <a:lnTo>
                  <a:pt x="174841" y="32792"/>
                </a:lnTo>
                <a:cubicBezTo>
                  <a:pt x="172676" y="32792"/>
                  <a:pt x="170512" y="30996"/>
                  <a:pt x="170512" y="28482"/>
                </a:cubicBezTo>
                <a:cubicBezTo>
                  <a:pt x="170512" y="25968"/>
                  <a:pt x="172676" y="23813"/>
                  <a:pt x="174841" y="23813"/>
                </a:cubicBezTo>
                <a:close/>
                <a:moveTo>
                  <a:pt x="138359" y="22108"/>
                </a:moveTo>
                <a:lnTo>
                  <a:pt x="99445" y="61295"/>
                </a:lnTo>
                <a:cubicBezTo>
                  <a:pt x="93680" y="66687"/>
                  <a:pt x="86834" y="69563"/>
                  <a:pt x="78547" y="69563"/>
                </a:cubicBezTo>
                <a:lnTo>
                  <a:pt x="62694" y="69563"/>
                </a:lnTo>
                <a:cubicBezTo>
                  <a:pt x="62333" y="71361"/>
                  <a:pt x="60532" y="72439"/>
                  <a:pt x="58730" y="72439"/>
                </a:cubicBezTo>
                <a:cubicBezTo>
                  <a:pt x="56568" y="72439"/>
                  <a:pt x="54767" y="71361"/>
                  <a:pt x="54407" y="69563"/>
                </a:cubicBezTo>
                <a:lnTo>
                  <a:pt x="28104" y="69563"/>
                </a:lnTo>
                <a:cubicBezTo>
                  <a:pt x="17295" y="69563"/>
                  <a:pt x="9008" y="78192"/>
                  <a:pt x="9008" y="89336"/>
                </a:cubicBezTo>
                <a:lnTo>
                  <a:pt x="9008" y="168429"/>
                </a:lnTo>
                <a:cubicBezTo>
                  <a:pt x="9008" y="172743"/>
                  <a:pt x="12250" y="176338"/>
                  <a:pt x="16214" y="176338"/>
                </a:cubicBezTo>
                <a:cubicBezTo>
                  <a:pt x="20537" y="176338"/>
                  <a:pt x="23780" y="172743"/>
                  <a:pt x="23780" y="168429"/>
                </a:cubicBezTo>
                <a:lnTo>
                  <a:pt x="23780" y="93291"/>
                </a:lnTo>
                <a:cubicBezTo>
                  <a:pt x="23780" y="90774"/>
                  <a:pt x="25582" y="88617"/>
                  <a:pt x="28104" y="88617"/>
                </a:cubicBezTo>
                <a:cubicBezTo>
                  <a:pt x="30626" y="88617"/>
                  <a:pt x="32788" y="90774"/>
                  <a:pt x="32788" y="93291"/>
                </a:cubicBezTo>
                <a:lnTo>
                  <a:pt x="32788" y="162676"/>
                </a:lnTo>
                <a:lnTo>
                  <a:pt x="84673" y="162676"/>
                </a:lnTo>
                <a:lnTo>
                  <a:pt x="84673" y="108031"/>
                </a:lnTo>
                <a:cubicBezTo>
                  <a:pt x="84673" y="100841"/>
                  <a:pt x="87195" y="94729"/>
                  <a:pt x="91879" y="90055"/>
                </a:cubicBezTo>
                <a:lnTo>
                  <a:pt x="149168" y="32534"/>
                </a:lnTo>
                <a:cubicBezTo>
                  <a:pt x="150249" y="31455"/>
                  <a:pt x="151330" y="29298"/>
                  <a:pt x="151330" y="27500"/>
                </a:cubicBezTo>
                <a:cubicBezTo>
                  <a:pt x="151330" y="25343"/>
                  <a:pt x="150249" y="23186"/>
                  <a:pt x="149168" y="22108"/>
                </a:cubicBezTo>
                <a:cubicBezTo>
                  <a:pt x="146286" y="19232"/>
                  <a:pt x="141241" y="19232"/>
                  <a:pt x="138359" y="22108"/>
                </a:cubicBezTo>
                <a:close/>
                <a:moveTo>
                  <a:pt x="143583" y="11053"/>
                </a:moveTo>
                <a:cubicBezTo>
                  <a:pt x="147907" y="11053"/>
                  <a:pt x="152231" y="12581"/>
                  <a:pt x="155293" y="15637"/>
                </a:cubicBezTo>
                <a:cubicBezTo>
                  <a:pt x="158536" y="18872"/>
                  <a:pt x="159977" y="22827"/>
                  <a:pt x="159977" y="27500"/>
                </a:cubicBezTo>
                <a:cubicBezTo>
                  <a:pt x="159977" y="31815"/>
                  <a:pt x="158536" y="35769"/>
                  <a:pt x="155293" y="39005"/>
                </a:cubicBezTo>
                <a:lnTo>
                  <a:pt x="98004" y="96167"/>
                </a:lnTo>
                <a:cubicBezTo>
                  <a:pt x="95482" y="99403"/>
                  <a:pt x="93680" y="103357"/>
                  <a:pt x="93680" y="108031"/>
                </a:cubicBezTo>
                <a:lnTo>
                  <a:pt x="93680" y="272687"/>
                </a:lnTo>
                <a:cubicBezTo>
                  <a:pt x="93680" y="283112"/>
                  <a:pt x="84673" y="291741"/>
                  <a:pt x="74224" y="291741"/>
                </a:cubicBezTo>
                <a:cubicBezTo>
                  <a:pt x="67738" y="291741"/>
                  <a:pt x="62333" y="288865"/>
                  <a:pt x="58730" y="284910"/>
                </a:cubicBezTo>
                <a:cubicBezTo>
                  <a:pt x="54767" y="288865"/>
                  <a:pt x="49723" y="291741"/>
                  <a:pt x="43597" y="291741"/>
                </a:cubicBezTo>
                <a:cubicBezTo>
                  <a:pt x="32788" y="291741"/>
                  <a:pt x="23780" y="283112"/>
                  <a:pt x="23780" y="272687"/>
                </a:cubicBezTo>
                <a:lnTo>
                  <a:pt x="23780" y="183169"/>
                </a:lnTo>
                <a:cubicBezTo>
                  <a:pt x="21618" y="184247"/>
                  <a:pt x="19096" y="184966"/>
                  <a:pt x="16214" y="184966"/>
                </a:cubicBezTo>
                <a:cubicBezTo>
                  <a:pt x="7206" y="184966"/>
                  <a:pt x="0" y="177416"/>
                  <a:pt x="0" y="168429"/>
                </a:cubicBezTo>
                <a:lnTo>
                  <a:pt x="0" y="89336"/>
                </a:lnTo>
                <a:cubicBezTo>
                  <a:pt x="0" y="73158"/>
                  <a:pt x="12611" y="60576"/>
                  <a:pt x="28104" y="60576"/>
                </a:cubicBezTo>
                <a:lnTo>
                  <a:pt x="78547" y="60576"/>
                </a:lnTo>
                <a:cubicBezTo>
                  <a:pt x="84312" y="60576"/>
                  <a:pt x="89357" y="58778"/>
                  <a:pt x="92960" y="54464"/>
                </a:cubicBezTo>
                <a:lnTo>
                  <a:pt x="131873" y="15637"/>
                </a:lnTo>
                <a:cubicBezTo>
                  <a:pt x="134936" y="12581"/>
                  <a:pt x="139260" y="11053"/>
                  <a:pt x="143583" y="11053"/>
                </a:cubicBezTo>
                <a:close/>
                <a:moveTo>
                  <a:pt x="58558" y="8944"/>
                </a:moveTo>
                <a:cubicBezTo>
                  <a:pt x="49551" y="8944"/>
                  <a:pt x="41624" y="16098"/>
                  <a:pt x="41624" y="25400"/>
                </a:cubicBezTo>
                <a:cubicBezTo>
                  <a:pt x="41624" y="34344"/>
                  <a:pt x="49551" y="41498"/>
                  <a:pt x="58558" y="41498"/>
                </a:cubicBezTo>
                <a:cubicBezTo>
                  <a:pt x="67565" y="41498"/>
                  <a:pt x="74770" y="34344"/>
                  <a:pt x="74770" y="25400"/>
                </a:cubicBezTo>
                <a:cubicBezTo>
                  <a:pt x="74770" y="16098"/>
                  <a:pt x="67565" y="8944"/>
                  <a:pt x="58558" y="8944"/>
                </a:cubicBezTo>
                <a:close/>
                <a:moveTo>
                  <a:pt x="58558" y="0"/>
                </a:moveTo>
                <a:cubicBezTo>
                  <a:pt x="72609" y="0"/>
                  <a:pt x="83777" y="11090"/>
                  <a:pt x="83777" y="25400"/>
                </a:cubicBezTo>
                <a:cubicBezTo>
                  <a:pt x="83777" y="39352"/>
                  <a:pt x="72609" y="50442"/>
                  <a:pt x="58558" y="50442"/>
                </a:cubicBezTo>
                <a:cubicBezTo>
                  <a:pt x="44507" y="50442"/>
                  <a:pt x="33338" y="39352"/>
                  <a:pt x="33338" y="25400"/>
                </a:cubicBezTo>
                <a:cubicBezTo>
                  <a:pt x="33338" y="11090"/>
                  <a:pt x="44507" y="0"/>
                  <a:pt x="58558" y="0"/>
                </a:cubicBezTo>
                <a:close/>
              </a:path>
            </a:pathLst>
          </a:custGeom>
          <a:solidFill>
            <a:schemeClr val="bg1"/>
          </a:solidFill>
          <a:ln>
            <a:noFill/>
          </a:ln>
          <a:effectLst/>
        </p:spPr>
        <p:txBody>
          <a:bodyPr anchor="ctr"/>
          <a:lstStyle/>
          <a:p>
            <a:endParaRPr lang="en-US" sz="900">
              <a:latin typeface="Lato Light" panose="020F0502020204030203" pitchFamily="34" charset="0"/>
            </a:endParaRPr>
          </a:p>
        </p:txBody>
      </p:sp>
      <p:sp>
        <p:nvSpPr>
          <p:cNvPr id="96" name="Freeform 1020">
            <a:extLst>
              <a:ext uri="{FF2B5EF4-FFF2-40B4-BE49-F238E27FC236}">
                <a16:creationId xmlns:a16="http://schemas.microsoft.com/office/drawing/2014/main" id="{AB5B17B9-026B-8642-86BA-F68B4025C924}"/>
              </a:ext>
            </a:extLst>
          </p:cNvPr>
          <p:cNvSpPr>
            <a:spLocks noChangeAspect="1" noChangeArrowheads="1"/>
          </p:cNvSpPr>
          <p:nvPr/>
        </p:nvSpPr>
        <p:spPr bwMode="auto">
          <a:xfrm>
            <a:off x="5841976" y="3376503"/>
            <a:ext cx="533400" cy="533400"/>
          </a:xfrm>
          <a:custGeom>
            <a:avLst/>
            <a:gdLst>
              <a:gd name="T0" fmla="*/ 85474451 w 293328"/>
              <a:gd name="T1" fmla="*/ 124201846 h 293329"/>
              <a:gd name="T2" fmla="*/ 3778320 w 293328"/>
              <a:gd name="T3" fmla="*/ 102219194 h 293329"/>
              <a:gd name="T4" fmla="*/ 121049923 w 293328"/>
              <a:gd name="T5" fmla="*/ 111326137 h 293329"/>
              <a:gd name="T6" fmla="*/ 3778320 w 293328"/>
              <a:gd name="T7" fmla="*/ 102219194 h 293329"/>
              <a:gd name="T8" fmla="*/ 71726361 w 293328"/>
              <a:gd name="T9" fmla="*/ 78335768 h 293329"/>
              <a:gd name="T10" fmla="*/ 93698092 w 293328"/>
              <a:gd name="T11" fmla="*/ 78335768 h 293329"/>
              <a:gd name="T12" fmla="*/ 95110857 w 293328"/>
              <a:gd name="T13" fmla="*/ 70993837 h 293329"/>
              <a:gd name="T14" fmla="*/ 95581508 w 293328"/>
              <a:gd name="T15" fmla="*/ 89985905 h 293329"/>
              <a:gd name="T16" fmla="*/ 67959254 w 293328"/>
              <a:gd name="T17" fmla="*/ 78335768 h 293329"/>
              <a:gd name="T18" fmla="*/ 34461138 w 293328"/>
              <a:gd name="T19" fmla="*/ 70675192 h 293329"/>
              <a:gd name="T20" fmla="*/ 32891973 w 293328"/>
              <a:gd name="T21" fmla="*/ 85996548 h 293329"/>
              <a:gd name="T22" fmla="*/ 53294304 w 293328"/>
              <a:gd name="T23" fmla="*/ 73547525 h 293329"/>
              <a:gd name="T24" fmla="*/ 58787775 w 293328"/>
              <a:gd name="T25" fmla="*/ 78335768 h 293329"/>
              <a:gd name="T26" fmla="*/ 31008234 w 293328"/>
              <a:gd name="T27" fmla="*/ 89985905 h 293329"/>
              <a:gd name="T28" fmla="*/ 31793207 w 293328"/>
              <a:gd name="T29" fmla="*/ 70993837 h 293329"/>
              <a:gd name="T30" fmla="*/ 78746641 w 293328"/>
              <a:gd name="T31" fmla="*/ 62408809 h 293329"/>
              <a:gd name="T32" fmla="*/ 83061364 w 293328"/>
              <a:gd name="T33" fmla="*/ 57940157 h 293329"/>
              <a:gd name="T34" fmla="*/ 44381591 w 293328"/>
              <a:gd name="T35" fmla="*/ 66877349 h 293329"/>
              <a:gd name="T36" fmla="*/ 83061364 w 293328"/>
              <a:gd name="T37" fmla="*/ 54087441 h 293329"/>
              <a:gd name="T38" fmla="*/ 74893516 w 293328"/>
              <a:gd name="T39" fmla="*/ 62408809 h 293329"/>
              <a:gd name="T40" fmla="*/ 52548940 w 293328"/>
              <a:gd name="T41" fmla="*/ 62408809 h 293329"/>
              <a:gd name="T42" fmla="*/ 44381591 w 293328"/>
              <a:gd name="T43" fmla="*/ 54087441 h 293329"/>
              <a:gd name="T44" fmla="*/ 71726361 w 293328"/>
              <a:gd name="T45" fmla="*/ 34116309 h 293329"/>
              <a:gd name="T46" fmla="*/ 93698092 w 293328"/>
              <a:gd name="T47" fmla="*/ 34116309 h 293329"/>
              <a:gd name="T48" fmla="*/ 95110857 w 293328"/>
              <a:gd name="T49" fmla="*/ 26615194 h 293329"/>
              <a:gd name="T50" fmla="*/ 95581508 w 293328"/>
              <a:gd name="T51" fmla="*/ 45606589 h 293329"/>
              <a:gd name="T52" fmla="*/ 67959254 w 293328"/>
              <a:gd name="T53" fmla="*/ 34116309 h 293329"/>
              <a:gd name="T54" fmla="*/ 34461138 w 293328"/>
              <a:gd name="T55" fmla="*/ 26295949 h 293329"/>
              <a:gd name="T56" fmla="*/ 32891973 w 293328"/>
              <a:gd name="T57" fmla="*/ 41617468 h 293329"/>
              <a:gd name="T58" fmla="*/ 53294304 w 293328"/>
              <a:gd name="T59" fmla="*/ 29168267 h 293329"/>
              <a:gd name="T60" fmla="*/ 58787775 w 293328"/>
              <a:gd name="T61" fmla="*/ 34116309 h 293329"/>
              <a:gd name="T62" fmla="*/ 31008234 w 293328"/>
              <a:gd name="T63" fmla="*/ 45606589 h 293329"/>
              <a:gd name="T64" fmla="*/ 31793207 w 293328"/>
              <a:gd name="T65" fmla="*/ 26615194 h 293329"/>
              <a:gd name="T66" fmla="*/ 110188614 w 293328"/>
              <a:gd name="T67" fmla="*/ 98451202 h 293329"/>
              <a:gd name="T68" fmla="*/ 121049923 w 293328"/>
              <a:gd name="T69" fmla="*/ 19471217 h 293329"/>
              <a:gd name="T70" fmla="*/ 3778320 w 293328"/>
              <a:gd name="T71" fmla="*/ 22768212 h 293329"/>
              <a:gd name="T72" fmla="*/ 17945078 w 293328"/>
              <a:gd name="T73" fmla="*/ 19471217 h 293329"/>
              <a:gd name="T74" fmla="*/ 78746641 w 293328"/>
              <a:gd name="T75" fmla="*/ 18989436 h 293329"/>
              <a:gd name="T76" fmla="*/ 83061364 w 293328"/>
              <a:gd name="T77" fmla="*/ 14377190 h 293329"/>
              <a:gd name="T78" fmla="*/ 44381591 w 293328"/>
              <a:gd name="T79" fmla="*/ 23601689 h 293329"/>
              <a:gd name="T80" fmla="*/ 83061364 w 293328"/>
              <a:gd name="T81" fmla="*/ 10401063 h 293329"/>
              <a:gd name="T82" fmla="*/ 74893516 w 293328"/>
              <a:gd name="T83" fmla="*/ 18989436 h 293329"/>
              <a:gd name="T84" fmla="*/ 52548940 w 293328"/>
              <a:gd name="T85" fmla="*/ 18989436 h 293329"/>
              <a:gd name="T86" fmla="*/ 44381591 w 293328"/>
              <a:gd name="T87" fmla="*/ 10401063 h 293329"/>
              <a:gd name="T88" fmla="*/ 106253523 w 293328"/>
              <a:gd name="T89" fmla="*/ 98451202 h 293329"/>
              <a:gd name="T90" fmla="*/ 19990681 w 293328"/>
              <a:gd name="T91" fmla="*/ 0 h 293329"/>
              <a:gd name="T92" fmla="*/ 110188614 w 293328"/>
              <a:gd name="T93" fmla="*/ 15545896 h 293329"/>
              <a:gd name="T94" fmla="*/ 128133161 w 293328"/>
              <a:gd name="T95" fmla="*/ 108028786 h 293329"/>
              <a:gd name="T96" fmla="*/ 89252767 w 293328"/>
              <a:gd name="T97" fmla="*/ 124201846 h 293329"/>
              <a:gd name="T98" fmla="*/ 102947275 w 293328"/>
              <a:gd name="T99" fmla="*/ 128127419 h 293329"/>
              <a:gd name="T100" fmla="*/ 25185853 w 293328"/>
              <a:gd name="T101" fmla="*/ 124201846 h 293329"/>
              <a:gd name="T102" fmla="*/ 7083633 w 293328"/>
              <a:gd name="T103" fmla="*/ 115252161 h 293329"/>
              <a:gd name="T104" fmla="*/ 7083633 w 293328"/>
              <a:gd name="T105" fmla="*/ 15545896 h 293329"/>
              <a:gd name="T106" fmla="*/ 19990681 w 293328"/>
              <a:gd name="T107" fmla="*/ 0 h 29332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3328" h="293329">
                <a:moveTo>
                  <a:pt x="97656" y="263852"/>
                </a:moveTo>
                <a:lnTo>
                  <a:pt x="97656" y="284342"/>
                </a:lnTo>
                <a:lnTo>
                  <a:pt x="195672" y="284342"/>
                </a:lnTo>
                <a:lnTo>
                  <a:pt x="195672" y="263852"/>
                </a:lnTo>
                <a:lnTo>
                  <a:pt x="97656" y="263852"/>
                </a:lnTo>
                <a:close/>
                <a:moveTo>
                  <a:pt x="8648" y="234016"/>
                </a:moveTo>
                <a:lnTo>
                  <a:pt x="8648" y="247316"/>
                </a:lnTo>
                <a:cubicBezTo>
                  <a:pt x="8648" y="251271"/>
                  <a:pt x="11891" y="254865"/>
                  <a:pt x="16216" y="254865"/>
                </a:cubicBezTo>
                <a:lnTo>
                  <a:pt x="277112" y="254865"/>
                </a:lnTo>
                <a:cubicBezTo>
                  <a:pt x="281436" y="254865"/>
                  <a:pt x="284679" y="251271"/>
                  <a:pt x="284679" y="247316"/>
                </a:cubicBezTo>
                <a:lnTo>
                  <a:pt x="284679" y="234016"/>
                </a:lnTo>
                <a:lnTo>
                  <a:pt x="8648" y="234016"/>
                </a:lnTo>
                <a:close/>
                <a:moveTo>
                  <a:pt x="167791" y="161800"/>
                </a:moveTo>
                <a:cubicBezTo>
                  <a:pt x="169587" y="163261"/>
                  <a:pt x="169946" y="166550"/>
                  <a:pt x="168509" y="168376"/>
                </a:cubicBezTo>
                <a:cubicBezTo>
                  <a:pt x="165994" y="171299"/>
                  <a:pt x="164198" y="175319"/>
                  <a:pt x="164198" y="179338"/>
                </a:cubicBezTo>
                <a:lnTo>
                  <a:pt x="164198" y="196876"/>
                </a:lnTo>
                <a:lnTo>
                  <a:pt x="214497" y="196876"/>
                </a:lnTo>
                <a:lnTo>
                  <a:pt x="214497" y="179338"/>
                </a:lnTo>
                <a:cubicBezTo>
                  <a:pt x="214497" y="175319"/>
                  <a:pt x="213419" y="171299"/>
                  <a:pt x="210545" y="168376"/>
                </a:cubicBezTo>
                <a:cubicBezTo>
                  <a:pt x="209108" y="166550"/>
                  <a:pt x="209467" y="163261"/>
                  <a:pt x="211263" y="161800"/>
                </a:cubicBezTo>
                <a:cubicBezTo>
                  <a:pt x="213060" y="160338"/>
                  <a:pt x="215934" y="160338"/>
                  <a:pt x="217731" y="162530"/>
                </a:cubicBezTo>
                <a:cubicBezTo>
                  <a:pt x="221323" y="167280"/>
                  <a:pt x="223479" y="173492"/>
                  <a:pt x="223479" y="179338"/>
                </a:cubicBezTo>
                <a:lnTo>
                  <a:pt x="223479" y="201625"/>
                </a:lnTo>
                <a:cubicBezTo>
                  <a:pt x="223479" y="203818"/>
                  <a:pt x="221683" y="206010"/>
                  <a:pt x="218808" y="206010"/>
                </a:cubicBezTo>
                <a:lnTo>
                  <a:pt x="159887" y="206010"/>
                </a:lnTo>
                <a:cubicBezTo>
                  <a:pt x="157372" y="206010"/>
                  <a:pt x="155575" y="203818"/>
                  <a:pt x="155575" y="201625"/>
                </a:cubicBezTo>
                <a:lnTo>
                  <a:pt x="155575" y="179338"/>
                </a:lnTo>
                <a:cubicBezTo>
                  <a:pt x="155575" y="173492"/>
                  <a:pt x="157731" y="167280"/>
                  <a:pt x="161324" y="162530"/>
                </a:cubicBezTo>
                <a:cubicBezTo>
                  <a:pt x="163120" y="160338"/>
                  <a:pt x="165994" y="160338"/>
                  <a:pt x="167791" y="161800"/>
                </a:cubicBezTo>
                <a:close/>
                <a:moveTo>
                  <a:pt x="78890" y="161800"/>
                </a:moveTo>
                <a:cubicBezTo>
                  <a:pt x="80687" y="163261"/>
                  <a:pt x="81046" y="166550"/>
                  <a:pt x="79250" y="168376"/>
                </a:cubicBezTo>
                <a:cubicBezTo>
                  <a:pt x="76735" y="171299"/>
                  <a:pt x="75297" y="175319"/>
                  <a:pt x="75297" y="179338"/>
                </a:cubicBezTo>
                <a:lnTo>
                  <a:pt x="75297" y="196876"/>
                </a:lnTo>
                <a:lnTo>
                  <a:pt x="125956" y="196876"/>
                </a:lnTo>
                <a:lnTo>
                  <a:pt x="125956" y="179338"/>
                </a:lnTo>
                <a:cubicBezTo>
                  <a:pt x="125956" y="175319"/>
                  <a:pt x="124160" y="171299"/>
                  <a:pt x="122004" y="168376"/>
                </a:cubicBezTo>
                <a:cubicBezTo>
                  <a:pt x="120208" y="166550"/>
                  <a:pt x="120567" y="163261"/>
                  <a:pt x="122363" y="161800"/>
                </a:cubicBezTo>
                <a:cubicBezTo>
                  <a:pt x="124160" y="160338"/>
                  <a:pt x="127034" y="160338"/>
                  <a:pt x="128471" y="162530"/>
                </a:cubicBezTo>
                <a:cubicBezTo>
                  <a:pt x="132423" y="167280"/>
                  <a:pt x="134579" y="173492"/>
                  <a:pt x="134579" y="179338"/>
                </a:cubicBezTo>
                <a:lnTo>
                  <a:pt x="134579" y="201625"/>
                </a:lnTo>
                <a:cubicBezTo>
                  <a:pt x="134579" y="203818"/>
                  <a:pt x="132423" y="206010"/>
                  <a:pt x="130268" y="206010"/>
                </a:cubicBezTo>
                <a:lnTo>
                  <a:pt x="70986" y="206010"/>
                </a:lnTo>
                <a:cubicBezTo>
                  <a:pt x="68471" y="206010"/>
                  <a:pt x="66675" y="203818"/>
                  <a:pt x="66675" y="201625"/>
                </a:cubicBezTo>
                <a:lnTo>
                  <a:pt x="66675" y="179338"/>
                </a:lnTo>
                <a:cubicBezTo>
                  <a:pt x="66675" y="173492"/>
                  <a:pt x="68471" y="167280"/>
                  <a:pt x="72782" y="162530"/>
                </a:cubicBezTo>
                <a:cubicBezTo>
                  <a:pt x="74220" y="160338"/>
                  <a:pt x="76735" y="160338"/>
                  <a:pt x="78890" y="161800"/>
                </a:cubicBezTo>
                <a:close/>
                <a:moveTo>
                  <a:pt x="190147" y="132645"/>
                </a:moveTo>
                <a:cubicBezTo>
                  <a:pt x="184856" y="132645"/>
                  <a:pt x="180270" y="137231"/>
                  <a:pt x="180270" y="142875"/>
                </a:cubicBezTo>
                <a:cubicBezTo>
                  <a:pt x="180270" y="148520"/>
                  <a:pt x="184856" y="153106"/>
                  <a:pt x="190147" y="153106"/>
                </a:cubicBezTo>
                <a:cubicBezTo>
                  <a:pt x="195792" y="153106"/>
                  <a:pt x="200378" y="148520"/>
                  <a:pt x="200378" y="142875"/>
                </a:cubicBezTo>
                <a:cubicBezTo>
                  <a:pt x="200378" y="137231"/>
                  <a:pt x="195792" y="132645"/>
                  <a:pt x="190147" y="132645"/>
                </a:cubicBezTo>
                <a:close/>
                <a:moveTo>
                  <a:pt x="101600" y="132645"/>
                </a:moveTo>
                <a:cubicBezTo>
                  <a:pt x="95603" y="132645"/>
                  <a:pt x="91017" y="137231"/>
                  <a:pt x="91017" y="142875"/>
                </a:cubicBezTo>
                <a:cubicBezTo>
                  <a:pt x="91017" y="148520"/>
                  <a:pt x="95603" y="153106"/>
                  <a:pt x="101600" y="153106"/>
                </a:cubicBezTo>
                <a:cubicBezTo>
                  <a:pt x="106892" y="153106"/>
                  <a:pt x="111831" y="148520"/>
                  <a:pt x="111831" y="142875"/>
                </a:cubicBezTo>
                <a:cubicBezTo>
                  <a:pt x="111831" y="137231"/>
                  <a:pt x="106892" y="132645"/>
                  <a:pt x="101600" y="132645"/>
                </a:cubicBezTo>
                <a:close/>
                <a:moveTo>
                  <a:pt x="190147" y="123825"/>
                </a:moveTo>
                <a:cubicBezTo>
                  <a:pt x="200731" y="123825"/>
                  <a:pt x="209197" y="132645"/>
                  <a:pt x="209197" y="142875"/>
                </a:cubicBezTo>
                <a:cubicBezTo>
                  <a:pt x="209197" y="153106"/>
                  <a:pt x="200731" y="161572"/>
                  <a:pt x="190147" y="161572"/>
                </a:cubicBezTo>
                <a:cubicBezTo>
                  <a:pt x="179917" y="161572"/>
                  <a:pt x="171450" y="153106"/>
                  <a:pt x="171450" y="142875"/>
                </a:cubicBezTo>
                <a:cubicBezTo>
                  <a:pt x="171450" y="132645"/>
                  <a:pt x="179917" y="123825"/>
                  <a:pt x="190147" y="123825"/>
                </a:cubicBezTo>
                <a:close/>
                <a:moveTo>
                  <a:pt x="101600" y="123825"/>
                </a:moveTo>
                <a:cubicBezTo>
                  <a:pt x="111831" y="123825"/>
                  <a:pt x="120297" y="132645"/>
                  <a:pt x="120297" y="142875"/>
                </a:cubicBezTo>
                <a:cubicBezTo>
                  <a:pt x="120297" y="153106"/>
                  <a:pt x="111831" y="161572"/>
                  <a:pt x="101600" y="161572"/>
                </a:cubicBezTo>
                <a:cubicBezTo>
                  <a:pt x="91017" y="161572"/>
                  <a:pt x="82550" y="153106"/>
                  <a:pt x="82550" y="142875"/>
                </a:cubicBezTo>
                <a:cubicBezTo>
                  <a:pt x="82550" y="132645"/>
                  <a:pt x="91017" y="123825"/>
                  <a:pt x="101600" y="123825"/>
                </a:cubicBezTo>
                <a:close/>
                <a:moveTo>
                  <a:pt x="167791" y="60200"/>
                </a:moveTo>
                <a:cubicBezTo>
                  <a:pt x="169587" y="62027"/>
                  <a:pt x="169946" y="64584"/>
                  <a:pt x="168509" y="66776"/>
                </a:cubicBezTo>
                <a:cubicBezTo>
                  <a:pt x="165994" y="69699"/>
                  <a:pt x="164198" y="73719"/>
                  <a:pt x="164198" y="78103"/>
                </a:cubicBezTo>
                <a:lnTo>
                  <a:pt x="164198" y="95276"/>
                </a:lnTo>
                <a:lnTo>
                  <a:pt x="214497" y="95276"/>
                </a:lnTo>
                <a:lnTo>
                  <a:pt x="214497" y="78103"/>
                </a:lnTo>
                <a:cubicBezTo>
                  <a:pt x="214497" y="73719"/>
                  <a:pt x="213419" y="69699"/>
                  <a:pt x="210545" y="66776"/>
                </a:cubicBezTo>
                <a:cubicBezTo>
                  <a:pt x="209108" y="64584"/>
                  <a:pt x="209467" y="62027"/>
                  <a:pt x="211263" y="60200"/>
                </a:cubicBezTo>
                <a:cubicBezTo>
                  <a:pt x="213060" y="58738"/>
                  <a:pt x="215934" y="58738"/>
                  <a:pt x="217731" y="60930"/>
                </a:cubicBezTo>
                <a:cubicBezTo>
                  <a:pt x="221323" y="65680"/>
                  <a:pt x="223479" y="71892"/>
                  <a:pt x="223479" y="78103"/>
                </a:cubicBezTo>
                <a:lnTo>
                  <a:pt x="223479" y="100025"/>
                </a:lnTo>
                <a:cubicBezTo>
                  <a:pt x="223479" y="102218"/>
                  <a:pt x="221683" y="104410"/>
                  <a:pt x="218808" y="104410"/>
                </a:cubicBezTo>
                <a:lnTo>
                  <a:pt x="159887" y="104410"/>
                </a:lnTo>
                <a:cubicBezTo>
                  <a:pt x="157372" y="104410"/>
                  <a:pt x="155575" y="102218"/>
                  <a:pt x="155575" y="100025"/>
                </a:cubicBezTo>
                <a:lnTo>
                  <a:pt x="155575" y="78103"/>
                </a:lnTo>
                <a:cubicBezTo>
                  <a:pt x="155575" y="71892"/>
                  <a:pt x="157731" y="65680"/>
                  <a:pt x="161324" y="60930"/>
                </a:cubicBezTo>
                <a:cubicBezTo>
                  <a:pt x="163120" y="58738"/>
                  <a:pt x="165994" y="58738"/>
                  <a:pt x="167791" y="60200"/>
                </a:cubicBezTo>
                <a:close/>
                <a:moveTo>
                  <a:pt x="78890" y="60200"/>
                </a:moveTo>
                <a:cubicBezTo>
                  <a:pt x="80687" y="62027"/>
                  <a:pt x="81046" y="64584"/>
                  <a:pt x="79250" y="66776"/>
                </a:cubicBezTo>
                <a:cubicBezTo>
                  <a:pt x="76735" y="69699"/>
                  <a:pt x="75297" y="73719"/>
                  <a:pt x="75297" y="78103"/>
                </a:cubicBezTo>
                <a:lnTo>
                  <a:pt x="75297" y="95276"/>
                </a:lnTo>
                <a:lnTo>
                  <a:pt x="125956" y="95276"/>
                </a:lnTo>
                <a:lnTo>
                  <a:pt x="125956" y="78103"/>
                </a:lnTo>
                <a:cubicBezTo>
                  <a:pt x="125956" y="73719"/>
                  <a:pt x="124160" y="69699"/>
                  <a:pt x="122004" y="66776"/>
                </a:cubicBezTo>
                <a:cubicBezTo>
                  <a:pt x="120208" y="64584"/>
                  <a:pt x="120567" y="62027"/>
                  <a:pt x="122363" y="60200"/>
                </a:cubicBezTo>
                <a:cubicBezTo>
                  <a:pt x="124160" y="58738"/>
                  <a:pt x="127034" y="58738"/>
                  <a:pt x="128471" y="60930"/>
                </a:cubicBezTo>
                <a:cubicBezTo>
                  <a:pt x="132423" y="65680"/>
                  <a:pt x="134579" y="71892"/>
                  <a:pt x="134579" y="78103"/>
                </a:cubicBezTo>
                <a:lnTo>
                  <a:pt x="134579" y="100025"/>
                </a:lnTo>
                <a:cubicBezTo>
                  <a:pt x="134579" y="102218"/>
                  <a:pt x="132423" y="104410"/>
                  <a:pt x="130268" y="104410"/>
                </a:cubicBezTo>
                <a:lnTo>
                  <a:pt x="70986" y="104410"/>
                </a:lnTo>
                <a:cubicBezTo>
                  <a:pt x="68471" y="104410"/>
                  <a:pt x="66675" y="102218"/>
                  <a:pt x="66675" y="100025"/>
                </a:cubicBezTo>
                <a:lnTo>
                  <a:pt x="66675" y="78103"/>
                </a:lnTo>
                <a:cubicBezTo>
                  <a:pt x="66675" y="71892"/>
                  <a:pt x="68471" y="65680"/>
                  <a:pt x="72782" y="60930"/>
                </a:cubicBezTo>
                <a:cubicBezTo>
                  <a:pt x="74220" y="58738"/>
                  <a:pt x="76735" y="58738"/>
                  <a:pt x="78890" y="60200"/>
                </a:cubicBezTo>
                <a:close/>
                <a:moveTo>
                  <a:pt x="252248" y="44575"/>
                </a:moveTo>
                <a:lnTo>
                  <a:pt x="252248" y="225389"/>
                </a:lnTo>
                <a:lnTo>
                  <a:pt x="284679" y="225389"/>
                </a:lnTo>
                <a:lnTo>
                  <a:pt x="284679" y="52124"/>
                </a:lnTo>
                <a:cubicBezTo>
                  <a:pt x="284679" y="47810"/>
                  <a:pt x="281436" y="44575"/>
                  <a:pt x="277112" y="44575"/>
                </a:cubicBezTo>
                <a:lnTo>
                  <a:pt x="252248" y="44575"/>
                </a:lnTo>
                <a:close/>
                <a:moveTo>
                  <a:pt x="16216" y="44575"/>
                </a:moveTo>
                <a:cubicBezTo>
                  <a:pt x="11891" y="44575"/>
                  <a:pt x="8648" y="47810"/>
                  <a:pt x="8648" y="52124"/>
                </a:cubicBezTo>
                <a:lnTo>
                  <a:pt x="8648" y="225389"/>
                </a:lnTo>
                <a:lnTo>
                  <a:pt x="41080" y="225389"/>
                </a:lnTo>
                <a:lnTo>
                  <a:pt x="41080" y="44575"/>
                </a:lnTo>
                <a:lnTo>
                  <a:pt x="16216" y="44575"/>
                </a:lnTo>
                <a:close/>
                <a:moveTo>
                  <a:pt x="190147" y="32916"/>
                </a:moveTo>
                <a:cubicBezTo>
                  <a:pt x="184856" y="32916"/>
                  <a:pt x="180270" y="37649"/>
                  <a:pt x="180270" y="43475"/>
                </a:cubicBezTo>
                <a:cubicBezTo>
                  <a:pt x="180270" y="49300"/>
                  <a:pt x="184856" y="54034"/>
                  <a:pt x="190147" y="54034"/>
                </a:cubicBezTo>
                <a:cubicBezTo>
                  <a:pt x="195792" y="54034"/>
                  <a:pt x="200378" y="49300"/>
                  <a:pt x="200378" y="43475"/>
                </a:cubicBezTo>
                <a:cubicBezTo>
                  <a:pt x="200378" y="37649"/>
                  <a:pt x="195792" y="32916"/>
                  <a:pt x="190147" y="32916"/>
                </a:cubicBezTo>
                <a:close/>
                <a:moveTo>
                  <a:pt x="101600" y="32916"/>
                </a:moveTo>
                <a:cubicBezTo>
                  <a:pt x="95603" y="32916"/>
                  <a:pt x="91017" y="37649"/>
                  <a:pt x="91017" y="43475"/>
                </a:cubicBezTo>
                <a:cubicBezTo>
                  <a:pt x="91017" y="49300"/>
                  <a:pt x="95603" y="54034"/>
                  <a:pt x="101600" y="54034"/>
                </a:cubicBezTo>
                <a:cubicBezTo>
                  <a:pt x="106892" y="54034"/>
                  <a:pt x="111831" y="49300"/>
                  <a:pt x="111831" y="43475"/>
                </a:cubicBezTo>
                <a:cubicBezTo>
                  <a:pt x="111831" y="37649"/>
                  <a:pt x="106892" y="32916"/>
                  <a:pt x="101600" y="32916"/>
                </a:cubicBezTo>
                <a:close/>
                <a:moveTo>
                  <a:pt x="190147" y="23813"/>
                </a:moveTo>
                <a:cubicBezTo>
                  <a:pt x="200731" y="23813"/>
                  <a:pt x="209197" y="32552"/>
                  <a:pt x="209197" y="43475"/>
                </a:cubicBezTo>
                <a:cubicBezTo>
                  <a:pt x="209197" y="54398"/>
                  <a:pt x="200731" y="63136"/>
                  <a:pt x="190147" y="63136"/>
                </a:cubicBezTo>
                <a:cubicBezTo>
                  <a:pt x="179917" y="63136"/>
                  <a:pt x="171450" y="54398"/>
                  <a:pt x="171450" y="43475"/>
                </a:cubicBezTo>
                <a:cubicBezTo>
                  <a:pt x="171450" y="32552"/>
                  <a:pt x="179917" y="23813"/>
                  <a:pt x="190147" y="23813"/>
                </a:cubicBezTo>
                <a:close/>
                <a:moveTo>
                  <a:pt x="101600" y="23813"/>
                </a:moveTo>
                <a:cubicBezTo>
                  <a:pt x="111831" y="23813"/>
                  <a:pt x="120297" y="32552"/>
                  <a:pt x="120297" y="43475"/>
                </a:cubicBezTo>
                <a:cubicBezTo>
                  <a:pt x="120297" y="54398"/>
                  <a:pt x="111831" y="63136"/>
                  <a:pt x="101600" y="63136"/>
                </a:cubicBezTo>
                <a:cubicBezTo>
                  <a:pt x="91017" y="63136"/>
                  <a:pt x="82550" y="54398"/>
                  <a:pt x="82550" y="43475"/>
                </a:cubicBezTo>
                <a:cubicBezTo>
                  <a:pt x="82550" y="32552"/>
                  <a:pt x="91017" y="23813"/>
                  <a:pt x="101600" y="23813"/>
                </a:cubicBezTo>
                <a:close/>
                <a:moveTo>
                  <a:pt x="50089" y="8987"/>
                </a:moveTo>
                <a:lnTo>
                  <a:pt x="50089" y="225389"/>
                </a:lnTo>
                <a:lnTo>
                  <a:pt x="243239" y="225389"/>
                </a:lnTo>
                <a:lnTo>
                  <a:pt x="243239" y="8987"/>
                </a:lnTo>
                <a:lnTo>
                  <a:pt x="50089" y="8987"/>
                </a:lnTo>
                <a:close/>
                <a:moveTo>
                  <a:pt x="45765" y="0"/>
                </a:moveTo>
                <a:lnTo>
                  <a:pt x="247563" y="0"/>
                </a:lnTo>
                <a:cubicBezTo>
                  <a:pt x="250085" y="0"/>
                  <a:pt x="252248" y="2157"/>
                  <a:pt x="252248" y="4673"/>
                </a:cubicBezTo>
                <a:lnTo>
                  <a:pt x="252248" y="35588"/>
                </a:lnTo>
                <a:lnTo>
                  <a:pt x="277112" y="35588"/>
                </a:lnTo>
                <a:cubicBezTo>
                  <a:pt x="286121" y="35588"/>
                  <a:pt x="293328" y="43137"/>
                  <a:pt x="293328" y="52124"/>
                </a:cubicBezTo>
                <a:lnTo>
                  <a:pt x="293328" y="247316"/>
                </a:lnTo>
                <a:cubicBezTo>
                  <a:pt x="293328" y="256303"/>
                  <a:pt x="286121" y="263852"/>
                  <a:pt x="277112" y="263852"/>
                </a:cubicBezTo>
                <a:lnTo>
                  <a:pt x="204321" y="263852"/>
                </a:lnTo>
                <a:lnTo>
                  <a:pt x="204321" y="284342"/>
                </a:lnTo>
                <a:lnTo>
                  <a:pt x="235671" y="284342"/>
                </a:lnTo>
                <a:cubicBezTo>
                  <a:pt x="238194" y="284342"/>
                  <a:pt x="239996" y="286499"/>
                  <a:pt x="239996" y="288656"/>
                </a:cubicBezTo>
                <a:cubicBezTo>
                  <a:pt x="239996" y="291172"/>
                  <a:pt x="238194" y="293329"/>
                  <a:pt x="235671" y="293329"/>
                </a:cubicBezTo>
                <a:lnTo>
                  <a:pt x="57656" y="293329"/>
                </a:lnTo>
                <a:cubicBezTo>
                  <a:pt x="55134" y="293329"/>
                  <a:pt x="52972" y="291172"/>
                  <a:pt x="52972" y="288656"/>
                </a:cubicBezTo>
                <a:cubicBezTo>
                  <a:pt x="52972" y="286499"/>
                  <a:pt x="55134" y="284342"/>
                  <a:pt x="57656" y="284342"/>
                </a:cubicBezTo>
                <a:lnTo>
                  <a:pt x="88647" y="284342"/>
                </a:lnTo>
                <a:lnTo>
                  <a:pt x="88647" y="263852"/>
                </a:lnTo>
                <a:lnTo>
                  <a:pt x="16216" y="263852"/>
                </a:lnTo>
                <a:cubicBezTo>
                  <a:pt x="7207" y="263852"/>
                  <a:pt x="0" y="256303"/>
                  <a:pt x="0" y="247316"/>
                </a:cubicBezTo>
                <a:lnTo>
                  <a:pt x="0" y="52124"/>
                </a:lnTo>
                <a:cubicBezTo>
                  <a:pt x="0" y="43137"/>
                  <a:pt x="7207" y="35588"/>
                  <a:pt x="16216" y="35588"/>
                </a:cubicBezTo>
                <a:lnTo>
                  <a:pt x="41080" y="35588"/>
                </a:lnTo>
                <a:lnTo>
                  <a:pt x="41080" y="4673"/>
                </a:lnTo>
                <a:cubicBezTo>
                  <a:pt x="41080" y="2157"/>
                  <a:pt x="43603" y="0"/>
                  <a:pt x="45765" y="0"/>
                </a:cubicBezTo>
                <a:close/>
              </a:path>
            </a:pathLst>
          </a:custGeom>
          <a:solidFill>
            <a:schemeClr val="bg1"/>
          </a:solidFill>
          <a:ln>
            <a:noFill/>
          </a:ln>
          <a:effectLst/>
        </p:spPr>
        <p:txBody>
          <a:bodyPr anchor="ctr"/>
          <a:lstStyle/>
          <a:p>
            <a:endParaRPr lang="en-US" sz="900">
              <a:latin typeface="Lato Light" panose="020F0502020204030203" pitchFamily="34" charset="0"/>
            </a:endParaRPr>
          </a:p>
        </p:txBody>
      </p:sp>
      <p:sp>
        <p:nvSpPr>
          <p:cNvPr id="97" name="Freeform 1015">
            <a:extLst>
              <a:ext uri="{FF2B5EF4-FFF2-40B4-BE49-F238E27FC236}">
                <a16:creationId xmlns:a16="http://schemas.microsoft.com/office/drawing/2014/main" id="{17F17158-7FAE-FE4D-A30A-A524C7DE4626}"/>
              </a:ext>
            </a:extLst>
          </p:cNvPr>
          <p:cNvSpPr>
            <a:spLocks noChangeAspect="1" noChangeArrowheads="1"/>
          </p:cNvSpPr>
          <p:nvPr/>
        </p:nvSpPr>
        <p:spPr bwMode="auto">
          <a:xfrm>
            <a:off x="3772710" y="3341331"/>
            <a:ext cx="533400" cy="533400"/>
          </a:xfrm>
          <a:custGeom>
            <a:avLst/>
            <a:gdLst>
              <a:gd name="T0" fmla="*/ 92894350 w 293329"/>
              <a:gd name="T1" fmla="*/ 118433575 h 293332"/>
              <a:gd name="T2" fmla="*/ 35298861 w 293329"/>
              <a:gd name="T3" fmla="*/ 116334538 h 293332"/>
              <a:gd name="T4" fmla="*/ 103802883 w 293329"/>
              <a:gd name="T5" fmla="*/ 106852417 h 293332"/>
              <a:gd name="T6" fmla="*/ 102233054 w 293329"/>
              <a:gd name="T7" fmla="*/ 124229474 h 293332"/>
              <a:gd name="T8" fmla="*/ 122478131 w 293329"/>
              <a:gd name="T9" fmla="*/ 109490450 h 293332"/>
              <a:gd name="T10" fmla="*/ 128127419 w 293329"/>
              <a:gd name="T11" fmla="*/ 114299877 h 293332"/>
              <a:gd name="T12" fmla="*/ 100350671 w 293329"/>
              <a:gd name="T13" fmla="*/ 128107914 h 293332"/>
              <a:gd name="T14" fmla="*/ 100978028 w 293329"/>
              <a:gd name="T15" fmla="*/ 107008291 h 293332"/>
              <a:gd name="T16" fmla="*/ 5491820 w 293329"/>
              <a:gd name="T17" fmla="*/ 109490450 h 293332"/>
              <a:gd name="T18" fmla="*/ 25894837 w 293329"/>
              <a:gd name="T19" fmla="*/ 124229474 h 293332"/>
              <a:gd name="T20" fmla="*/ 24324031 w 293329"/>
              <a:gd name="T21" fmla="*/ 106852417 h 293332"/>
              <a:gd name="T22" fmla="*/ 29660244 w 293329"/>
              <a:gd name="T23" fmla="*/ 126246529 h 293332"/>
              <a:gd name="T24" fmla="*/ 0 w 293329"/>
              <a:gd name="T25" fmla="*/ 126246529 h 293332"/>
              <a:gd name="T26" fmla="*/ 5335544 w 293329"/>
              <a:gd name="T27" fmla="*/ 106852417 h 293332"/>
              <a:gd name="T28" fmla="*/ 112874612 w 293329"/>
              <a:gd name="T29" fmla="*/ 103457917 h 293332"/>
              <a:gd name="T30" fmla="*/ 14407902 w 293329"/>
              <a:gd name="T31" fmla="*/ 94675905 h 293332"/>
              <a:gd name="T32" fmla="*/ 18876886 w 293329"/>
              <a:gd name="T33" fmla="*/ 98989521 h 293332"/>
              <a:gd name="T34" fmla="*/ 121195977 w 293329"/>
              <a:gd name="T35" fmla="*/ 98989521 h 293332"/>
              <a:gd name="T36" fmla="*/ 112874612 w 293329"/>
              <a:gd name="T37" fmla="*/ 90824297 h 293332"/>
              <a:gd name="T38" fmla="*/ 14407902 w 293329"/>
              <a:gd name="T39" fmla="*/ 107309241 h 293332"/>
              <a:gd name="T40" fmla="*/ 61680683 w 293329"/>
              <a:gd name="T41" fmla="*/ 80424522 h 293332"/>
              <a:gd name="T42" fmla="*/ 79779208 w 293329"/>
              <a:gd name="T43" fmla="*/ 84424761 h 293332"/>
              <a:gd name="T44" fmla="*/ 61680683 w 293329"/>
              <a:gd name="T45" fmla="*/ 80424522 h 293332"/>
              <a:gd name="T46" fmla="*/ 81667314 w 293329"/>
              <a:gd name="T47" fmla="*/ 69171412 h 293332"/>
              <a:gd name="T48" fmla="*/ 59634523 w 293329"/>
              <a:gd name="T49" fmla="*/ 69171412 h 293332"/>
              <a:gd name="T50" fmla="*/ 52829407 w 293329"/>
              <a:gd name="T51" fmla="*/ 101294408 h 293332"/>
              <a:gd name="T52" fmla="*/ 52829407 w 293329"/>
              <a:gd name="T53" fmla="*/ 53319210 h 293332"/>
              <a:gd name="T54" fmla="*/ 45709624 w 293329"/>
              <a:gd name="T55" fmla="*/ 101294408 h 293332"/>
              <a:gd name="T56" fmla="*/ 45709624 w 293329"/>
              <a:gd name="T57" fmla="*/ 53319210 h 293332"/>
              <a:gd name="T58" fmla="*/ 122310456 w 293329"/>
              <a:gd name="T59" fmla="*/ 43861374 h 293332"/>
              <a:gd name="T60" fmla="*/ 118789962 w 293329"/>
              <a:gd name="T61" fmla="*/ 88430527 h 293332"/>
              <a:gd name="T62" fmla="*/ 119750064 w 293329"/>
              <a:gd name="T63" fmla="*/ 42605218 h 293332"/>
              <a:gd name="T64" fmla="*/ 10610067 w 293329"/>
              <a:gd name="T65" fmla="*/ 84675299 h 293332"/>
              <a:gd name="T66" fmla="*/ 6887197 w 293329"/>
              <a:gd name="T67" fmla="*/ 86095637 h 293332"/>
              <a:gd name="T68" fmla="*/ 45709624 w 293329"/>
              <a:gd name="T69" fmla="*/ 37747513 h 293332"/>
              <a:gd name="T70" fmla="*/ 84157075 w 293329"/>
              <a:gd name="T71" fmla="*/ 49544269 h 293332"/>
              <a:gd name="T72" fmla="*/ 45709624 w 293329"/>
              <a:gd name="T73" fmla="*/ 33971757 h 293332"/>
              <a:gd name="T74" fmla="*/ 90010986 w 293329"/>
              <a:gd name="T75" fmla="*/ 37747513 h 293332"/>
              <a:gd name="T76" fmla="*/ 90010986 w 293329"/>
              <a:gd name="T77" fmla="*/ 49544269 h 293332"/>
              <a:gd name="T78" fmla="*/ 90010986 w 293329"/>
              <a:gd name="T79" fmla="*/ 105226700 h 293332"/>
              <a:gd name="T80" fmla="*/ 36058154 w 293329"/>
              <a:gd name="T81" fmla="*/ 43567238 h 293332"/>
              <a:gd name="T82" fmla="*/ 103959598 w 293329"/>
              <a:gd name="T83" fmla="*/ 18690306 h 293332"/>
              <a:gd name="T84" fmla="*/ 124204060 w 293329"/>
              <a:gd name="T85" fmla="*/ 33532597 h 293332"/>
              <a:gd name="T86" fmla="*/ 122791511 w 293329"/>
              <a:gd name="T87" fmla="*/ 16033920 h 293332"/>
              <a:gd name="T88" fmla="*/ 128127419 w 293329"/>
              <a:gd name="T89" fmla="*/ 35407376 h 293332"/>
              <a:gd name="T90" fmla="*/ 98466986 w 293329"/>
              <a:gd name="T91" fmla="*/ 35407376 h 293332"/>
              <a:gd name="T92" fmla="*/ 103802883 w 293329"/>
              <a:gd name="T93" fmla="*/ 16033920 h 293332"/>
              <a:gd name="T94" fmla="*/ 3767028 w 293329"/>
              <a:gd name="T95" fmla="*/ 23532915 h 293332"/>
              <a:gd name="T96" fmla="*/ 25894837 w 293329"/>
              <a:gd name="T97" fmla="*/ 23532915 h 293332"/>
              <a:gd name="T98" fmla="*/ 26993363 w 293329"/>
              <a:gd name="T99" fmla="*/ 16190190 h 293332"/>
              <a:gd name="T100" fmla="*/ 27777184 w 293329"/>
              <a:gd name="T101" fmla="*/ 37282705 h 293332"/>
              <a:gd name="T102" fmla="*/ 0 w 293329"/>
              <a:gd name="T103" fmla="*/ 23532915 h 293332"/>
              <a:gd name="T104" fmla="*/ 112874612 w 293329"/>
              <a:gd name="T105" fmla="*/ 3696763 h 293332"/>
              <a:gd name="T106" fmla="*/ 117343831 w 293329"/>
              <a:gd name="T107" fmla="*/ 8166289 h 293332"/>
              <a:gd name="T108" fmla="*/ 9939250 w 293329"/>
              <a:gd name="T109" fmla="*/ 8166289 h 293332"/>
              <a:gd name="T110" fmla="*/ 14407902 w 293329"/>
              <a:gd name="T111" fmla="*/ 3696763 h 293332"/>
              <a:gd name="T112" fmla="*/ 96452400 w 293329"/>
              <a:gd name="T113" fmla="*/ 14524121 h 293332"/>
              <a:gd name="T114" fmla="*/ 32709116 w 293329"/>
              <a:gd name="T115" fmla="*/ 15472233 h 293332"/>
              <a:gd name="T116" fmla="*/ 63638755 w 293329"/>
              <a:gd name="T117" fmla="*/ 2959750 h 293332"/>
              <a:gd name="T118" fmla="*/ 112874612 w 293329"/>
              <a:gd name="T119" fmla="*/ 16485959 h 293332"/>
              <a:gd name="T120" fmla="*/ 14407902 w 293329"/>
              <a:gd name="T121" fmla="*/ 0 h 293332"/>
              <a:gd name="T122" fmla="*/ 6241744 w 293329"/>
              <a:gd name="T123" fmla="*/ 8166289 h 29333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93329" h="293332">
                <a:moveTo>
                  <a:pt x="208355" y="263416"/>
                </a:moveTo>
                <a:cubicBezTo>
                  <a:pt x="210511" y="261937"/>
                  <a:pt x="213385" y="262677"/>
                  <a:pt x="214822" y="264895"/>
                </a:cubicBezTo>
                <a:cubicBezTo>
                  <a:pt x="215541" y="267483"/>
                  <a:pt x="214822" y="270071"/>
                  <a:pt x="212667" y="271180"/>
                </a:cubicBezTo>
                <a:cubicBezTo>
                  <a:pt x="192188" y="282640"/>
                  <a:pt x="169194" y="288556"/>
                  <a:pt x="146201" y="288556"/>
                </a:cubicBezTo>
                <a:cubicBezTo>
                  <a:pt x="124284" y="288556"/>
                  <a:pt x="102728" y="283010"/>
                  <a:pt x="82608" y="272659"/>
                </a:cubicBezTo>
                <a:cubicBezTo>
                  <a:pt x="80093" y="271549"/>
                  <a:pt x="79375" y="268592"/>
                  <a:pt x="80812" y="266374"/>
                </a:cubicBezTo>
                <a:cubicBezTo>
                  <a:pt x="81530" y="264155"/>
                  <a:pt x="84405" y="263416"/>
                  <a:pt x="86560" y="264525"/>
                </a:cubicBezTo>
                <a:cubicBezTo>
                  <a:pt x="125003" y="284859"/>
                  <a:pt x="170631" y="284119"/>
                  <a:pt x="208355" y="263416"/>
                </a:cubicBezTo>
                <a:close/>
                <a:moveTo>
                  <a:pt x="237641" y="244663"/>
                </a:moveTo>
                <a:cubicBezTo>
                  <a:pt x="239437" y="246084"/>
                  <a:pt x="239796" y="248926"/>
                  <a:pt x="238000" y="250703"/>
                </a:cubicBezTo>
                <a:cubicBezTo>
                  <a:pt x="235485" y="253900"/>
                  <a:pt x="234048" y="257808"/>
                  <a:pt x="234048" y="261715"/>
                </a:cubicBezTo>
                <a:lnTo>
                  <a:pt x="234048" y="284451"/>
                </a:lnTo>
                <a:lnTo>
                  <a:pt x="284347" y="284451"/>
                </a:lnTo>
                <a:lnTo>
                  <a:pt x="284347" y="261715"/>
                </a:lnTo>
                <a:cubicBezTo>
                  <a:pt x="284347" y="257808"/>
                  <a:pt x="283269" y="253900"/>
                  <a:pt x="280395" y="250703"/>
                </a:cubicBezTo>
                <a:cubicBezTo>
                  <a:pt x="278958" y="248926"/>
                  <a:pt x="278958" y="246084"/>
                  <a:pt x="281113" y="244663"/>
                </a:cubicBezTo>
                <a:cubicBezTo>
                  <a:pt x="282910" y="242887"/>
                  <a:pt x="285784" y="243242"/>
                  <a:pt x="287221" y="245019"/>
                </a:cubicBezTo>
                <a:cubicBezTo>
                  <a:pt x="291173" y="249992"/>
                  <a:pt x="293329" y="255676"/>
                  <a:pt x="293329" y="261715"/>
                </a:cubicBezTo>
                <a:lnTo>
                  <a:pt x="293329" y="289069"/>
                </a:lnTo>
                <a:cubicBezTo>
                  <a:pt x="293329" y="291201"/>
                  <a:pt x="291533" y="293332"/>
                  <a:pt x="288658" y="293332"/>
                </a:cubicBezTo>
                <a:lnTo>
                  <a:pt x="229737" y="293332"/>
                </a:lnTo>
                <a:cubicBezTo>
                  <a:pt x="227222" y="293332"/>
                  <a:pt x="225425" y="291201"/>
                  <a:pt x="225425" y="289069"/>
                </a:cubicBezTo>
                <a:lnTo>
                  <a:pt x="225425" y="261715"/>
                </a:lnTo>
                <a:cubicBezTo>
                  <a:pt x="225425" y="255676"/>
                  <a:pt x="227222" y="249992"/>
                  <a:pt x="231174" y="245019"/>
                </a:cubicBezTo>
                <a:cubicBezTo>
                  <a:pt x="232611" y="243242"/>
                  <a:pt x="235844" y="242887"/>
                  <a:pt x="237641" y="244663"/>
                </a:cubicBezTo>
                <a:close/>
                <a:moveTo>
                  <a:pt x="12215" y="244663"/>
                </a:moveTo>
                <a:cubicBezTo>
                  <a:pt x="14012" y="246084"/>
                  <a:pt x="14371" y="248926"/>
                  <a:pt x="12575" y="250703"/>
                </a:cubicBezTo>
                <a:cubicBezTo>
                  <a:pt x="10419" y="253900"/>
                  <a:pt x="8622" y="257808"/>
                  <a:pt x="8622" y="261715"/>
                </a:cubicBezTo>
                <a:lnTo>
                  <a:pt x="8622" y="284451"/>
                </a:lnTo>
                <a:lnTo>
                  <a:pt x="59281" y="284451"/>
                </a:lnTo>
                <a:lnTo>
                  <a:pt x="59281" y="261715"/>
                </a:lnTo>
                <a:cubicBezTo>
                  <a:pt x="59281" y="257808"/>
                  <a:pt x="57844" y="253900"/>
                  <a:pt x="54969" y="250703"/>
                </a:cubicBezTo>
                <a:cubicBezTo>
                  <a:pt x="53532" y="248926"/>
                  <a:pt x="53892" y="246084"/>
                  <a:pt x="55688" y="244663"/>
                </a:cubicBezTo>
                <a:cubicBezTo>
                  <a:pt x="57844" y="242887"/>
                  <a:pt x="60359" y="243242"/>
                  <a:pt x="61796" y="245019"/>
                </a:cubicBezTo>
                <a:cubicBezTo>
                  <a:pt x="65748" y="249992"/>
                  <a:pt x="67903" y="255676"/>
                  <a:pt x="67903" y="261715"/>
                </a:cubicBezTo>
                <a:lnTo>
                  <a:pt x="67903" y="289069"/>
                </a:lnTo>
                <a:cubicBezTo>
                  <a:pt x="67903" y="291201"/>
                  <a:pt x="65748" y="293332"/>
                  <a:pt x="63592" y="293332"/>
                </a:cubicBezTo>
                <a:lnTo>
                  <a:pt x="4311" y="293332"/>
                </a:lnTo>
                <a:cubicBezTo>
                  <a:pt x="1796" y="293332"/>
                  <a:pt x="0" y="291201"/>
                  <a:pt x="0" y="289069"/>
                </a:cubicBezTo>
                <a:lnTo>
                  <a:pt x="0" y="261715"/>
                </a:lnTo>
                <a:cubicBezTo>
                  <a:pt x="0" y="255676"/>
                  <a:pt x="1796" y="249992"/>
                  <a:pt x="6107" y="245019"/>
                </a:cubicBezTo>
                <a:cubicBezTo>
                  <a:pt x="7545" y="243242"/>
                  <a:pt x="10419" y="242887"/>
                  <a:pt x="12215" y="244663"/>
                </a:cubicBezTo>
                <a:close/>
                <a:moveTo>
                  <a:pt x="258410" y="216782"/>
                </a:moveTo>
                <a:cubicBezTo>
                  <a:pt x="252766" y="216782"/>
                  <a:pt x="248180" y="221368"/>
                  <a:pt x="248180" y="226659"/>
                </a:cubicBezTo>
                <a:cubicBezTo>
                  <a:pt x="248180" y="232304"/>
                  <a:pt x="252766" y="236890"/>
                  <a:pt x="258410" y="236890"/>
                </a:cubicBezTo>
                <a:cubicBezTo>
                  <a:pt x="264055" y="236890"/>
                  <a:pt x="268641" y="232304"/>
                  <a:pt x="268641" y="226659"/>
                </a:cubicBezTo>
                <a:cubicBezTo>
                  <a:pt x="268641" y="221368"/>
                  <a:pt x="264055" y="216782"/>
                  <a:pt x="258410" y="216782"/>
                </a:cubicBezTo>
                <a:close/>
                <a:moveTo>
                  <a:pt x="32985" y="216782"/>
                </a:moveTo>
                <a:cubicBezTo>
                  <a:pt x="27341" y="216782"/>
                  <a:pt x="22754" y="221368"/>
                  <a:pt x="22754" y="226659"/>
                </a:cubicBezTo>
                <a:cubicBezTo>
                  <a:pt x="22754" y="232304"/>
                  <a:pt x="27341" y="236890"/>
                  <a:pt x="32985" y="236890"/>
                </a:cubicBezTo>
                <a:cubicBezTo>
                  <a:pt x="38629" y="236890"/>
                  <a:pt x="43216" y="232304"/>
                  <a:pt x="43216" y="226659"/>
                </a:cubicBezTo>
                <a:cubicBezTo>
                  <a:pt x="43216" y="221368"/>
                  <a:pt x="38629" y="216782"/>
                  <a:pt x="32985" y="216782"/>
                </a:cubicBezTo>
                <a:close/>
                <a:moveTo>
                  <a:pt x="258410" y="207962"/>
                </a:moveTo>
                <a:cubicBezTo>
                  <a:pt x="268994" y="207962"/>
                  <a:pt x="277460" y="216429"/>
                  <a:pt x="277460" y="226659"/>
                </a:cubicBezTo>
                <a:cubicBezTo>
                  <a:pt x="277460" y="237243"/>
                  <a:pt x="268994" y="245709"/>
                  <a:pt x="258410" y="245709"/>
                </a:cubicBezTo>
                <a:cubicBezTo>
                  <a:pt x="248180" y="245709"/>
                  <a:pt x="239713" y="237243"/>
                  <a:pt x="239713" y="226659"/>
                </a:cubicBezTo>
                <a:cubicBezTo>
                  <a:pt x="239713" y="216429"/>
                  <a:pt x="248180" y="207962"/>
                  <a:pt x="258410" y="207962"/>
                </a:cubicBezTo>
                <a:close/>
                <a:moveTo>
                  <a:pt x="32985" y="207962"/>
                </a:moveTo>
                <a:cubicBezTo>
                  <a:pt x="43568" y="207962"/>
                  <a:pt x="52035" y="216429"/>
                  <a:pt x="52035" y="226659"/>
                </a:cubicBezTo>
                <a:cubicBezTo>
                  <a:pt x="52035" y="237243"/>
                  <a:pt x="43568" y="245709"/>
                  <a:pt x="32985" y="245709"/>
                </a:cubicBezTo>
                <a:cubicBezTo>
                  <a:pt x="22754" y="245709"/>
                  <a:pt x="14288" y="237243"/>
                  <a:pt x="14288" y="226659"/>
                </a:cubicBezTo>
                <a:cubicBezTo>
                  <a:pt x="14288" y="216429"/>
                  <a:pt x="22754" y="207962"/>
                  <a:pt x="32985" y="207962"/>
                </a:cubicBezTo>
                <a:close/>
                <a:moveTo>
                  <a:pt x="141209" y="184150"/>
                </a:moveTo>
                <a:lnTo>
                  <a:pt x="182642" y="184150"/>
                </a:lnTo>
                <a:cubicBezTo>
                  <a:pt x="185164" y="184150"/>
                  <a:pt x="186965" y="186348"/>
                  <a:pt x="186965" y="188913"/>
                </a:cubicBezTo>
                <a:cubicBezTo>
                  <a:pt x="186965" y="191477"/>
                  <a:pt x="185164" y="193309"/>
                  <a:pt x="182642" y="193309"/>
                </a:cubicBezTo>
                <a:lnTo>
                  <a:pt x="141209" y="193309"/>
                </a:lnTo>
                <a:cubicBezTo>
                  <a:pt x="138687" y="193309"/>
                  <a:pt x="136525" y="191477"/>
                  <a:pt x="136525" y="188913"/>
                </a:cubicBezTo>
                <a:cubicBezTo>
                  <a:pt x="136525" y="186348"/>
                  <a:pt x="138687" y="184150"/>
                  <a:pt x="141209" y="184150"/>
                </a:cubicBezTo>
                <a:close/>
                <a:moveTo>
                  <a:pt x="141209" y="153987"/>
                </a:moveTo>
                <a:lnTo>
                  <a:pt x="182642" y="153987"/>
                </a:lnTo>
                <a:cubicBezTo>
                  <a:pt x="185164" y="153987"/>
                  <a:pt x="186965" y="155818"/>
                  <a:pt x="186965" y="158383"/>
                </a:cubicBezTo>
                <a:cubicBezTo>
                  <a:pt x="186965" y="160947"/>
                  <a:pt x="185164" y="163145"/>
                  <a:pt x="182642" y="163145"/>
                </a:cubicBezTo>
                <a:lnTo>
                  <a:pt x="141209" y="163145"/>
                </a:lnTo>
                <a:cubicBezTo>
                  <a:pt x="138687" y="163145"/>
                  <a:pt x="136525" y="160947"/>
                  <a:pt x="136525" y="158383"/>
                </a:cubicBezTo>
                <a:cubicBezTo>
                  <a:pt x="136525" y="155818"/>
                  <a:pt x="138687" y="153987"/>
                  <a:pt x="141209" y="153987"/>
                </a:cubicBezTo>
                <a:close/>
                <a:moveTo>
                  <a:pt x="120945" y="122087"/>
                </a:moveTo>
                <a:lnTo>
                  <a:pt x="120945" y="231936"/>
                </a:lnTo>
                <a:lnTo>
                  <a:pt x="201721" y="231936"/>
                </a:lnTo>
                <a:lnTo>
                  <a:pt x="201721" y="122087"/>
                </a:lnTo>
                <a:lnTo>
                  <a:pt x="120945" y="122087"/>
                </a:lnTo>
                <a:close/>
                <a:moveTo>
                  <a:pt x="91243" y="117765"/>
                </a:moveTo>
                <a:lnTo>
                  <a:pt x="91243" y="218610"/>
                </a:lnTo>
                <a:cubicBezTo>
                  <a:pt x="91243" y="225813"/>
                  <a:pt x="97401" y="231936"/>
                  <a:pt x="104645" y="231936"/>
                </a:cubicBezTo>
                <a:lnTo>
                  <a:pt x="112252" y="231936"/>
                </a:lnTo>
                <a:lnTo>
                  <a:pt x="112252" y="122087"/>
                </a:lnTo>
                <a:lnTo>
                  <a:pt x="104645" y="122087"/>
                </a:lnTo>
                <a:cubicBezTo>
                  <a:pt x="99574" y="122087"/>
                  <a:pt x="94865" y="120286"/>
                  <a:pt x="91243" y="117765"/>
                </a:cubicBezTo>
                <a:close/>
                <a:moveTo>
                  <a:pt x="274150" y="97555"/>
                </a:moveTo>
                <a:cubicBezTo>
                  <a:pt x="276714" y="96837"/>
                  <a:pt x="279278" y="98274"/>
                  <a:pt x="280011" y="100430"/>
                </a:cubicBezTo>
                <a:cubicBezTo>
                  <a:pt x="291734" y="132770"/>
                  <a:pt x="291001" y="168344"/>
                  <a:pt x="277813" y="199966"/>
                </a:cubicBezTo>
                <a:cubicBezTo>
                  <a:pt x="277080" y="201763"/>
                  <a:pt x="275249" y="202841"/>
                  <a:pt x="273783" y="202841"/>
                </a:cubicBezTo>
                <a:cubicBezTo>
                  <a:pt x="273051" y="202841"/>
                  <a:pt x="272684" y="202841"/>
                  <a:pt x="271952" y="202482"/>
                </a:cubicBezTo>
                <a:cubicBezTo>
                  <a:pt x="269387" y="201404"/>
                  <a:pt x="268288" y="198888"/>
                  <a:pt x="269387" y="196732"/>
                </a:cubicBezTo>
                <a:cubicBezTo>
                  <a:pt x="281843" y="166907"/>
                  <a:pt x="282209" y="133848"/>
                  <a:pt x="271585" y="103305"/>
                </a:cubicBezTo>
                <a:cubicBezTo>
                  <a:pt x="270853" y="101149"/>
                  <a:pt x="271952" y="98633"/>
                  <a:pt x="274150" y="97555"/>
                </a:cubicBezTo>
                <a:close/>
                <a:moveTo>
                  <a:pt x="20584" y="95972"/>
                </a:moveTo>
                <a:cubicBezTo>
                  <a:pt x="22807" y="96695"/>
                  <a:pt x="24289" y="99224"/>
                  <a:pt x="23177" y="101753"/>
                </a:cubicBezTo>
                <a:cubicBezTo>
                  <a:pt x="12435" y="131379"/>
                  <a:pt x="12806" y="164257"/>
                  <a:pt x="24289" y="193883"/>
                </a:cubicBezTo>
                <a:cubicBezTo>
                  <a:pt x="25029" y="196051"/>
                  <a:pt x="23918" y="198580"/>
                  <a:pt x="21696" y="199664"/>
                </a:cubicBezTo>
                <a:cubicBezTo>
                  <a:pt x="20955" y="199664"/>
                  <a:pt x="20584" y="199664"/>
                  <a:pt x="19844" y="199664"/>
                </a:cubicBezTo>
                <a:cubicBezTo>
                  <a:pt x="17991" y="199664"/>
                  <a:pt x="16510" y="198580"/>
                  <a:pt x="15769" y="197135"/>
                </a:cubicBezTo>
                <a:cubicBezTo>
                  <a:pt x="3545" y="165341"/>
                  <a:pt x="3175" y="130656"/>
                  <a:pt x="14658" y="98863"/>
                </a:cubicBezTo>
                <a:cubicBezTo>
                  <a:pt x="15399" y="96334"/>
                  <a:pt x="17991" y="95250"/>
                  <a:pt x="20584" y="95972"/>
                </a:cubicBezTo>
                <a:close/>
                <a:moveTo>
                  <a:pt x="104645" y="86431"/>
                </a:moveTo>
                <a:cubicBezTo>
                  <a:pt x="97401" y="86431"/>
                  <a:pt x="91243" y="92553"/>
                  <a:pt x="91243" y="99757"/>
                </a:cubicBezTo>
                <a:cubicBezTo>
                  <a:pt x="91243" y="107320"/>
                  <a:pt x="97401" y="113443"/>
                  <a:pt x="104645" y="113443"/>
                </a:cubicBezTo>
                <a:lnTo>
                  <a:pt x="192665" y="113443"/>
                </a:lnTo>
                <a:cubicBezTo>
                  <a:pt x="189405" y="104799"/>
                  <a:pt x="189405" y="95435"/>
                  <a:pt x="192665" y="86431"/>
                </a:cubicBezTo>
                <a:lnTo>
                  <a:pt x="104645" y="86431"/>
                </a:lnTo>
                <a:close/>
                <a:moveTo>
                  <a:pt x="104645" y="77787"/>
                </a:moveTo>
                <a:lnTo>
                  <a:pt x="206067" y="77787"/>
                </a:lnTo>
                <a:cubicBezTo>
                  <a:pt x="208603" y="77787"/>
                  <a:pt x="210776" y="79948"/>
                  <a:pt x="210776" y="82109"/>
                </a:cubicBezTo>
                <a:cubicBezTo>
                  <a:pt x="210776" y="84630"/>
                  <a:pt x="208603" y="86431"/>
                  <a:pt x="206067" y="86431"/>
                </a:cubicBezTo>
                <a:lnTo>
                  <a:pt x="202807" y="86431"/>
                </a:lnTo>
                <a:cubicBezTo>
                  <a:pt x="198098" y="95074"/>
                  <a:pt x="198098" y="104799"/>
                  <a:pt x="202807" y="113443"/>
                </a:cubicBezTo>
                <a:lnTo>
                  <a:pt x="206067" y="113443"/>
                </a:lnTo>
                <a:cubicBezTo>
                  <a:pt x="208603" y="113443"/>
                  <a:pt x="210776" y="115243"/>
                  <a:pt x="210776" y="117765"/>
                </a:cubicBezTo>
                <a:lnTo>
                  <a:pt x="210776" y="236258"/>
                </a:lnTo>
                <a:cubicBezTo>
                  <a:pt x="210776" y="238779"/>
                  <a:pt x="208603" y="240940"/>
                  <a:pt x="206067" y="240940"/>
                </a:cubicBezTo>
                <a:lnTo>
                  <a:pt x="104645" y="240940"/>
                </a:lnTo>
                <a:cubicBezTo>
                  <a:pt x="92330" y="240940"/>
                  <a:pt x="82550" y="230856"/>
                  <a:pt x="82550" y="218610"/>
                </a:cubicBezTo>
                <a:lnTo>
                  <a:pt x="82550" y="99757"/>
                </a:lnTo>
                <a:cubicBezTo>
                  <a:pt x="82550" y="87511"/>
                  <a:pt x="92330" y="77787"/>
                  <a:pt x="104645" y="77787"/>
                </a:cubicBezTo>
                <a:close/>
                <a:moveTo>
                  <a:pt x="237641" y="36713"/>
                </a:moveTo>
                <a:cubicBezTo>
                  <a:pt x="239437" y="37787"/>
                  <a:pt x="239796" y="40649"/>
                  <a:pt x="238000" y="42795"/>
                </a:cubicBezTo>
                <a:cubicBezTo>
                  <a:pt x="235485" y="45657"/>
                  <a:pt x="234048" y="49950"/>
                  <a:pt x="234048" y="53885"/>
                </a:cubicBezTo>
                <a:lnTo>
                  <a:pt x="234048" y="76781"/>
                </a:lnTo>
                <a:lnTo>
                  <a:pt x="284347" y="76781"/>
                </a:lnTo>
                <a:lnTo>
                  <a:pt x="284347" y="53885"/>
                </a:lnTo>
                <a:cubicBezTo>
                  <a:pt x="284347" y="49950"/>
                  <a:pt x="282910" y="45657"/>
                  <a:pt x="280395" y="42795"/>
                </a:cubicBezTo>
                <a:cubicBezTo>
                  <a:pt x="278958" y="40649"/>
                  <a:pt x="278958" y="37787"/>
                  <a:pt x="281113" y="36713"/>
                </a:cubicBezTo>
                <a:cubicBezTo>
                  <a:pt x="282910" y="34925"/>
                  <a:pt x="285784" y="35282"/>
                  <a:pt x="287221" y="37071"/>
                </a:cubicBezTo>
                <a:cubicBezTo>
                  <a:pt x="291173" y="41722"/>
                  <a:pt x="293329" y="47804"/>
                  <a:pt x="293329" y="53885"/>
                </a:cubicBezTo>
                <a:lnTo>
                  <a:pt x="293329" y="81074"/>
                </a:lnTo>
                <a:cubicBezTo>
                  <a:pt x="293329" y="83578"/>
                  <a:pt x="291533" y="85367"/>
                  <a:pt x="288658" y="85367"/>
                </a:cubicBezTo>
                <a:lnTo>
                  <a:pt x="229737" y="85367"/>
                </a:lnTo>
                <a:cubicBezTo>
                  <a:pt x="227222" y="85367"/>
                  <a:pt x="225425" y="83578"/>
                  <a:pt x="225425" y="81074"/>
                </a:cubicBezTo>
                <a:lnTo>
                  <a:pt x="225425" y="53885"/>
                </a:lnTo>
                <a:cubicBezTo>
                  <a:pt x="225425" y="47804"/>
                  <a:pt x="227222" y="41722"/>
                  <a:pt x="231174" y="37071"/>
                </a:cubicBezTo>
                <a:cubicBezTo>
                  <a:pt x="232970" y="35282"/>
                  <a:pt x="235844" y="34925"/>
                  <a:pt x="237641" y="36713"/>
                </a:cubicBezTo>
                <a:close/>
                <a:moveTo>
                  <a:pt x="12215" y="36713"/>
                </a:moveTo>
                <a:cubicBezTo>
                  <a:pt x="14012" y="37787"/>
                  <a:pt x="14371" y="40649"/>
                  <a:pt x="12575" y="42795"/>
                </a:cubicBezTo>
                <a:cubicBezTo>
                  <a:pt x="10419" y="45657"/>
                  <a:pt x="8622" y="49950"/>
                  <a:pt x="8622" y="53885"/>
                </a:cubicBezTo>
                <a:lnTo>
                  <a:pt x="8622" y="76781"/>
                </a:lnTo>
                <a:lnTo>
                  <a:pt x="59281" y="76781"/>
                </a:lnTo>
                <a:lnTo>
                  <a:pt x="59281" y="53885"/>
                </a:lnTo>
                <a:cubicBezTo>
                  <a:pt x="59281" y="49950"/>
                  <a:pt x="57844" y="45657"/>
                  <a:pt x="54969" y="42795"/>
                </a:cubicBezTo>
                <a:cubicBezTo>
                  <a:pt x="53532" y="40649"/>
                  <a:pt x="53892" y="37787"/>
                  <a:pt x="55688" y="36713"/>
                </a:cubicBezTo>
                <a:cubicBezTo>
                  <a:pt x="57844" y="34925"/>
                  <a:pt x="60359" y="35282"/>
                  <a:pt x="61796" y="37071"/>
                </a:cubicBezTo>
                <a:cubicBezTo>
                  <a:pt x="65748" y="41722"/>
                  <a:pt x="67903" y="47804"/>
                  <a:pt x="67903" y="53885"/>
                </a:cubicBezTo>
                <a:lnTo>
                  <a:pt x="67903" y="81074"/>
                </a:lnTo>
                <a:cubicBezTo>
                  <a:pt x="67903" y="83578"/>
                  <a:pt x="65748" y="85367"/>
                  <a:pt x="63592" y="85367"/>
                </a:cubicBezTo>
                <a:lnTo>
                  <a:pt x="4311" y="85367"/>
                </a:lnTo>
                <a:cubicBezTo>
                  <a:pt x="1796" y="85367"/>
                  <a:pt x="0" y="83578"/>
                  <a:pt x="0" y="81074"/>
                </a:cubicBezTo>
                <a:lnTo>
                  <a:pt x="0" y="53885"/>
                </a:lnTo>
                <a:cubicBezTo>
                  <a:pt x="0" y="47804"/>
                  <a:pt x="1796" y="41722"/>
                  <a:pt x="6107" y="37071"/>
                </a:cubicBezTo>
                <a:cubicBezTo>
                  <a:pt x="7545" y="35282"/>
                  <a:pt x="10419" y="34925"/>
                  <a:pt x="12215" y="36713"/>
                </a:cubicBezTo>
                <a:close/>
                <a:moveTo>
                  <a:pt x="258410" y="8466"/>
                </a:moveTo>
                <a:cubicBezTo>
                  <a:pt x="252766" y="8466"/>
                  <a:pt x="248180" y="13405"/>
                  <a:pt x="248180" y="18697"/>
                </a:cubicBezTo>
                <a:cubicBezTo>
                  <a:pt x="248180" y="24341"/>
                  <a:pt x="252766" y="28928"/>
                  <a:pt x="258410" y="28928"/>
                </a:cubicBezTo>
                <a:cubicBezTo>
                  <a:pt x="264055" y="28928"/>
                  <a:pt x="268641" y="24341"/>
                  <a:pt x="268641" y="18697"/>
                </a:cubicBezTo>
                <a:cubicBezTo>
                  <a:pt x="268641" y="13405"/>
                  <a:pt x="264055" y="8466"/>
                  <a:pt x="258410" y="8466"/>
                </a:cubicBezTo>
                <a:close/>
                <a:moveTo>
                  <a:pt x="32985" y="8466"/>
                </a:moveTo>
                <a:cubicBezTo>
                  <a:pt x="27341" y="8466"/>
                  <a:pt x="22754" y="13405"/>
                  <a:pt x="22754" y="18697"/>
                </a:cubicBezTo>
                <a:cubicBezTo>
                  <a:pt x="22754" y="24341"/>
                  <a:pt x="27341" y="28928"/>
                  <a:pt x="32985" y="28928"/>
                </a:cubicBezTo>
                <a:cubicBezTo>
                  <a:pt x="38629" y="28928"/>
                  <a:pt x="43216" y="24341"/>
                  <a:pt x="43216" y="18697"/>
                </a:cubicBezTo>
                <a:cubicBezTo>
                  <a:pt x="43216" y="13405"/>
                  <a:pt x="38629" y="8466"/>
                  <a:pt x="32985" y="8466"/>
                </a:cubicBezTo>
                <a:close/>
                <a:moveTo>
                  <a:pt x="145691" y="6778"/>
                </a:moveTo>
                <a:cubicBezTo>
                  <a:pt x="171211" y="6778"/>
                  <a:pt x="196731" y="13556"/>
                  <a:pt x="219015" y="27113"/>
                </a:cubicBezTo>
                <a:cubicBezTo>
                  <a:pt x="221531" y="28559"/>
                  <a:pt x="221891" y="31089"/>
                  <a:pt x="220813" y="33258"/>
                </a:cubicBezTo>
                <a:cubicBezTo>
                  <a:pt x="219015" y="35427"/>
                  <a:pt x="216499" y="36150"/>
                  <a:pt x="214702" y="34704"/>
                </a:cubicBezTo>
                <a:cubicBezTo>
                  <a:pt x="172648" y="9037"/>
                  <a:pt x="118733" y="9037"/>
                  <a:pt x="77038" y="34704"/>
                </a:cubicBezTo>
                <a:cubicBezTo>
                  <a:pt x="76320" y="35427"/>
                  <a:pt x="75601" y="35427"/>
                  <a:pt x="74882" y="35427"/>
                </a:cubicBezTo>
                <a:cubicBezTo>
                  <a:pt x="73444" y="35427"/>
                  <a:pt x="72006" y="34704"/>
                  <a:pt x="70928" y="33258"/>
                </a:cubicBezTo>
                <a:cubicBezTo>
                  <a:pt x="69850" y="31089"/>
                  <a:pt x="70209" y="28559"/>
                  <a:pt x="72366" y="27113"/>
                </a:cubicBezTo>
                <a:cubicBezTo>
                  <a:pt x="94651" y="13556"/>
                  <a:pt x="120171" y="6778"/>
                  <a:pt x="145691" y="6778"/>
                </a:cubicBezTo>
                <a:close/>
                <a:moveTo>
                  <a:pt x="258410" y="0"/>
                </a:moveTo>
                <a:cubicBezTo>
                  <a:pt x="268994" y="0"/>
                  <a:pt x="277460" y="8466"/>
                  <a:pt x="277460" y="18697"/>
                </a:cubicBezTo>
                <a:cubicBezTo>
                  <a:pt x="277460" y="29280"/>
                  <a:pt x="268994" y="37747"/>
                  <a:pt x="258410" y="37747"/>
                </a:cubicBezTo>
                <a:cubicBezTo>
                  <a:pt x="248180" y="37747"/>
                  <a:pt x="239713" y="29280"/>
                  <a:pt x="239713" y="18697"/>
                </a:cubicBezTo>
                <a:cubicBezTo>
                  <a:pt x="239713" y="8466"/>
                  <a:pt x="248180" y="0"/>
                  <a:pt x="258410" y="0"/>
                </a:cubicBezTo>
                <a:close/>
                <a:moveTo>
                  <a:pt x="32985" y="0"/>
                </a:moveTo>
                <a:cubicBezTo>
                  <a:pt x="43568" y="0"/>
                  <a:pt x="52035" y="8466"/>
                  <a:pt x="52035" y="18697"/>
                </a:cubicBezTo>
                <a:cubicBezTo>
                  <a:pt x="52035" y="29280"/>
                  <a:pt x="43568" y="37747"/>
                  <a:pt x="32985" y="37747"/>
                </a:cubicBezTo>
                <a:cubicBezTo>
                  <a:pt x="22754" y="37747"/>
                  <a:pt x="14288" y="29280"/>
                  <a:pt x="14288" y="18697"/>
                </a:cubicBezTo>
                <a:cubicBezTo>
                  <a:pt x="14288" y="8466"/>
                  <a:pt x="22754" y="0"/>
                  <a:pt x="32985" y="0"/>
                </a:cubicBezTo>
                <a:close/>
              </a:path>
            </a:pathLst>
          </a:custGeom>
          <a:solidFill>
            <a:schemeClr val="bg1"/>
          </a:solidFill>
          <a:ln>
            <a:noFill/>
          </a:ln>
          <a:effectLst/>
        </p:spPr>
        <p:txBody>
          <a:bodyPr anchor="ctr"/>
          <a:lstStyle/>
          <a:p>
            <a:endParaRPr lang="en-US" sz="900">
              <a:latin typeface="Lato Light" panose="020F0502020204030203" pitchFamily="34" charset="0"/>
            </a:endParaRPr>
          </a:p>
        </p:txBody>
      </p:sp>
      <p:sp>
        <p:nvSpPr>
          <p:cNvPr id="30" name="Title 1">
            <a:extLst>
              <a:ext uri="{FF2B5EF4-FFF2-40B4-BE49-F238E27FC236}">
                <a16:creationId xmlns:a16="http://schemas.microsoft.com/office/drawing/2014/main" id="{E8D7C28D-E2E9-9C4F-A912-FCF1304754EC}"/>
              </a:ext>
            </a:extLst>
          </p:cNvPr>
          <p:cNvSpPr>
            <a:spLocks noGrp="1"/>
          </p:cNvSpPr>
          <p:nvPr>
            <p:ph type="title"/>
          </p:nvPr>
        </p:nvSpPr>
        <p:spPr>
          <a:xfrm>
            <a:off x="581192" y="702156"/>
            <a:ext cx="11029616" cy="553947"/>
          </a:xfrm>
        </p:spPr>
        <p:txBody>
          <a:bodyPr/>
          <a:lstStyle/>
          <a:p>
            <a:r>
              <a:rPr lang="es" sz="2800" b="0" i="0" strike="noStrike" cap="none" spc="0" baseline="0">
                <a:solidFill>
                  <a:srgbClr val="FFFFFF"/>
                </a:solidFill>
                <a:effectLst/>
                <a:latin typeface="Gill Sans MT"/>
                <a:ea typeface="Gill Sans MT"/>
                <a:cs typeface="Gill Sans MT"/>
              </a:rPr>
              <a:t>Pasos en el proceso de desarrollo</a:t>
            </a:r>
          </a:p>
        </p:txBody>
      </p:sp>
      <p:sp>
        <p:nvSpPr>
          <p:cNvPr id="34" name="Freeform 1016">
            <a:extLst>
              <a:ext uri="{FF2B5EF4-FFF2-40B4-BE49-F238E27FC236}">
                <a16:creationId xmlns:a16="http://schemas.microsoft.com/office/drawing/2014/main" id="{BCE9CB24-B34A-0F42-8D5D-374F57090226}"/>
              </a:ext>
            </a:extLst>
          </p:cNvPr>
          <p:cNvSpPr>
            <a:spLocks noChangeAspect="1" noChangeArrowheads="1"/>
          </p:cNvSpPr>
          <p:nvPr/>
        </p:nvSpPr>
        <p:spPr bwMode="auto">
          <a:xfrm>
            <a:off x="1667815" y="3363103"/>
            <a:ext cx="604660" cy="603744"/>
          </a:xfrm>
          <a:custGeom>
            <a:avLst/>
            <a:gdLst>
              <a:gd name="T0" fmla="*/ 67396042 w 288565"/>
              <a:gd name="T1" fmla="*/ 92877014 h 288565"/>
              <a:gd name="T2" fmla="*/ 54034295 w 288565"/>
              <a:gd name="T3" fmla="*/ 102044141 h 288565"/>
              <a:gd name="T4" fmla="*/ 78582751 w 288565"/>
              <a:gd name="T5" fmla="*/ 111366086 h 288565"/>
              <a:gd name="T6" fmla="*/ 82311448 w 288565"/>
              <a:gd name="T7" fmla="*/ 115095226 h 288565"/>
              <a:gd name="T8" fmla="*/ 102509904 w 288565"/>
              <a:gd name="T9" fmla="*/ 95829239 h 288565"/>
              <a:gd name="T10" fmla="*/ 75009190 w 288565"/>
              <a:gd name="T11" fmla="*/ 86196073 h 288565"/>
              <a:gd name="T12" fmla="*/ 90080684 w 288565"/>
              <a:gd name="T13" fmla="*/ 91323631 h 288565"/>
              <a:gd name="T14" fmla="*/ 75009190 w 288565"/>
              <a:gd name="T15" fmla="*/ 86196073 h 288565"/>
              <a:gd name="T16" fmla="*/ 80291529 w 288565"/>
              <a:gd name="T17" fmla="*/ 83710061 h 288565"/>
              <a:gd name="T18" fmla="*/ 78582751 w 288565"/>
              <a:gd name="T19" fmla="*/ 45799888 h 288565"/>
              <a:gd name="T20" fmla="*/ 51237058 w 288565"/>
              <a:gd name="T21" fmla="*/ 80447079 h 288565"/>
              <a:gd name="T22" fmla="*/ 50926900 w 288565"/>
              <a:gd name="T23" fmla="*/ 98625689 h 288565"/>
              <a:gd name="T24" fmla="*/ 66619254 w 288565"/>
              <a:gd name="T25" fmla="*/ 88992399 h 288565"/>
              <a:gd name="T26" fmla="*/ 66308541 w 288565"/>
              <a:gd name="T27" fmla="*/ 70814429 h 288565"/>
              <a:gd name="T28" fmla="*/ 89148378 w 288565"/>
              <a:gd name="T29" fmla="*/ 83865550 h 288565"/>
              <a:gd name="T30" fmla="*/ 97227340 w 288565"/>
              <a:gd name="T31" fmla="*/ 89924978 h 288565"/>
              <a:gd name="T32" fmla="*/ 115095226 w 288565"/>
              <a:gd name="T33" fmla="*/ 82311448 h 288565"/>
              <a:gd name="T34" fmla="*/ 111366086 w 288565"/>
              <a:gd name="T35" fmla="*/ 78427280 h 288565"/>
              <a:gd name="T36" fmla="*/ 82311448 w 288565"/>
              <a:gd name="T37" fmla="*/ 49373187 h 288565"/>
              <a:gd name="T38" fmla="*/ 78582751 w 288565"/>
              <a:gd name="T39" fmla="*/ 45799888 h 288565"/>
              <a:gd name="T40" fmla="*/ 82311448 w 288565"/>
              <a:gd name="T41" fmla="*/ 41915146 h 288565"/>
              <a:gd name="T42" fmla="*/ 124572489 w 288565"/>
              <a:gd name="T43" fmla="*/ 80447079 h 288565"/>
              <a:gd name="T44" fmla="*/ 82311448 w 288565"/>
              <a:gd name="T45" fmla="*/ 118824362 h 288565"/>
              <a:gd name="T46" fmla="*/ 78582751 w 288565"/>
              <a:gd name="T47" fmla="*/ 122708207 h 288565"/>
              <a:gd name="T48" fmla="*/ 38186024 w 288565"/>
              <a:gd name="T49" fmla="*/ 82311448 h 288565"/>
              <a:gd name="T50" fmla="*/ 41915146 w 288565"/>
              <a:gd name="T51" fmla="*/ 78427280 h 288565"/>
              <a:gd name="T52" fmla="*/ 80291529 w 288565"/>
              <a:gd name="T53" fmla="*/ 36321478 h 288565"/>
              <a:gd name="T54" fmla="*/ 44303012 w 288565"/>
              <a:gd name="T55" fmla="*/ 47357010 h 288565"/>
              <a:gd name="T56" fmla="*/ 44303012 w 288565"/>
              <a:gd name="T57" fmla="*/ 0 h 288565"/>
              <a:gd name="T58" fmla="*/ 79402078 w 288565"/>
              <a:gd name="T59" fmla="*/ 28103717 h 288565"/>
              <a:gd name="T60" fmla="*/ 46175228 w 288565"/>
              <a:gd name="T61" fmla="*/ 9470595 h 288565"/>
              <a:gd name="T62" fmla="*/ 42431195 w 288565"/>
              <a:gd name="T63" fmla="*/ 13197165 h 288565"/>
              <a:gd name="T64" fmla="*/ 13103777 w 288565"/>
              <a:gd name="T65" fmla="*/ 42233195 h 288565"/>
              <a:gd name="T66" fmla="*/ 9516619 w 288565"/>
              <a:gd name="T67" fmla="*/ 45959116 h 288565"/>
              <a:gd name="T68" fmla="*/ 27298848 w 288565"/>
              <a:gd name="T69" fmla="*/ 53567658 h 288565"/>
              <a:gd name="T70" fmla="*/ 35566931 w 288565"/>
              <a:gd name="T71" fmla="*/ 47666972 h 288565"/>
              <a:gd name="T72" fmla="*/ 58498606 w 288565"/>
              <a:gd name="T73" fmla="*/ 34624555 h 288565"/>
              <a:gd name="T74" fmla="*/ 34630948 w 288565"/>
              <a:gd name="T75" fmla="*/ 54964819 h 288565"/>
              <a:gd name="T76" fmla="*/ 40870936 w 288565"/>
              <a:gd name="T77" fmla="*/ 63504527 h 288565"/>
              <a:gd name="T78" fmla="*/ 28391035 w 288565"/>
              <a:gd name="T79" fmla="*/ 57138811 h 288565"/>
              <a:gd name="T80" fmla="*/ 17939566 w 288565"/>
              <a:gd name="T81" fmla="*/ 66764779 h 288565"/>
              <a:gd name="T82" fmla="*/ 29015049 w 288565"/>
              <a:gd name="T83" fmla="*/ 79341912 h 288565"/>
              <a:gd name="T84" fmla="*/ 1870721 w 288565"/>
              <a:gd name="T85" fmla="*/ 45959116 h 288565"/>
              <a:gd name="T86" fmla="*/ 5772603 w 288565"/>
              <a:gd name="T87" fmla="*/ 42233195 h 288565"/>
              <a:gd name="T88" fmla="*/ 44303012 w 288565"/>
              <a:gd name="T89" fmla="*/ 0 h 28856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88565" h="288565">
                <a:moveTo>
                  <a:pt x="216584" y="214784"/>
                </a:moveTo>
                <a:cubicBezTo>
                  <a:pt x="212984" y="224862"/>
                  <a:pt x="201107" y="232420"/>
                  <a:pt x="185991" y="232420"/>
                </a:cubicBezTo>
                <a:cubicBezTo>
                  <a:pt x="171595" y="232420"/>
                  <a:pt x="159358" y="224862"/>
                  <a:pt x="156119" y="215144"/>
                </a:cubicBezTo>
                <a:cubicBezTo>
                  <a:pt x="153959" y="215504"/>
                  <a:pt x="151800" y="216224"/>
                  <a:pt x="149640" y="216584"/>
                </a:cubicBezTo>
                <a:cubicBezTo>
                  <a:pt x="144242" y="218023"/>
                  <a:pt x="139563" y="220183"/>
                  <a:pt x="134884" y="222342"/>
                </a:cubicBezTo>
                <a:cubicBezTo>
                  <a:pt x="129126" y="224862"/>
                  <a:pt x="125167" y="230620"/>
                  <a:pt x="125167" y="236379"/>
                </a:cubicBezTo>
                <a:lnTo>
                  <a:pt x="125167" y="238538"/>
                </a:lnTo>
                <a:cubicBezTo>
                  <a:pt x="139203" y="254734"/>
                  <a:pt x="159358" y="265171"/>
                  <a:pt x="182032" y="266611"/>
                </a:cubicBezTo>
                <a:lnTo>
                  <a:pt x="182032" y="257973"/>
                </a:lnTo>
                <a:cubicBezTo>
                  <a:pt x="182032" y="255814"/>
                  <a:pt x="183832" y="253654"/>
                  <a:pt x="185991" y="253654"/>
                </a:cubicBezTo>
                <a:cubicBezTo>
                  <a:pt x="188871" y="253654"/>
                  <a:pt x="190670" y="255814"/>
                  <a:pt x="190670" y="257973"/>
                </a:cubicBezTo>
                <a:lnTo>
                  <a:pt x="190670" y="266611"/>
                </a:lnTo>
                <a:cubicBezTo>
                  <a:pt x="213344" y="265171"/>
                  <a:pt x="233139" y="254734"/>
                  <a:pt x="247176" y="238538"/>
                </a:cubicBezTo>
                <a:lnTo>
                  <a:pt x="247176" y="236379"/>
                </a:lnTo>
                <a:cubicBezTo>
                  <a:pt x="247176" y="230620"/>
                  <a:pt x="243577" y="224862"/>
                  <a:pt x="237458" y="221982"/>
                </a:cubicBezTo>
                <a:cubicBezTo>
                  <a:pt x="233139" y="220183"/>
                  <a:pt x="228460" y="218023"/>
                  <a:pt x="222702" y="216584"/>
                </a:cubicBezTo>
                <a:cubicBezTo>
                  <a:pt x="220902" y="216224"/>
                  <a:pt x="218743" y="215504"/>
                  <a:pt x="216584" y="214784"/>
                </a:cubicBezTo>
                <a:close/>
                <a:moveTo>
                  <a:pt x="173754" y="199668"/>
                </a:moveTo>
                <a:cubicBezTo>
                  <a:pt x="171955" y="204347"/>
                  <a:pt x="168716" y="208666"/>
                  <a:pt x="164037" y="211545"/>
                </a:cubicBezTo>
                <a:cubicBezTo>
                  <a:pt x="165836" y="217663"/>
                  <a:pt x="174474" y="223422"/>
                  <a:pt x="185991" y="223422"/>
                </a:cubicBezTo>
                <a:cubicBezTo>
                  <a:pt x="198228" y="223422"/>
                  <a:pt x="206866" y="217663"/>
                  <a:pt x="208666" y="211545"/>
                </a:cubicBezTo>
                <a:cubicBezTo>
                  <a:pt x="203987" y="208666"/>
                  <a:pt x="200388" y="204347"/>
                  <a:pt x="198948" y="199668"/>
                </a:cubicBezTo>
                <a:cubicBezTo>
                  <a:pt x="194989" y="201467"/>
                  <a:pt x="190670" y="202547"/>
                  <a:pt x="185991" y="202547"/>
                </a:cubicBezTo>
                <a:cubicBezTo>
                  <a:pt x="181672" y="202547"/>
                  <a:pt x="177713" y="201467"/>
                  <a:pt x="173754" y="199668"/>
                </a:cubicBezTo>
                <a:close/>
                <a:moveTo>
                  <a:pt x="185991" y="138843"/>
                </a:moveTo>
                <a:cubicBezTo>
                  <a:pt x="171595" y="138843"/>
                  <a:pt x="162237" y="148921"/>
                  <a:pt x="162237" y="164037"/>
                </a:cubicBezTo>
                <a:cubicBezTo>
                  <a:pt x="162237" y="180593"/>
                  <a:pt x="173035" y="193909"/>
                  <a:pt x="185991" y="193909"/>
                </a:cubicBezTo>
                <a:cubicBezTo>
                  <a:pt x="199668" y="193909"/>
                  <a:pt x="210465" y="180593"/>
                  <a:pt x="210465" y="164037"/>
                </a:cubicBezTo>
                <a:cubicBezTo>
                  <a:pt x="210465" y="148921"/>
                  <a:pt x="200748" y="138843"/>
                  <a:pt x="185991" y="138843"/>
                </a:cubicBezTo>
                <a:close/>
                <a:moveTo>
                  <a:pt x="182032" y="106092"/>
                </a:moveTo>
                <a:cubicBezTo>
                  <a:pt x="141003" y="108251"/>
                  <a:pt x="108251" y="141003"/>
                  <a:pt x="106092" y="181672"/>
                </a:cubicBezTo>
                <a:lnTo>
                  <a:pt x="114369" y="181672"/>
                </a:lnTo>
                <a:cubicBezTo>
                  <a:pt x="116889" y="181672"/>
                  <a:pt x="118688" y="183832"/>
                  <a:pt x="118688" y="186351"/>
                </a:cubicBezTo>
                <a:cubicBezTo>
                  <a:pt x="118688" y="188871"/>
                  <a:pt x="116889" y="190670"/>
                  <a:pt x="114369" y="190670"/>
                </a:cubicBezTo>
                <a:lnTo>
                  <a:pt x="106092" y="190670"/>
                </a:lnTo>
                <a:cubicBezTo>
                  <a:pt x="106811" y="204347"/>
                  <a:pt x="111130" y="217303"/>
                  <a:pt x="117969" y="228461"/>
                </a:cubicBezTo>
                <a:cubicBezTo>
                  <a:pt x="120128" y="222342"/>
                  <a:pt x="124807" y="216944"/>
                  <a:pt x="131285" y="214064"/>
                </a:cubicBezTo>
                <a:cubicBezTo>
                  <a:pt x="135964" y="211905"/>
                  <a:pt x="141363" y="209745"/>
                  <a:pt x="147121" y="208306"/>
                </a:cubicBezTo>
                <a:cubicBezTo>
                  <a:pt x="149281" y="207586"/>
                  <a:pt x="151800" y="206866"/>
                  <a:pt x="154319" y="206146"/>
                </a:cubicBezTo>
                <a:cubicBezTo>
                  <a:pt x="160078" y="205067"/>
                  <a:pt x="164757" y="200388"/>
                  <a:pt x="165836" y="194989"/>
                </a:cubicBezTo>
                <a:cubicBezTo>
                  <a:pt x="166196" y="194989"/>
                  <a:pt x="166196" y="194629"/>
                  <a:pt x="166196" y="194269"/>
                </a:cubicBezTo>
                <a:cubicBezTo>
                  <a:pt x="158638" y="187431"/>
                  <a:pt x="153599" y="176274"/>
                  <a:pt x="153599" y="164037"/>
                </a:cubicBezTo>
                <a:cubicBezTo>
                  <a:pt x="153599" y="144242"/>
                  <a:pt x="166916" y="130206"/>
                  <a:pt x="185991" y="130206"/>
                </a:cubicBezTo>
                <a:cubicBezTo>
                  <a:pt x="205426" y="130206"/>
                  <a:pt x="218743" y="144242"/>
                  <a:pt x="218743" y="164037"/>
                </a:cubicBezTo>
                <a:cubicBezTo>
                  <a:pt x="218743" y="176274"/>
                  <a:pt x="214064" y="187431"/>
                  <a:pt x="206506" y="194269"/>
                </a:cubicBezTo>
                <a:cubicBezTo>
                  <a:pt x="206506" y="194629"/>
                  <a:pt x="206506" y="194629"/>
                  <a:pt x="206506" y="194629"/>
                </a:cubicBezTo>
                <a:cubicBezTo>
                  <a:pt x="207586" y="200388"/>
                  <a:pt x="212265" y="204707"/>
                  <a:pt x="218383" y="206146"/>
                </a:cubicBezTo>
                <a:cubicBezTo>
                  <a:pt x="220542" y="206866"/>
                  <a:pt x="223062" y="207586"/>
                  <a:pt x="225221" y="208306"/>
                </a:cubicBezTo>
                <a:cubicBezTo>
                  <a:pt x="231340" y="209745"/>
                  <a:pt x="236378" y="211905"/>
                  <a:pt x="241057" y="214064"/>
                </a:cubicBezTo>
                <a:cubicBezTo>
                  <a:pt x="247536" y="216944"/>
                  <a:pt x="252214" y="222342"/>
                  <a:pt x="254374" y="228461"/>
                </a:cubicBezTo>
                <a:cubicBezTo>
                  <a:pt x="261572" y="217303"/>
                  <a:pt x="265531" y="204347"/>
                  <a:pt x="266611" y="190670"/>
                </a:cubicBezTo>
                <a:lnTo>
                  <a:pt x="257973" y="190670"/>
                </a:lnTo>
                <a:cubicBezTo>
                  <a:pt x="255814" y="190670"/>
                  <a:pt x="253654" y="188871"/>
                  <a:pt x="253654" y="186351"/>
                </a:cubicBezTo>
                <a:cubicBezTo>
                  <a:pt x="253654" y="183832"/>
                  <a:pt x="255814" y="181672"/>
                  <a:pt x="257973" y="181672"/>
                </a:cubicBezTo>
                <a:lnTo>
                  <a:pt x="266611" y="181672"/>
                </a:lnTo>
                <a:cubicBezTo>
                  <a:pt x="264091" y="141003"/>
                  <a:pt x="231340" y="108251"/>
                  <a:pt x="190670" y="106092"/>
                </a:cubicBezTo>
                <a:lnTo>
                  <a:pt x="190670" y="114370"/>
                </a:lnTo>
                <a:cubicBezTo>
                  <a:pt x="190670" y="116889"/>
                  <a:pt x="188871" y="118688"/>
                  <a:pt x="185991" y="118688"/>
                </a:cubicBezTo>
                <a:cubicBezTo>
                  <a:pt x="183832" y="118688"/>
                  <a:pt x="182032" y="116889"/>
                  <a:pt x="182032" y="114370"/>
                </a:cubicBezTo>
                <a:lnTo>
                  <a:pt x="182032" y="106092"/>
                </a:lnTo>
                <a:close/>
                <a:moveTo>
                  <a:pt x="185991" y="84137"/>
                </a:moveTo>
                <a:cubicBezTo>
                  <a:pt x="188871" y="84137"/>
                  <a:pt x="190670" y="85937"/>
                  <a:pt x="190670" y="88456"/>
                </a:cubicBezTo>
                <a:lnTo>
                  <a:pt x="190670" y="97094"/>
                </a:lnTo>
                <a:cubicBezTo>
                  <a:pt x="236378" y="99613"/>
                  <a:pt x="273089" y="136324"/>
                  <a:pt x="275249" y="181672"/>
                </a:cubicBezTo>
                <a:lnTo>
                  <a:pt x="284246" y="181672"/>
                </a:lnTo>
                <a:cubicBezTo>
                  <a:pt x="286766" y="181672"/>
                  <a:pt x="288565" y="183832"/>
                  <a:pt x="288565" y="186351"/>
                </a:cubicBezTo>
                <a:cubicBezTo>
                  <a:pt x="288565" y="188871"/>
                  <a:pt x="286766" y="190670"/>
                  <a:pt x="284246" y="190670"/>
                </a:cubicBezTo>
                <a:lnTo>
                  <a:pt x="275249" y="190670"/>
                </a:lnTo>
                <a:cubicBezTo>
                  <a:pt x="273089" y="236379"/>
                  <a:pt x="236378" y="273089"/>
                  <a:pt x="190670" y="275249"/>
                </a:cubicBezTo>
                <a:lnTo>
                  <a:pt x="190670" y="284246"/>
                </a:lnTo>
                <a:cubicBezTo>
                  <a:pt x="190670" y="286766"/>
                  <a:pt x="188871" y="288565"/>
                  <a:pt x="185991" y="288565"/>
                </a:cubicBezTo>
                <a:cubicBezTo>
                  <a:pt x="183832" y="288565"/>
                  <a:pt x="182032" y="286766"/>
                  <a:pt x="182032" y="284246"/>
                </a:cubicBezTo>
                <a:lnTo>
                  <a:pt x="182032" y="275249"/>
                </a:lnTo>
                <a:cubicBezTo>
                  <a:pt x="135964" y="273089"/>
                  <a:pt x="99613" y="236379"/>
                  <a:pt x="97094" y="190670"/>
                </a:cubicBezTo>
                <a:lnTo>
                  <a:pt x="88456" y="190670"/>
                </a:lnTo>
                <a:cubicBezTo>
                  <a:pt x="85937" y="190670"/>
                  <a:pt x="84137" y="188871"/>
                  <a:pt x="84137" y="186351"/>
                </a:cubicBezTo>
                <a:cubicBezTo>
                  <a:pt x="84137" y="183832"/>
                  <a:pt x="85937" y="181672"/>
                  <a:pt x="88456" y="181672"/>
                </a:cubicBezTo>
                <a:lnTo>
                  <a:pt x="97094" y="181672"/>
                </a:lnTo>
                <a:cubicBezTo>
                  <a:pt x="99613" y="136324"/>
                  <a:pt x="135964" y="99613"/>
                  <a:pt x="182032" y="97094"/>
                </a:cubicBezTo>
                <a:lnTo>
                  <a:pt x="182032" y="88456"/>
                </a:lnTo>
                <a:cubicBezTo>
                  <a:pt x="182032" y="85937"/>
                  <a:pt x="183832" y="84137"/>
                  <a:pt x="185991" y="84137"/>
                </a:cubicBezTo>
                <a:close/>
                <a:moveTo>
                  <a:pt x="102625" y="55029"/>
                </a:moveTo>
                <a:cubicBezTo>
                  <a:pt x="87810" y="55029"/>
                  <a:pt x="78776" y="64740"/>
                  <a:pt x="78776" y="80206"/>
                </a:cubicBezTo>
                <a:cubicBezTo>
                  <a:pt x="78776" y="96391"/>
                  <a:pt x="89616" y="109699"/>
                  <a:pt x="102625" y="109699"/>
                </a:cubicBezTo>
                <a:cubicBezTo>
                  <a:pt x="115634" y="109699"/>
                  <a:pt x="126475" y="96391"/>
                  <a:pt x="126475" y="80206"/>
                </a:cubicBezTo>
                <a:cubicBezTo>
                  <a:pt x="126475" y="64740"/>
                  <a:pt x="117441" y="55029"/>
                  <a:pt x="102625" y="55029"/>
                </a:cubicBezTo>
                <a:close/>
                <a:moveTo>
                  <a:pt x="102625" y="0"/>
                </a:moveTo>
                <a:cubicBezTo>
                  <a:pt x="105155" y="0"/>
                  <a:pt x="106962" y="1798"/>
                  <a:pt x="106962" y="4316"/>
                </a:cubicBezTo>
                <a:lnTo>
                  <a:pt x="106962" y="12948"/>
                </a:lnTo>
                <a:cubicBezTo>
                  <a:pt x="140206" y="14746"/>
                  <a:pt x="170199" y="34888"/>
                  <a:pt x="183930" y="65100"/>
                </a:cubicBezTo>
                <a:cubicBezTo>
                  <a:pt x="185376" y="67258"/>
                  <a:pt x="184292" y="70135"/>
                  <a:pt x="182124" y="71214"/>
                </a:cubicBezTo>
                <a:cubicBezTo>
                  <a:pt x="179955" y="71933"/>
                  <a:pt x="177065" y="71214"/>
                  <a:pt x="176342" y="68696"/>
                </a:cubicBezTo>
                <a:cubicBezTo>
                  <a:pt x="163694" y="41721"/>
                  <a:pt x="136593" y="23738"/>
                  <a:pt x="106962" y="21939"/>
                </a:cubicBezTo>
                <a:lnTo>
                  <a:pt x="106962" y="30572"/>
                </a:lnTo>
                <a:cubicBezTo>
                  <a:pt x="106962" y="33089"/>
                  <a:pt x="105155" y="34888"/>
                  <a:pt x="102625" y="34888"/>
                </a:cubicBezTo>
                <a:cubicBezTo>
                  <a:pt x="100096" y="34888"/>
                  <a:pt x="98289" y="33089"/>
                  <a:pt x="98289" y="30572"/>
                </a:cubicBezTo>
                <a:lnTo>
                  <a:pt x="98289" y="21939"/>
                </a:lnTo>
                <a:cubicBezTo>
                  <a:pt x="57094" y="24098"/>
                  <a:pt x="24211" y="56827"/>
                  <a:pt x="22043" y="97830"/>
                </a:cubicBezTo>
                <a:lnTo>
                  <a:pt x="30354" y="97830"/>
                </a:lnTo>
                <a:cubicBezTo>
                  <a:pt x="32883" y="97830"/>
                  <a:pt x="35051" y="99628"/>
                  <a:pt x="35051" y="102146"/>
                </a:cubicBezTo>
                <a:cubicBezTo>
                  <a:pt x="35051" y="104664"/>
                  <a:pt x="32883" y="106462"/>
                  <a:pt x="30354" y="106462"/>
                </a:cubicBezTo>
                <a:lnTo>
                  <a:pt x="22043" y="106462"/>
                </a:lnTo>
                <a:cubicBezTo>
                  <a:pt x="22765" y="120129"/>
                  <a:pt x="27102" y="133437"/>
                  <a:pt x="33967" y="144587"/>
                </a:cubicBezTo>
                <a:cubicBezTo>
                  <a:pt x="36136" y="138472"/>
                  <a:pt x="40833" y="133077"/>
                  <a:pt x="47338" y="130200"/>
                </a:cubicBezTo>
                <a:cubicBezTo>
                  <a:pt x="52035" y="127682"/>
                  <a:pt x="57817" y="125884"/>
                  <a:pt x="63237" y="124086"/>
                </a:cubicBezTo>
                <a:cubicBezTo>
                  <a:pt x="65767" y="123366"/>
                  <a:pt x="67935" y="122647"/>
                  <a:pt x="70464" y="121928"/>
                </a:cubicBezTo>
                <a:cubicBezTo>
                  <a:pt x="76607" y="120489"/>
                  <a:pt x="81305" y="116533"/>
                  <a:pt x="82389" y="111138"/>
                </a:cubicBezTo>
                <a:cubicBezTo>
                  <a:pt x="82389" y="110778"/>
                  <a:pt x="82389" y="110418"/>
                  <a:pt x="82389" y="110418"/>
                </a:cubicBezTo>
                <a:cubicBezTo>
                  <a:pt x="74801" y="103225"/>
                  <a:pt x="69742" y="92435"/>
                  <a:pt x="69742" y="80206"/>
                </a:cubicBezTo>
                <a:cubicBezTo>
                  <a:pt x="69742" y="60064"/>
                  <a:pt x="83473" y="46037"/>
                  <a:pt x="102625" y="46037"/>
                </a:cubicBezTo>
                <a:cubicBezTo>
                  <a:pt x="121777" y="46037"/>
                  <a:pt x="135509" y="60064"/>
                  <a:pt x="135509" y="80206"/>
                </a:cubicBezTo>
                <a:cubicBezTo>
                  <a:pt x="135509" y="101067"/>
                  <a:pt x="120693" y="118331"/>
                  <a:pt x="102625" y="118331"/>
                </a:cubicBezTo>
                <a:cubicBezTo>
                  <a:pt x="98289" y="118331"/>
                  <a:pt x="93953" y="117612"/>
                  <a:pt x="89978" y="115454"/>
                </a:cubicBezTo>
                <a:cubicBezTo>
                  <a:pt x="88532" y="120489"/>
                  <a:pt x="84919" y="124805"/>
                  <a:pt x="80221" y="127323"/>
                </a:cubicBezTo>
                <a:cubicBezTo>
                  <a:pt x="81666" y="132358"/>
                  <a:pt x="87448" y="137034"/>
                  <a:pt x="95398" y="138472"/>
                </a:cubicBezTo>
                <a:cubicBezTo>
                  <a:pt x="97928" y="139192"/>
                  <a:pt x="99373" y="141350"/>
                  <a:pt x="98650" y="143867"/>
                </a:cubicBezTo>
                <a:cubicBezTo>
                  <a:pt x="98289" y="146025"/>
                  <a:pt x="96482" y="147104"/>
                  <a:pt x="94675" y="147104"/>
                </a:cubicBezTo>
                <a:cubicBezTo>
                  <a:pt x="94314" y="147104"/>
                  <a:pt x="93953" y="147104"/>
                  <a:pt x="93591" y="147104"/>
                </a:cubicBezTo>
                <a:cubicBezTo>
                  <a:pt x="82750" y="144587"/>
                  <a:pt x="74801" y="138472"/>
                  <a:pt x="72271" y="130560"/>
                </a:cubicBezTo>
                <a:cubicBezTo>
                  <a:pt x="70103" y="131279"/>
                  <a:pt x="67935" y="131998"/>
                  <a:pt x="65767" y="132358"/>
                </a:cubicBezTo>
                <a:cubicBezTo>
                  <a:pt x="60346" y="134156"/>
                  <a:pt x="55649" y="135955"/>
                  <a:pt x="51312" y="137753"/>
                </a:cubicBezTo>
                <a:cubicBezTo>
                  <a:pt x="45169" y="140990"/>
                  <a:pt x="41556" y="146025"/>
                  <a:pt x="41556" y="152140"/>
                </a:cubicBezTo>
                <a:lnTo>
                  <a:pt x="41556" y="154657"/>
                </a:lnTo>
                <a:cubicBezTo>
                  <a:pt x="48783" y="163289"/>
                  <a:pt x="58178" y="170483"/>
                  <a:pt x="69380" y="175518"/>
                </a:cubicBezTo>
                <a:cubicBezTo>
                  <a:pt x="71548" y="176238"/>
                  <a:pt x="72632" y="179115"/>
                  <a:pt x="71548" y="181273"/>
                </a:cubicBezTo>
                <a:cubicBezTo>
                  <a:pt x="70464" y="182712"/>
                  <a:pt x="69019" y="183791"/>
                  <a:pt x="67212" y="183791"/>
                </a:cubicBezTo>
                <a:cubicBezTo>
                  <a:pt x="66851" y="183791"/>
                  <a:pt x="66128" y="183431"/>
                  <a:pt x="65405" y="183431"/>
                </a:cubicBezTo>
                <a:cubicBezTo>
                  <a:pt x="35051" y="169764"/>
                  <a:pt x="14816" y="139551"/>
                  <a:pt x="13370" y="106462"/>
                </a:cubicBezTo>
                <a:lnTo>
                  <a:pt x="4336" y="106462"/>
                </a:lnTo>
                <a:cubicBezTo>
                  <a:pt x="1807" y="106462"/>
                  <a:pt x="0" y="104664"/>
                  <a:pt x="0" y="102146"/>
                </a:cubicBezTo>
                <a:cubicBezTo>
                  <a:pt x="0" y="99628"/>
                  <a:pt x="1807" y="97830"/>
                  <a:pt x="4336" y="97830"/>
                </a:cubicBezTo>
                <a:lnTo>
                  <a:pt x="13370" y="97830"/>
                </a:lnTo>
                <a:cubicBezTo>
                  <a:pt x="15538" y="52152"/>
                  <a:pt x="52397" y="15465"/>
                  <a:pt x="98289" y="13307"/>
                </a:cubicBezTo>
                <a:lnTo>
                  <a:pt x="98289" y="4316"/>
                </a:lnTo>
                <a:cubicBezTo>
                  <a:pt x="98289" y="1798"/>
                  <a:pt x="100096" y="0"/>
                  <a:pt x="102625" y="0"/>
                </a:cubicBezTo>
                <a:close/>
              </a:path>
            </a:pathLst>
          </a:custGeom>
          <a:solidFill>
            <a:schemeClr val="bg1"/>
          </a:solidFill>
          <a:ln>
            <a:noFill/>
          </a:ln>
          <a:effectLst/>
        </p:spPr>
        <p:txBody>
          <a:bodyPr anchor="ctr"/>
          <a:lstStyle/>
          <a:p>
            <a:endParaRPr lang="en-US">
              <a:latin typeface="Lato Light" panose="020F0502020204030203" pitchFamily="34" charset="0"/>
            </a:endParaRPr>
          </a:p>
        </p:txBody>
      </p:sp>
      <p:sp>
        <p:nvSpPr>
          <p:cNvPr id="35" name="Freeform 933">
            <a:extLst>
              <a:ext uri="{FF2B5EF4-FFF2-40B4-BE49-F238E27FC236}">
                <a16:creationId xmlns:a16="http://schemas.microsoft.com/office/drawing/2014/main" id="{C2C4C684-2CEE-5F4A-A3EA-CA376130CC00}"/>
              </a:ext>
            </a:extLst>
          </p:cNvPr>
          <p:cNvSpPr>
            <a:spLocks noChangeAspect="1" noChangeArrowheads="1"/>
          </p:cNvSpPr>
          <p:nvPr/>
        </p:nvSpPr>
        <p:spPr bwMode="auto">
          <a:xfrm>
            <a:off x="7869847" y="3343225"/>
            <a:ext cx="616186" cy="575597"/>
          </a:xfrm>
          <a:custGeom>
            <a:avLst/>
            <a:gdLst>
              <a:gd name="T0" fmla="*/ 10084954 w 291412"/>
              <a:gd name="T1" fmla="*/ 45492634 h 272690"/>
              <a:gd name="T2" fmla="*/ 18604109 w 291412"/>
              <a:gd name="T3" fmla="*/ 47286187 h 272690"/>
              <a:gd name="T4" fmla="*/ 17011509 w 291412"/>
              <a:gd name="T5" fmla="*/ 52432592 h 272690"/>
              <a:gd name="T6" fmla="*/ 24655008 w 291412"/>
              <a:gd name="T7" fmla="*/ 50639051 h 272690"/>
              <a:gd name="T8" fmla="*/ 30865306 w 291412"/>
              <a:gd name="T9" fmla="*/ 57189479 h 272690"/>
              <a:gd name="T10" fmla="*/ 36518120 w 291412"/>
              <a:gd name="T11" fmla="*/ 51964853 h 272690"/>
              <a:gd name="T12" fmla="*/ 45196345 w 291412"/>
              <a:gd name="T13" fmla="*/ 54537932 h 272690"/>
              <a:gd name="T14" fmla="*/ 47186986 w 291412"/>
              <a:gd name="T15" fmla="*/ 48455792 h 272690"/>
              <a:gd name="T16" fmla="*/ 55706032 w 291412"/>
              <a:gd name="T17" fmla="*/ 45414427 h 272690"/>
              <a:gd name="T18" fmla="*/ 59845949 w 291412"/>
              <a:gd name="T19" fmla="*/ 41203582 h 272690"/>
              <a:gd name="T20" fmla="*/ 54670837 w 291412"/>
              <a:gd name="T21" fmla="*/ 47052109 h 272690"/>
              <a:gd name="T22" fmla="*/ 51088336 w 291412"/>
              <a:gd name="T23" fmla="*/ 52666648 h 272690"/>
              <a:gd name="T24" fmla="*/ 41294932 w 291412"/>
              <a:gd name="T25" fmla="*/ 52744406 h 272690"/>
              <a:gd name="T26" fmla="*/ 30865306 w 291412"/>
              <a:gd name="T27" fmla="*/ 59138586 h 272690"/>
              <a:gd name="T28" fmla="*/ 23221945 w 291412"/>
              <a:gd name="T29" fmla="*/ 55318191 h 272690"/>
              <a:gd name="T30" fmla="*/ 15260308 w 291412"/>
              <a:gd name="T31" fmla="*/ 50795034 h 272690"/>
              <a:gd name="T32" fmla="*/ 9527805 w 291412"/>
              <a:gd name="T33" fmla="*/ 47363776 h 272690"/>
              <a:gd name="T34" fmla="*/ 20902552 w 291412"/>
              <a:gd name="T35" fmla="*/ 36312252 h 272690"/>
              <a:gd name="T36" fmla="*/ 44757441 w 291412"/>
              <a:gd name="T37" fmla="*/ 36312252 h 272690"/>
              <a:gd name="T38" fmla="*/ 9638742 w 291412"/>
              <a:gd name="T39" fmla="*/ 33099928 h 272690"/>
              <a:gd name="T40" fmla="*/ 9638742 w 291412"/>
              <a:gd name="T41" fmla="*/ 26039728 h 272690"/>
              <a:gd name="T42" fmla="*/ 18043261 w 291412"/>
              <a:gd name="T43" fmla="*/ 29143062 h 272690"/>
              <a:gd name="T44" fmla="*/ 9073068 w 291412"/>
              <a:gd name="T45" fmla="*/ 35039317 h 272690"/>
              <a:gd name="T46" fmla="*/ 8184059 w 291412"/>
              <a:gd name="T47" fmla="*/ 24565518 h 272690"/>
              <a:gd name="T48" fmla="*/ 11568182 w 291412"/>
              <a:gd name="T49" fmla="*/ 38962426 h 272690"/>
              <a:gd name="T50" fmla="*/ 46033951 w 291412"/>
              <a:gd name="T51" fmla="*/ 34831082 h 272690"/>
              <a:gd name="T52" fmla="*/ 51777938 w 291412"/>
              <a:gd name="T53" fmla="*/ 34597452 h 272690"/>
              <a:gd name="T54" fmla="*/ 52655885 w 291412"/>
              <a:gd name="T55" fmla="*/ 24073988 h 272690"/>
              <a:gd name="T56" fmla="*/ 45236152 w 291412"/>
              <a:gd name="T57" fmla="*/ 24697619 h 272690"/>
              <a:gd name="T58" fmla="*/ 32790144 w 291412"/>
              <a:gd name="T59" fmla="*/ 14953572 h 272690"/>
              <a:gd name="T60" fmla="*/ 45475504 w 291412"/>
              <a:gd name="T61" fmla="*/ 21891310 h 272690"/>
              <a:gd name="T62" fmla="*/ 54012180 w 291412"/>
              <a:gd name="T63" fmla="*/ 18227647 h 272690"/>
              <a:gd name="T64" fmla="*/ 53214328 w 291412"/>
              <a:gd name="T65" fmla="*/ 26022589 h 272690"/>
              <a:gd name="T66" fmla="*/ 64383378 w 291412"/>
              <a:gd name="T67" fmla="*/ 33583948 h 272690"/>
              <a:gd name="T68" fmla="*/ 32790144 w 291412"/>
              <a:gd name="T69" fmla="*/ 46056081 h 272690"/>
              <a:gd name="T70" fmla="*/ 11568182 w 291412"/>
              <a:gd name="T71" fmla="*/ 18227647 h 272690"/>
              <a:gd name="T72" fmla="*/ 35244211 w 291412"/>
              <a:gd name="T73" fmla="*/ 0 h 272690"/>
              <a:gd name="T74" fmla="*/ 42887241 w 291412"/>
              <a:gd name="T75" fmla="*/ 3743152 h 272690"/>
              <a:gd name="T76" fmla="*/ 51088336 w 291412"/>
              <a:gd name="T77" fmla="*/ 6472255 h 272690"/>
              <a:gd name="T78" fmla="*/ 54670837 w 291412"/>
              <a:gd name="T79" fmla="*/ 12086946 h 272690"/>
              <a:gd name="T80" fmla="*/ 59845949 w 291412"/>
              <a:gd name="T81" fmla="*/ 17935004 h 272690"/>
              <a:gd name="T82" fmla="*/ 56024507 w 291412"/>
              <a:gd name="T83" fmla="*/ 13646193 h 272690"/>
              <a:gd name="T84" fmla="*/ 47425591 w 291412"/>
              <a:gd name="T85" fmla="*/ 11930930 h 272690"/>
              <a:gd name="T86" fmla="*/ 45196345 w 291412"/>
              <a:gd name="T87" fmla="*/ 4523147 h 272690"/>
              <a:gd name="T88" fmla="*/ 36518120 w 291412"/>
              <a:gd name="T89" fmla="*/ 7174160 h 272690"/>
              <a:gd name="T90" fmla="*/ 30865306 w 291412"/>
              <a:gd name="T91" fmla="*/ 1949612 h 272690"/>
              <a:gd name="T92" fmla="*/ 24655008 w 291412"/>
              <a:gd name="T93" fmla="*/ 8499776 h 272690"/>
              <a:gd name="T94" fmla="*/ 17011509 w 291412"/>
              <a:gd name="T95" fmla="*/ 6706268 h 272690"/>
              <a:gd name="T96" fmla="*/ 18604109 w 291412"/>
              <a:gd name="T97" fmla="*/ 11930930 h 272690"/>
              <a:gd name="T98" fmla="*/ 10084954 w 291412"/>
              <a:gd name="T99" fmla="*/ 13646193 h 272690"/>
              <a:gd name="T100" fmla="*/ 5865341 w 291412"/>
              <a:gd name="T101" fmla="*/ 16609484 h 272690"/>
              <a:gd name="T102" fmla="*/ 14065828 w 291412"/>
              <a:gd name="T103" fmla="*/ 13568377 h 272690"/>
              <a:gd name="T104" fmla="*/ 16135847 w 291412"/>
              <a:gd name="T105" fmla="*/ 5068522 h 272690"/>
              <a:gd name="T106" fmla="*/ 24734789 w 291412"/>
              <a:gd name="T107" fmla="*/ 6394152 h 27269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1412" h="272690">
                <a:moveTo>
                  <a:pt x="28276" y="189991"/>
                </a:moveTo>
                <a:cubicBezTo>
                  <a:pt x="30432" y="188912"/>
                  <a:pt x="32948" y="189631"/>
                  <a:pt x="34027" y="191789"/>
                </a:cubicBezTo>
                <a:lnTo>
                  <a:pt x="44091" y="208328"/>
                </a:lnTo>
                <a:cubicBezTo>
                  <a:pt x="44450" y="209407"/>
                  <a:pt x="45169" y="209767"/>
                  <a:pt x="45528" y="209767"/>
                </a:cubicBezTo>
                <a:cubicBezTo>
                  <a:pt x="45888" y="209767"/>
                  <a:pt x="46247" y="209767"/>
                  <a:pt x="46966" y="209407"/>
                </a:cubicBezTo>
                <a:lnTo>
                  <a:pt x="62422" y="200418"/>
                </a:lnTo>
                <a:cubicBezTo>
                  <a:pt x="64219" y="199339"/>
                  <a:pt x="66735" y="200059"/>
                  <a:pt x="67813" y="201497"/>
                </a:cubicBezTo>
                <a:cubicBezTo>
                  <a:pt x="72845" y="207609"/>
                  <a:pt x="78237" y="213003"/>
                  <a:pt x="83988" y="218037"/>
                </a:cubicBezTo>
                <a:cubicBezTo>
                  <a:pt x="85785" y="219115"/>
                  <a:pt x="86144" y="221632"/>
                  <a:pt x="85426" y="223430"/>
                </a:cubicBezTo>
                <a:lnTo>
                  <a:pt x="76440" y="238891"/>
                </a:lnTo>
                <a:cubicBezTo>
                  <a:pt x="76080" y="239611"/>
                  <a:pt x="76080" y="239970"/>
                  <a:pt x="76080" y="240330"/>
                </a:cubicBezTo>
                <a:cubicBezTo>
                  <a:pt x="76080" y="240689"/>
                  <a:pt x="76440" y="241408"/>
                  <a:pt x="76799" y="241768"/>
                </a:cubicBezTo>
                <a:lnTo>
                  <a:pt x="94052" y="251476"/>
                </a:lnTo>
                <a:cubicBezTo>
                  <a:pt x="95130" y="252195"/>
                  <a:pt x="96568" y="251836"/>
                  <a:pt x="96927" y="250757"/>
                </a:cubicBezTo>
                <a:lnTo>
                  <a:pt x="105913" y="235296"/>
                </a:lnTo>
                <a:cubicBezTo>
                  <a:pt x="106992" y="233498"/>
                  <a:pt x="109148" y="232779"/>
                  <a:pt x="111305" y="233498"/>
                </a:cubicBezTo>
                <a:cubicBezTo>
                  <a:pt x="118494" y="236374"/>
                  <a:pt x="126042" y="238172"/>
                  <a:pt x="133230" y="239611"/>
                </a:cubicBezTo>
                <a:cubicBezTo>
                  <a:pt x="135387" y="239970"/>
                  <a:pt x="137184" y="241768"/>
                  <a:pt x="137184" y="243925"/>
                </a:cubicBezTo>
                <a:lnTo>
                  <a:pt x="137184" y="261544"/>
                </a:lnTo>
                <a:cubicBezTo>
                  <a:pt x="137184" y="262623"/>
                  <a:pt x="137903" y="263701"/>
                  <a:pt x="139341" y="263701"/>
                </a:cubicBezTo>
                <a:lnTo>
                  <a:pt x="159110" y="263701"/>
                </a:lnTo>
                <a:cubicBezTo>
                  <a:pt x="160188" y="263701"/>
                  <a:pt x="161266" y="262623"/>
                  <a:pt x="161266" y="261544"/>
                </a:cubicBezTo>
                <a:lnTo>
                  <a:pt x="161266" y="243925"/>
                </a:lnTo>
                <a:cubicBezTo>
                  <a:pt x="161266" y="241768"/>
                  <a:pt x="162704" y="239970"/>
                  <a:pt x="164861" y="239611"/>
                </a:cubicBezTo>
                <a:cubicBezTo>
                  <a:pt x="172409" y="238172"/>
                  <a:pt x="179957" y="236374"/>
                  <a:pt x="187145" y="233498"/>
                </a:cubicBezTo>
                <a:cubicBezTo>
                  <a:pt x="188943" y="232779"/>
                  <a:pt x="191099" y="233498"/>
                  <a:pt x="192177" y="235296"/>
                </a:cubicBezTo>
                <a:lnTo>
                  <a:pt x="201163" y="250757"/>
                </a:lnTo>
                <a:cubicBezTo>
                  <a:pt x="201882" y="251836"/>
                  <a:pt x="202961" y="252195"/>
                  <a:pt x="204039" y="251476"/>
                </a:cubicBezTo>
                <a:lnTo>
                  <a:pt x="221292" y="241768"/>
                </a:lnTo>
                <a:cubicBezTo>
                  <a:pt x="221651" y="241408"/>
                  <a:pt x="222011" y="240689"/>
                  <a:pt x="222011" y="240330"/>
                </a:cubicBezTo>
                <a:cubicBezTo>
                  <a:pt x="222011" y="239970"/>
                  <a:pt x="222370" y="239611"/>
                  <a:pt x="222011" y="238891"/>
                </a:cubicBezTo>
                <a:lnTo>
                  <a:pt x="213025" y="223430"/>
                </a:lnTo>
                <a:cubicBezTo>
                  <a:pt x="211946" y="221632"/>
                  <a:pt x="212665" y="219115"/>
                  <a:pt x="214103" y="218037"/>
                </a:cubicBezTo>
                <a:cubicBezTo>
                  <a:pt x="220213" y="213003"/>
                  <a:pt x="225605" y="207609"/>
                  <a:pt x="230277" y="201497"/>
                </a:cubicBezTo>
                <a:cubicBezTo>
                  <a:pt x="231715" y="200059"/>
                  <a:pt x="234231" y="199339"/>
                  <a:pt x="236028" y="200418"/>
                </a:cubicBezTo>
                <a:lnTo>
                  <a:pt x="251484" y="209407"/>
                </a:lnTo>
                <a:cubicBezTo>
                  <a:pt x="251844" y="209767"/>
                  <a:pt x="252562" y="209767"/>
                  <a:pt x="252922" y="209767"/>
                </a:cubicBezTo>
                <a:cubicBezTo>
                  <a:pt x="253281" y="209767"/>
                  <a:pt x="254000" y="209407"/>
                  <a:pt x="254360" y="208328"/>
                </a:cubicBezTo>
                <a:lnTo>
                  <a:pt x="264064" y="191789"/>
                </a:lnTo>
                <a:cubicBezTo>
                  <a:pt x="265143" y="189631"/>
                  <a:pt x="268018" y="188912"/>
                  <a:pt x="270175" y="189991"/>
                </a:cubicBezTo>
                <a:cubicBezTo>
                  <a:pt x="272331" y="191069"/>
                  <a:pt x="272691" y="193586"/>
                  <a:pt x="271972" y="195744"/>
                </a:cubicBezTo>
                <a:lnTo>
                  <a:pt x="261908" y="213003"/>
                </a:lnTo>
                <a:cubicBezTo>
                  <a:pt x="260470" y="215520"/>
                  <a:pt x="257954" y="217318"/>
                  <a:pt x="255078" y="218396"/>
                </a:cubicBezTo>
                <a:cubicBezTo>
                  <a:pt x="252562" y="218756"/>
                  <a:pt x="249327" y="218396"/>
                  <a:pt x="246811" y="216958"/>
                </a:cubicBezTo>
                <a:lnTo>
                  <a:pt x="234591" y="210126"/>
                </a:lnTo>
                <a:cubicBezTo>
                  <a:pt x="230996" y="214441"/>
                  <a:pt x="227043" y="218396"/>
                  <a:pt x="222729" y="222351"/>
                </a:cubicBezTo>
                <a:lnTo>
                  <a:pt x="229559" y="234217"/>
                </a:lnTo>
                <a:cubicBezTo>
                  <a:pt x="230996" y="236734"/>
                  <a:pt x="231715" y="239970"/>
                  <a:pt x="230637" y="242847"/>
                </a:cubicBezTo>
                <a:cubicBezTo>
                  <a:pt x="229918" y="245364"/>
                  <a:pt x="228121" y="247881"/>
                  <a:pt x="225605" y="249319"/>
                </a:cubicBezTo>
                <a:lnTo>
                  <a:pt x="208352" y="259027"/>
                </a:lnTo>
                <a:cubicBezTo>
                  <a:pt x="203320" y="262263"/>
                  <a:pt x="196491" y="260465"/>
                  <a:pt x="193615" y="255072"/>
                </a:cubicBezTo>
                <a:lnTo>
                  <a:pt x="186427" y="243206"/>
                </a:lnTo>
                <a:cubicBezTo>
                  <a:pt x="181035" y="245004"/>
                  <a:pt x="175644" y="246442"/>
                  <a:pt x="170252" y="247521"/>
                </a:cubicBezTo>
                <a:lnTo>
                  <a:pt x="170252" y="261544"/>
                </a:lnTo>
                <a:cubicBezTo>
                  <a:pt x="170252" y="267297"/>
                  <a:pt x="164861" y="272690"/>
                  <a:pt x="159110" y="272690"/>
                </a:cubicBezTo>
                <a:lnTo>
                  <a:pt x="139341" y="272690"/>
                </a:lnTo>
                <a:cubicBezTo>
                  <a:pt x="133230" y="272690"/>
                  <a:pt x="128198" y="267297"/>
                  <a:pt x="128198" y="261544"/>
                </a:cubicBezTo>
                <a:lnTo>
                  <a:pt x="128198" y="247521"/>
                </a:lnTo>
                <a:cubicBezTo>
                  <a:pt x="122807" y="246442"/>
                  <a:pt x="117056" y="245004"/>
                  <a:pt x="111664" y="243206"/>
                </a:cubicBezTo>
                <a:lnTo>
                  <a:pt x="104835" y="255072"/>
                </a:lnTo>
                <a:cubicBezTo>
                  <a:pt x="101600" y="260465"/>
                  <a:pt x="94771" y="262263"/>
                  <a:pt x="89739" y="259027"/>
                </a:cubicBezTo>
                <a:lnTo>
                  <a:pt x="72845" y="249319"/>
                </a:lnTo>
                <a:cubicBezTo>
                  <a:pt x="70329" y="247881"/>
                  <a:pt x="68173" y="245364"/>
                  <a:pt x="67454" y="242847"/>
                </a:cubicBezTo>
                <a:cubicBezTo>
                  <a:pt x="66735" y="239970"/>
                  <a:pt x="67454" y="236734"/>
                  <a:pt x="68892" y="234217"/>
                </a:cubicBezTo>
                <a:lnTo>
                  <a:pt x="75721" y="222351"/>
                </a:lnTo>
                <a:cubicBezTo>
                  <a:pt x="71408" y="218396"/>
                  <a:pt x="67454" y="214441"/>
                  <a:pt x="63500" y="210126"/>
                </a:cubicBezTo>
                <a:lnTo>
                  <a:pt x="51279" y="216958"/>
                </a:lnTo>
                <a:cubicBezTo>
                  <a:pt x="49123" y="218396"/>
                  <a:pt x="45888" y="218756"/>
                  <a:pt x="43012" y="218396"/>
                </a:cubicBezTo>
                <a:cubicBezTo>
                  <a:pt x="40137" y="217318"/>
                  <a:pt x="37980" y="215520"/>
                  <a:pt x="36543" y="213003"/>
                </a:cubicBezTo>
                <a:lnTo>
                  <a:pt x="26478" y="195744"/>
                </a:lnTo>
                <a:cubicBezTo>
                  <a:pt x="25400" y="193586"/>
                  <a:pt x="26119" y="191069"/>
                  <a:pt x="28276" y="189991"/>
                </a:cubicBezTo>
                <a:close/>
                <a:moveTo>
                  <a:pt x="94365" y="167436"/>
                </a:moveTo>
                <a:cubicBezTo>
                  <a:pt x="93285" y="168874"/>
                  <a:pt x="91844" y="170312"/>
                  <a:pt x="90764" y="171390"/>
                </a:cubicBezTo>
                <a:cubicBezTo>
                  <a:pt x="102649" y="190800"/>
                  <a:pt x="123900" y="203739"/>
                  <a:pt x="148031" y="203739"/>
                </a:cubicBezTo>
                <a:cubicBezTo>
                  <a:pt x="172163" y="203739"/>
                  <a:pt x="193413" y="190800"/>
                  <a:pt x="205659" y="171390"/>
                </a:cubicBezTo>
                <a:cubicBezTo>
                  <a:pt x="204218" y="170312"/>
                  <a:pt x="202777" y="168874"/>
                  <a:pt x="202057" y="167436"/>
                </a:cubicBezTo>
                <a:lnTo>
                  <a:pt x="94365" y="167436"/>
                </a:lnTo>
                <a:close/>
                <a:moveTo>
                  <a:pt x="43514" y="120069"/>
                </a:moveTo>
                <a:lnTo>
                  <a:pt x="34028" y="136167"/>
                </a:lnTo>
                <a:lnTo>
                  <a:pt x="43514" y="152624"/>
                </a:lnTo>
                <a:lnTo>
                  <a:pt x="62850" y="152624"/>
                </a:lnTo>
                <a:lnTo>
                  <a:pt x="72335" y="136167"/>
                </a:lnTo>
                <a:lnTo>
                  <a:pt x="62850" y="120069"/>
                </a:lnTo>
                <a:lnTo>
                  <a:pt x="43514" y="120069"/>
                </a:lnTo>
                <a:close/>
                <a:moveTo>
                  <a:pt x="40960" y="111125"/>
                </a:moveTo>
                <a:lnTo>
                  <a:pt x="65403" y="111125"/>
                </a:lnTo>
                <a:cubicBezTo>
                  <a:pt x="67227" y="111125"/>
                  <a:pt x="68322" y="111841"/>
                  <a:pt x="69052" y="113271"/>
                </a:cubicBezTo>
                <a:lnTo>
                  <a:pt x="81456" y="134379"/>
                </a:lnTo>
                <a:cubicBezTo>
                  <a:pt x="82185" y="135452"/>
                  <a:pt x="82185" y="137241"/>
                  <a:pt x="81456" y="138671"/>
                </a:cubicBezTo>
                <a:lnTo>
                  <a:pt x="69052" y="159421"/>
                </a:lnTo>
                <a:cubicBezTo>
                  <a:pt x="68322" y="160494"/>
                  <a:pt x="67227" y="161567"/>
                  <a:pt x="65403" y="161567"/>
                </a:cubicBezTo>
                <a:lnTo>
                  <a:pt x="40960" y="161567"/>
                </a:lnTo>
                <a:cubicBezTo>
                  <a:pt x="39136" y="161567"/>
                  <a:pt x="37677" y="160494"/>
                  <a:pt x="36947" y="159421"/>
                </a:cubicBezTo>
                <a:lnTo>
                  <a:pt x="24543" y="138671"/>
                </a:lnTo>
                <a:cubicBezTo>
                  <a:pt x="23813" y="137241"/>
                  <a:pt x="23813" y="135452"/>
                  <a:pt x="24543" y="134379"/>
                </a:cubicBezTo>
                <a:lnTo>
                  <a:pt x="36947" y="113271"/>
                </a:lnTo>
                <a:cubicBezTo>
                  <a:pt x="37677" y="111841"/>
                  <a:pt x="39136" y="111125"/>
                  <a:pt x="40960" y="111125"/>
                </a:cubicBezTo>
                <a:close/>
                <a:moveTo>
                  <a:pt x="52225" y="92674"/>
                </a:moveTo>
                <a:cubicBezTo>
                  <a:pt x="28454" y="92674"/>
                  <a:pt x="8644" y="112443"/>
                  <a:pt x="8644" y="136166"/>
                </a:cubicBezTo>
                <a:cubicBezTo>
                  <a:pt x="8644" y="160248"/>
                  <a:pt x="28454" y="179657"/>
                  <a:pt x="52225" y="179657"/>
                </a:cubicBezTo>
                <a:cubicBezTo>
                  <a:pt x="66632" y="179657"/>
                  <a:pt x="79958" y="172468"/>
                  <a:pt x="88242" y="160607"/>
                </a:cubicBezTo>
                <a:cubicBezTo>
                  <a:pt x="88963" y="159529"/>
                  <a:pt x="90403" y="158810"/>
                  <a:pt x="91844" y="158810"/>
                </a:cubicBezTo>
                <a:lnTo>
                  <a:pt x="204218" y="158810"/>
                </a:lnTo>
                <a:cubicBezTo>
                  <a:pt x="205659" y="158810"/>
                  <a:pt x="207099" y="159529"/>
                  <a:pt x="207820" y="160607"/>
                </a:cubicBezTo>
                <a:cubicBezTo>
                  <a:pt x="216104" y="172468"/>
                  <a:pt x="229430" y="179657"/>
                  <a:pt x="243837" y="179657"/>
                </a:cubicBezTo>
                <a:cubicBezTo>
                  <a:pt x="258244" y="179657"/>
                  <a:pt x="271210" y="173187"/>
                  <a:pt x="279134" y="161685"/>
                </a:cubicBezTo>
                <a:lnTo>
                  <a:pt x="237714" y="161685"/>
                </a:lnTo>
                <a:cubicBezTo>
                  <a:pt x="236273" y="161685"/>
                  <a:pt x="234833" y="160607"/>
                  <a:pt x="233752" y="159529"/>
                </a:cubicBezTo>
                <a:lnTo>
                  <a:pt x="221866" y="138682"/>
                </a:lnTo>
                <a:cubicBezTo>
                  <a:pt x="220786" y="137244"/>
                  <a:pt x="220786" y="135447"/>
                  <a:pt x="221866" y="134368"/>
                </a:cubicBezTo>
                <a:lnTo>
                  <a:pt x="233752" y="113162"/>
                </a:lnTo>
                <a:cubicBezTo>
                  <a:pt x="234833" y="111724"/>
                  <a:pt x="236273" y="111005"/>
                  <a:pt x="237714" y="111005"/>
                </a:cubicBezTo>
                <a:lnTo>
                  <a:pt x="279134" y="111005"/>
                </a:lnTo>
                <a:cubicBezTo>
                  <a:pt x="271210" y="99863"/>
                  <a:pt x="258244" y="92674"/>
                  <a:pt x="243837" y="92674"/>
                </a:cubicBezTo>
                <a:cubicBezTo>
                  <a:pt x="229430" y="92674"/>
                  <a:pt x="216104" y="99863"/>
                  <a:pt x="207820" y="111724"/>
                </a:cubicBezTo>
                <a:cubicBezTo>
                  <a:pt x="207099" y="113162"/>
                  <a:pt x="205659" y="113881"/>
                  <a:pt x="204218" y="113881"/>
                </a:cubicBezTo>
                <a:lnTo>
                  <a:pt x="91844" y="113881"/>
                </a:lnTo>
                <a:cubicBezTo>
                  <a:pt x="90403" y="113881"/>
                  <a:pt x="88963" y="113162"/>
                  <a:pt x="88242" y="111724"/>
                </a:cubicBezTo>
                <a:cubicBezTo>
                  <a:pt x="79958" y="99863"/>
                  <a:pt x="66632" y="92674"/>
                  <a:pt x="52225" y="92674"/>
                </a:cubicBezTo>
                <a:close/>
                <a:moveTo>
                  <a:pt x="148031" y="68951"/>
                </a:moveTo>
                <a:cubicBezTo>
                  <a:pt x="123900" y="68951"/>
                  <a:pt x="102649" y="81891"/>
                  <a:pt x="90764" y="100941"/>
                </a:cubicBezTo>
                <a:cubicBezTo>
                  <a:pt x="92204" y="102379"/>
                  <a:pt x="93285" y="103457"/>
                  <a:pt x="94365" y="104895"/>
                </a:cubicBezTo>
                <a:lnTo>
                  <a:pt x="202057" y="104895"/>
                </a:lnTo>
                <a:cubicBezTo>
                  <a:pt x="202777" y="103457"/>
                  <a:pt x="204218" y="102379"/>
                  <a:pt x="205299" y="100941"/>
                </a:cubicBezTo>
                <a:cubicBezTo>
                  <a:pt x="193413" y="81891"/>
                  <a:pt x="172163" y="68951"/>
                  <a:pt x="148031" y="68951"/>
                </a:cubicBezTo>
                <a:close/>
                <a:moveTo>
                  <a:pt x="148031" y="60325"/>
                </a:moveTo>
                <a:cubicBezTo>
                  <a:pt x="174684" y="60325"/>
                  <a:pt x="198455" y="73984"/>
                  <a:pt x="212142" y="94831"/>
                </a:cubicBezTo>
                <a:cubicBezTo>
                  <a:pt x="221146" y="88001"/>
                  <a:pt x="231951" y="84048"/>
                  <a:pt x="243837" y="84048"/>
                </a:cubicBezTo>
                <a:cubicBezTo>
                  <a:pt x="264007" y="84048"/>
                  <a:pt x="282015" y="95190"/>
                  <a:pt x="291020" y="113521"/>
                </a:cubicBezTo>
                <a:cubicBezTo>
                  <a:pt x="291740" y="114600"/>
                  <a:pt x="291380" y="116397"/>
                  <a:pt x="290659" y="117834"/>
                </a:cubicBezTo>
                <a:cubicBezTo>
                  <a:pt x="289939" y="118913"/>
                  <a:pt x="288498" y="119991"/>
                  <a:pt x="287058" y="119991"/>
                </a:cubicBezTo>
                <a:lnTo>
                  <a:pt x="240235" y="119991"/>
                </a:lnTo>
                <a:lnTo>
                  <a:pt x="230871" y="136166"/>
                </a:lnTo>
                <a:lnTo>
                  <a:pt x="240235" y="152700"/>
                </a:lnTo>
                <a:lnTo>
                  <a:pt x="287058" y="152700"/>
                </a:lnTo>
                <a:cubicBezTo>
                  <a:pt x="288498" y="152700"/>
                  <a:pt x="289939" y="153418"/>
                  <a:pt x="290659" y="154856"/>
                </a:cubicBezTo>
                <a:cubicBezTo>
                  <a:pt x="291380" y="156294"/>
                  <a:pt x="291740" y="157732"/>
                  <a:pt x="291020" y="159169"/>
                </a:cubicBezTo>
                <a:cubicBezTo>
                  <a:pt x="282015" y="177141"/>
                  <a:pt x="264007" y="188643"/>
                  <a:pt x="243837" y="188643"/>
                </a:cubicBezTo>
                <a:cubicBezTo>
                  <a:pt x="231951" y="188643"/>
                  <a:pt x="221146" y="184689"/>
                  <a:pt x="212142" y="177860"/>
                </a:cubicBezTo>
                <a:cubicBezTo>
                  <a:pt x="198455" y="198707"/>
                  <a:pt x="174684" y="212366"/>
                  <a:pt x="148031" y="212366"/>
                </a:cubicBezTo>
                <a:cubicBezTo>
                  <a:pt x="121378" y="212366"/>
                  <a:pt x="97967" y="198707"/>
                  <a:pt x="84281" y="177860"/>
                </a:cubicBezTo>
                <a:cubicBezTo>
                  <a:pt x="75276" y="184689"/>
                  <a:pt x="64111" y="188643"/>
                  <a:pt x="52225" y="188643"/>
                </a:cubicBezTo>
                <a:cubicBezTo>
                  <a:pt x="23411" y="188643"/>
                  <a:pt x="0" y="164920"/>
                  <a:pt x="0" y="136166"/>
                </a:cubicBezTo>
                <a:cubicBezTo>
                  <a:pt x="0" y="107770"/>
                  <a:pt x="23411" y="84048"/>
                  <a:pt x="52225" y="84048"/>
                </a:cubicBezTo>
                <a:cubicBezTo>
                  <a:pt x="64111" y="84048"/>
                  <a:pt x="75276" y="88001"/>
                  <a:pt x="84281" y="95190"/>
                </a:cubicBezTo>
                <a:cubicBezTo>
                  <a:pt x="97967" y="73984"/>
                  <a:pt x="121378" y="60325"/>
                  <a:pt x="148031" y="60325"/>
                </a:cubicBezTo>
                <a:close/>
                <a:moveTo>
                  <a:pt x="139341" y="0"/>
                </a:moveTo>
                <a:lnTo>
                  <a:pt x="159110" y="0"/>
                </a:lnTo>
                <a:cubicBezTo>
                  <a:pt x="164861" y="0"/>
                  <a:pt x="170252" y="5034"/>
                  <a:pt x="170252" y="11146"/>
                </a:cubicBezTo>
                <a:lnTo>
                  <a:pt x="170252" y="25169"/>
                </a:lnTo>
                <a:cubicBezTo>
                  <a:pt x="175644" y="26248"/>
                  <a:pt x="181035" y="27686"/>
                  <a:pt x="186427" y="29484"/>
                </a:cubicBezTo>
                <a:lnTo>
                  <a:pt x="193615" y="17259"/>
                </a:lnTo>
                <a:cubicBezTo>
                  <a:pt x="195053" y="14742"/>
                  <a:pt x="197210" y="13304"/>
                  <a:pt x="200085" y="12225"/>
                </a:cubicBezTo>
                <a:cubicBezTo>
                  <a:pt x="202961" y="11506"/>
                  <a:pt x="205836" y="11865"/>
                  <a:pt x="208352" y="13304"/>
                </a:cubicBezTo>
                <a:lnTo>
                  <a:pt x="225605" y="23371"/>
                </a:lnTo>
                <a:cubicBezTo>
                  <a:pt x="228121" y="24810"/>
                  <a:pt x="229918" y="26967"/>
                  <a:pt x="230637" y="29843"/>
                </a:cubicBezTo>
                <a:cubicBezTo>
                  <a:pt x="231715" y="32720"/>
                  <a:pt x="230996" y="35596"/>
                  <a:pt x="229559" y="38473"/>
                </a:cubicBezTo>
                <a:lnTo>
                  <a:pt x="222729" y="50338"/>
                </a:lnTo>
                <a:cubicBezTo>
                  <a:pt x="227043" y="53934"/>
                  <a:pt x="230996" y="58249"/>
                  <a:pt x="234591" y="62563"/>
                </a:cubicBezTo>
                <a:lnTo>
                  <a:pt x="246811" y="55732"/>
                </a:lnTo>
                <a:cubicBezTo>
                  <a:pt x="249327" y="53934"/>
                  <a:pt x="252562" y="53574"/>
                  <a:pt x="255078" y="54653"/>
                </a:cubicBezTo>
                <a:cubicBezTo>
                  <a:pt x="257954" y="55013"/>
                  <a:pt x="260470" y="57170"/>
                  <a:pt x="261908" y="59687"/>
                </a:cubicBezTo>
                <a:lnTo>
                  <a:pt x="271972" y="76586"/>
                </a:lnTo>
                <a:cubicBezTo>
                  <a:pt x="272691" y="78744"/>
                  <a:pt x="272331" y="81261"/>
                  <a:pt x="270175" y="82699"/>
                </a:cubicBezTo>
                <a:cubicBezTo>
                  <a:pt x="269456" y="83058"/>
                  <a:pt x="268737" y="83418"/>
                  <a:pt x="268018" y="83418"/>
                </a:cubicBezTo>
                <a:cubicBezTo>
                  <a:pt x="266221" y="83418"/>
                  <a:pt x="264783" y="82339"/>
                  <a:pt x="264064" y="81261"/>
                </a:cubicBezTo>
                <a:lnTo>
                  <a:pt x="254360" y="64002"/>
                </a:lnTo>
                <a:cubicBezTo>
                  <a:pt x="254000" y="63283"/>
                  <a:pt x="253281" y="62923"/>
                  <a:pt x="252922" y="62923"/>
                </a:cubicBezTo>
                <a:cubicBezTo>
                  <a:pt x="252562" y="62563"/>
                  <a:pt x="251844" y="62563"/>
                  <a:pt x="251484" y="63283"/>
                </a:cubicBezTo>
                <a:lnTo>
                  <a:pt x="236028" y="71912"/>
                </a:lnTo>
                <a:cubicBezTo>
                  <a:pt x="234231" y="72991"/>
                  <a:pt x="231715" y="72631"/>
                  <a:pt x="230277" y="71193"/>
                </a:cubicBezTo>
                <a:cubicBezTo>
                  <a:pt x="225605" y="65080"/>
                  <a:pt x="220213" y="59687"/>
                  <a:pt x="214103" y="55013"/>
                </a:cubicBezTo>
                <a:cubicBezTo>
                  <a:pt x="212665" y="53574"/>
                  <a:pt x="211946" y="51057"/>
                  <a:pt x="213025" y="49260"/>
                </a:cubicBezTo>
                <a:lnTo>
                  <a:pt x="222011" y="33799"/>
                </a:lnTo>
                <a:cubicBezTo>
                  <a:pt x="222729" y="32720"/>
                  <a:pt x="222011" y="31641"/>
                  <a:pt x="221292" y="30922"/>
                </a:cubicBezTo>
                <a:lnTo>
                  <a:pt x="204039" y="20854"/>
                </a:lnTo>
                <a:cubicBezTo>
                  <a:pt x="202961" y="20495"/>
                  <a:pt x="201882" y="20854"/>
                  <a:pt x="201163" y="21933"/>
                </a:cubicBezTo>
                <a:lnTo>
                  <a:pt x="192177" y="37035"/>
                </a:lnTo>
                <a:cubicBezTo>
                  <a:pt x="191099" y="39192"/>
                  <a:pt x="188943" y="39911"/>
                  <a:pt x="187145" y="39192"/>
                </a:cubicBezTo>
                <a:cubicBezTo>
                  <a:pt x="179957" y="36316"/>
                  <a:pt x="172409" y="34158"/>
                  <a:pt x="164861" y="33079"/>
                </a:cubicBezTo>
                <a:cubicBezTo>
                  <a:pt x="162704" y="32720"/>
                  <a:pt x="161266" y="30922"/>
                  <a:pt x="161266" y="28765"/>
                </a:cubicBezTo>
                <a:lnTo>
                  <a:pt x="161266" y="11146"/>
                </a:lnTo>
                <a:cubicBezTo>
                  <a:pt x="161266" y="10068"/>
                  <a:pt x="160188" y="8989"/>
                  <a:pt x="159110" y="8989"/>
                </a:cubicBezTo>
                <a:lnTo>
                  <a:pt x="139341" y="8989"/>
                </a:lnTo>
                <a:cubicBezTo>
                  <a:pt x="137903" y="8989"/>
                  <a:pt x="137184" y="10068"/>
                  <a:pt x="137184" y="11146"/>
                </a:cubicBezTo>
                <a:lnTo>
                  <a:pt x="137184" y="28765"/>
                </a:lnTo>
                <a:cubicBezTo>
                  <a:pt x="137184" y="30922"/>
                  <a:pt x="135387" y="32720"/>
                  <a:pt x="133230" y="33079"/>
                </a:cubicBezTo>
                <a:cubicBezTo>
                  <a:pt x="126042" y="34158"/>
                  <a:pt x="118494" y="36316"/>
                  <a:pt x="111305" y="39192"/>
                </a:cubicBezTo>
                <a:cubicBezTo>
                  <a:pt x="109148" y="39911"/>
                  <a:pt x="106992" y="39192"/>
                  <a:pt x="105913" y="37035"/>
                </a:cubicBezTo>
                <a:lnTo>
                  <a:pt x="96927" y="21933"/>
                </a:lnTo>
                <a:cubicBezTo>
                  <a:pt x="96568" y="20854"/>
                  <a:pt x="95130" y="20495"/>
                  <a:pt x="94052" y="20854"/>
                </a:cubicBezTo>
                <a:lnTo>
                  <a:pt x="76799" y="30922"/>
                </a:lnTo>
                <a:cubicBezTo>
                  <a:pt x="76440" y="31282"/>
                  <a:pt x="76080" y="32001"/>
                  <a:pt x="76080" y="32001"/>
                </a:cubicBezTo>
                <a:cubicBezTo>
                  <a:pt x="76080" y="32720"/>
                  <a:pt x="76080" y="33079"/>
                  <a:pt x="76440" y="33799"/>
                </a:cubicBezTo>
                <a:lnTo>
                  <a:pt x="85426" y="49260"/>
                </a:lnTo>
                <a:cubicBezTo>
                  <a:pt x="86144" y="51057"/>
                  <a:pt x="85785" y="53574"/>
                  <a:pt x="83988" y="55013"/>
                </a:cubicBezTo>
                <a:cubicBezTo>
                  <a:pt x="78237" y="59687"/>
                  <a:pt x="72845" y="65080"/>
                  <a:pt x="67813" y="71193"/>
                </a:cubicBezTo>
                <a:cubicBezTo>
                  <a:pt x="66735" y="72631"/>
                  <a:pt x="64219" y="72991"/>
                  <a:pt x="62422" y="71912"/>
                </a:cubicBezTo>
                <a:lnTo>
                  <a:pt x="46966" y="63283"/>
                </a:lnTo>
                <a:cubicBezTo>
                  <a:pt x="46247" y="62563"/>
                  <a:pt x="45888" y="62563"/>
                  <a:pt x="45528" y="62923"/>
                </a:cubicBezTo>
                <a:cubicBezTo>
                  <a:pt x="45169" y="62923"/>
                  <a:pt x="44450" y="63283"/>
                  <a:pt x="44091" y="64002"/>
                </a:cubicBezTo>
                <a:lnTo>
                  <a:pt x="34027" y="81261"/>
                </a:lnTo>
                <a:cubicBezTo>
                  <a:pt x="32948" y="83418"/>
                  <a:pt x="30432" y="83777"/>
                  <a:pt x="28276" y="82699"/>
                </a:cubicBezTo>
                <a:cubicBezTo>
                  <a:pt x="26119" y="81261"/>
                  <a:pt x="25400" y="78744"/>
                  <a:pt x="26478" y="76586"/>
                </a:cubicBezTo>
                <a:lnTo>
                  <a:pt x="36543" y="59687"/>
                </a:lnTo>
                <a:cubicBezTo>
                  <a:pt x="37980" y="57170"/>
                  <a:pt x="40137" y="55013"/>
                  <a:pt x="43012" y="54653"/>
                </a:cubicBezTo>
                <a:cubicBezTo>
                  <a:pt x="45888" y="53574"/>
                  <a:pt x="49123" y="53934"/>
                  <a:pt x="51279" y="55732"/>
                </a:cubicBezTo>
                <a:lnTo>
                  <a:pt x="63500" y="62563"/>
                </a:lnTo>
                <a:cubicBezTo>
                  <a:pt x="67454" y="58249"/>
                  <a:pt x="71408" y="53934"/>
                  <a:pt x="75721" y="50338"/>
                </a:cubicBezTo>
                <a:lnTo>
                  <a:pt x="68892" y="38473"/>
                </a:lnTo>
                <a:cubicBezTo>
                  <a:pt x="67454" y="35596"/>
                  <a:pt x="66735" y="32720"/>
                  <a:pt x="67454" y="29843"/>
                </a:cubicBezTo>
                <a:cubicBezTo>
                  <a:pt x="68173" y="26967"/>
                  <a:pt x="70329" y="24810"/>
                  <a:pt x="72845" y="23371"/>
                </a:cubicBezTo>
                <a:lnTo>
                  <a:pt x="89739" y="13304"/>
                </a:lnTo>
                <a:cubicBezTo>
                  <a:pt x="92255" y="11865"/>
                  <a:pt x="95490" y="11506"/>
                  <a:pt x="98006" y="12225"/>
                </a:cubicBezTo>
                <a:cubicBezTo>
                  <a:pt x="100881" y="13304"/>
                  <a:pt x="103397" y="14742"/>
                  <a:pt x="104835" y="17259"/>
                </a:cubicBezTo>
                <a:lnTo>
                  <a:pt x="111664" y="29484"/>
                </a:lnTo>
                <a:cubicBezTo>
                  <a:pt x="117056" y="27686"/>
                  <a:pt x="122807" y="26248"/>
                  <a:pt x="128198" y="25169"/>
                </a:cubicBezTo>
                <a:lnTo>
                  <a:pt x="128198" y="11146"/>
                </a:lnTo>
                <a:cubicBezTo>
                  <a:pt x="128198" y="5034"/>
                  <a:pt x="133230" y="0"/>
                  <a:pt x="139341" y="0"/>
                </a:cubicBezTo>
                <a:close/>
              </a:path>
            </a:pathLst>
          </a:custGeom>
          <a:solidFill>
            <a:schemeClr val="bg1"/>
          </a:solidFill>
          <a:ln>
            <a:noFill/>
          </a:ln>
          <a:effectLst/>
        </p:spPr>
        <p:txBody>
          <a:bodyPr anchor="ctr"/>
          <a:lstStyle/>
          <a:p>
            <a:endParaRPr lang="en-US">
              <a:latin typeface="Lato Light" panose="020F0502020204030203" pitchFamily="34" charset="0"/>
            </a:endParaRPr>
          </a:p>
        </p:txBody>
      </p:sp>
    </p:spTree>
    <p:extLst>
      <p:ext uri="{BB962C8B-B14F-4D97-AF65-F5344CB8AC3E}">
        <p14:creationId xmlns:p14="http://schemas.microsoft.com/office/powerpoint/2010/main" val="3149511254"/>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person&#10;&#10;Description automatically generated">
            <a:extLst>
              <a:ext uri="{FF2B5EF4-FFF2-40B4-BE49-F238E27FC236}">
                <a16:creationId xmlns:a16="http://schemas.microsoft.com/office/drawing/2014/main" id="{B89A9813-A7D7-6141-9A7E-A45ADA33EBC7}"/>
              </a:ext>
            </a:extLst>
          </p:cNvPr>
          <p:cNvPicPr>
            <a:picLocks noChangeAspect="1"/>
          </p:cNvPicPr>
          <p:nvPr/>
        </p:nvPicPr>
        <p:blipFill>
          <a:blip r:embed="rId2">
            <a:extLst>
              <a:ext uri="{28A0092B-C50C-407E-A947-70E740481C1C}">
                <a14:useLocalDpi xmlns:a14="http://schemas.microsoft.com/office/drawing/2010/main"/>
              </a:ext>
            </a:extLst>
          </a:blip>
          <a:srcRect b="-1"/>
          <a:stretch>
            <a:fillRect/>
          </a:stretch>
        </p:blipFill>
        <p:spPr>
          <a:xfrm>
            <a:off x="5369817" y="609508"/>
            <a:ext cx="6338704" cy="5790785"/>
          </a:xfrm>
          <a:prstGeom prst="rect">
            <a:avLst/>
          </a:prstGeom>
        </p:spPr>
      </p:pic>
      <p:sp>
        <p:nvSpPr>
          <p:cNvPr id="2" name="Title 1">
            <a:extLst>
              <a:ext uri="{FF2B5EF4-FFF2-40B4-BE49-F238E27FC236}">
                <a16:creationId xmlns:a16="http://schemas.microsoft.com/office/drawing/2014/main" id="{E3503A98-4DF3-C944-B63A-5EE2C80358DB}"/>
              </a:ext>
            </a:extLst>
          </p:cNvPr>
          <p:cNvSpPr>
            <a:spLocks noGrp="1"/>
          </p:cNvSpPr>
          <p:nvPr>
            <p:ph type="ctrTitle"/>
          </p:nvPr>
        </p:nvSpPr>
        <p:spPr>
          <a:xfrm>
            <a:off x="474512" y="1389242"/>
            <a:ext cx="4904269" cy="1600499"/>
          </a:xfrm>
        </p:spPr>
        <p:txBody>
          <a:bodyPr>
            <a:normAutofit fontScale="90000"/>
          </a:bodyPr>
          <a:lstStyle/>
          <a:p>
            <a:br>
              <a:rPr lang="es-ES" sz="3200" b="0" i="0" strike="noStrike" cap="all" spc="0" baseline="0" dirty="0">
                <a:solidFill>
                  <a:srgbClr val="FF7B00"/>
                </a:solidFill>
                <a:effectLst/>
                <a:latin typeface="Gill Sans MT"/>
                <a:ea typeface="Gill Sans MT"/>
                <a:cs typeface="Gill Sans MT"/>
              </a:rPr>
            </a:br>
            <a:br>
              <a:rPr lang="es-ES" sz="3200" b="0" i="0" strike="noStrike" cap="all" spc="0" baseline="0" dirty="0">
                <a:solidFill>
                  <a:srgbClr val="FF7B00"/>
                </a:solidFill>
                <a:effectLst/>
                <a:latin typeface="Gill Sans MT"/>
                <a:ea typeface="Gill Sans MT"/>
                <a:cs typeface="Gill Sans MT"/>
              </a:rPr>
            </a:br>
            <a:br>
              <a:rPr lang="es-ES" sz="3200" b="0" i="0" strike="noStrike" cap="all" spc="0" baseline="0" dirty="0">
                <a:solidFill>
                  <a:srgbClr val="FF7B00"/>
                </a:solidFill>
                <a:effectLst/>
                <a:latin typeface="Gill Sans MT"/>
                <a:ea typeface="Gill Sans MT"/>
                <a:cs typeface="Gill Sans MT"/>
              </a:rPr>
            </a:br>
            <a:r>
              <a:rPr lang="es-ES" sz="3200" b="0" i="0" strike="noStrike" cap="all" spc="0" baseline="0" dirty="0">
                <a:solidFill>
                  <a:srgbClr val="FF7B00"/>
                </a:solidFill>
                <a:effectLst/>
                <a:latin typeface="Gill Sans MT"/>
                <a:ea typeface="Gill Sans MT"/>
                <a:cs typeface="Gill Sans MT"/>
              </a:rPr>
              <a:t>El camino para la PROTECCIÓN AL CLIENTE</a:t>
            </a:r>
            <a:br>
              <a:rPr lang="es-ES" sz="3200" dirty="0"/>
            </a:br>
            <a:br>
              <a:rPr lang="es-ES" sz="3200" dirty="0"/>
            </a:br>
            <a:br>
              <a:rPr sz="3200" dirty="0"/>
            </a:br>
            <a:r>
              <a:rPr lang="es" sz="2000" b="0" i="0" strike="noStrike" cap="all" spc="0" baseline="0" dirty="0">
                <a:solidFill>
                  <a:srgbClr val="253950"/>
                </a:solidFill>
                <a:effectLst/>
                <a:latin typeface="Gill Sans MT"/>
                <a:ea typeface="Gill Sans MT"/>
                <a:cs typeface="Gill Sans MT"/>
              </a:rPr>
              <a:t>mecanismo de manejo de quejas</a:t>
            </a:r>
          </a:p>
        </p:txBody>
      </p:sp>
      <p:sp>
        <p:nvSpPr>
          <p:cNvPr id="3" name="Subtitle 2">
            <a:extLst>
              <a:ext uri="{FF2B5EF4-FFF2-40B4-BE49-F238E27FC236}">
                <a16:creationId xmlns:a16="http://schemas.microsoft.com/office/drawing/2014/main" id="{14758C18-713F-9847-8E24-BE97F66BBEE4}"/>
              </a:ext>
            </a:extLst>
          </p:cNvPr>
          <p:cNvSpPr>
            <a:spLocks noGrp="1"/>
          </p:cNvSpPr>
          <p:nvPr>
            <p:ph type="subTitle" idx="1"/>
          </p:nvPr>
        </p:nvSpPr>
        <p:spPr>
          <a:xfrm>
            <a:off x="503699" y="3262071"/>
            <a:ext cx="4904266" cy="1061956"/>
          </a:xfrm>
        </p:spPr>
        <p:txBody>
          <a:bodyPr>
            <a:normAutofit/>
          </a:bodyPr>
          <a:lstStyle/>
          <a:p>
            <a:r>
              <a:rPr lang="es" sz="1600" b="0" i="0" strike="noStrike" cap="all" spc="0" baseline="0" dirty="0">
                <a:solidFill>
                  <a:srgbClr val="E7DEC9"/>
                </a:solidFill>
                <a:effectLst/>
                <a:latin typeface="Gill Sans MT"/>
                <a:ea typeface="Gill Sans MT"/>
                <a:cs typeface="Gill Sans MT"/>
              </a:rPr>
              <a:t>¿Por qué es importante un mecanismo efectivo </a:t>
            </a:r>
            <a:r>
              <a:rPr lang="es" dirty="0">
                <a:solidFill>
                  <a:srgbClr val="E7DEC9"/>
                </a:solidFill>
                <a:latin typeface="Gill Sans MT"/>
                <a:ea typeface="Gill Sans MT"/>
                <a:cs typeface="Gill Sans MT"/>
              </a:rPr>
              <a:t>para el</a:t>
            </a:r>
            <a:r>
              <a:rPr lang="es" sz="1600" b="0" i="0" strike="noStrike" cap="all" spc="0" baseline="0" dirty="0">
                <a:solidFill>
                  <a:srgbClr val="E7DEC9"/>
                </a:solidFill>
                <a:effectLst/>
                <a:latin typeface="Gill Sans MT"/>
                <a:ea typeface="Gill Sans MT"/>
                <a:cs typeface="Gill Sans MT"/>
              </a:rPr>
              <a:t> manejo de quejas? </a:t>
            </a:r>
          </a:p>
        </p:txBody>
      </p:sp>
    </p:spTree>
    <p:extLst>
      <p:ext uri="{BB962C8B-B14F-4D97-AF65-F5344CB8AC3E}">
        <p14:creationId xmlns:p14="http://schemas.microsoft.com/office/powerpoint/2010/main" val="2150819848"/>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AE43D77-51D0-2043-A547-416A82967DC6}"/>
              </a:ext>
            </a:extLst>
          </p:cNvPr>
          <p:cNvSpPr>
            <a:spLocks noGrp="1"/>
          </p:cNvSpPr>
          <p:nvPr>
            <p:ph type="sldNum" sz="quarter" idx="12"/>
          </p:nvPr>
        </p:nvSpPr>
        <p:spPr/>
        <p:txBody>
          <a:bodyPr/>
          <a:lstStyle/>
          <a:p>
            <a:fld id="{D57F1E4F-1CFF-5643-939E-217C01CDF565}" type="slidenum">
              <a:rPr lang="en-US" smtClean="0"/>
              <a:t>30</a:t>
            </a:fld>
            <a:endParaRPr lang="en-US"/>
          </a:p>
        </p:txBody>
      </p:sp>
      <p:sp>
        <p:nvSpPr>
          <p:cNvPr id="5" name="Title 1">
            <a:extLst>
              <a:ext uri="{FF2B5EF4-FFF2-40B4-BE49-F238E27FC236}">
                <a16:creationId xmlns:a16="http://schemas.microsoft.com/office/drawing/2014/main" id="{DB1B81FE-047A-C549-8170-1CB82B930CE2}"/>
              </a:ext>
            </a:extLst>
          </p:cNvPr>
          <p:cNvSpPr>
            <a:spLocks noGrp="1"/>
          </p:cNvSpPr>
          <p:nvPr>
            <p:ph type="title"/>
          </p:nvPr>
        </p:nvSpPr>
        <p:spPr>
          <a:xfrm>
            <a:off x="581192" y="702156"/>
            <a:ext cx="11029616" cy="553947"/>
          </a:xfrm>
        </p:spPr>
        <p:txBody>
          <a:bodyPr/>
          <a:lstStyle/>
          <a:p>
            <a:r>
              <a:rPr lang="es" sz="2800" b="0" i="0" strike="noStrike" cap="none" spc="0" baseline="0" dirty="0">
                <a:solidFill>
                  <a:srgbClr val="FFFFFF"/>
                </a:solidFill>
                <a:effectLst/>
                <a:latin typeface="Gill Sans MT"/>
                <a:ea typeface="Gill Sans MT"/>
                <a:cs typeface="Gill Sans MT"/>
              </a:rPr>
              <a:t>Crear </a:t>
            </a:r>
            <a:r>
              <a:rPr lang="es" dirty="0">
                <a:solidFill>
                  <a:srgbClr val="FFFFFF"/>
                </a:solidFill>
                <a:latin typeface="Gill Sans MT"/>
                <a:ea typeface="Gill Sans MT"/>
                <a:cs typeface="Gill Sans MT"/>
              </a:rPr>
              <a:t>el concepto</a:t>
            </a:r>
            <a:endParaRPr lang="es" sz="2800" b="0" i="0" strike="noStrike" cap="none" spc="0" baseline="0" dirty="0">
              <a:solidFill>
                <a:srgbClr val="FFFFFF"/>
              </a:solidFill>
              <a:effectLst/>
              <a:latin typeface="Gill Sans MT"/>
              <a:ea typeface="Gill Sans MT"/>
              <a:cs typeface="Gill Sans MT"/>
            </a:endParaRPr>
          </a:p>
        </p:txBody>
      </p:sp>
      <p:sp>
        <p:nvSpPr>
          <p:cNvPr id="6" name="Freeform 217">
            <a:extLst>
              <a:ext uri="{FF2B5EF4-FFF2-40B4-BE49-F238E27FC236}">
                <a16:creationId xmlns:a16="http://schemas.microsoft.com/office/drawing/2014/main" id="{3A01D2EA-158C-2B48-B467-201861D64B46}"/>
              </a:ext>
            </a:extLst>
          </p:cNvPr>
          <p:cNvSpPr>
            <a:spLocks noChangeArrowheads="1"/>
          </p:cNvSpPr>
          <p:nvPr/>
        </p:nvSpPr>
        <p:spPr bwMode="auto">
          <a:xfrm>
            <a:off x="10634352" y="137902"/>
            <a:ext cx="1557648" cy="1557648"/>
          </a:xfrm>
          <a:custGeom>
            <a:avLst/>
            <a:gdLst>
              <a:gd name="T0" fmla="*/ 801 w 1314"/>
              <a:gd name="T1" fmla="*/ 80 h 1312"/>
              <a:gd name="T2" fmla="*/ 1233 w 1314"/>
              <a:gd name="T3" fmla="*/ 512 h 1312"/>
              <a:gd name="T4" fmla="*/ 1233 w 1314"/>
              <a:gd name="T5" fmla="*/ 512 h 1312"/>
              <a:gd name="T6" fmla="*/ 1233 w 1314"/>
              <a:gd name="T7" fmla="*/ 800 h 1312"/>
              <a:gd name="T8" fmla="*/ 801 w 1314"/>
              <a:gd name="T9" fmla="*/ 1232 h 1312"/>
              <a:gd name="T10" fmla="*/ 801 w 1314"/>
              <a:gd name="T11" fmla="*/ 1232 h 1312"/>
              <a:gd name="T12" fmla="*/ 512 w 1314"/>
              <a:gd name="T13" fmla="*/ 1232 h 1312"/>
              <a:gd name="T14" fmla="*/ 80 w 1314"/>
              <a:gd name="T15" fmla="*/ 800 h 1312"/>
              <a:gd name="T16" fmla="*/ 80 w 1314"/>
              <a:gd name="T17" fmla="*/ 800 h 1312"/>
              <a:gd name="T18" fmla="*/ 80 w 1314"/>
              <a:gd name="T19" fmla="*/ 512 h 1312"/>
              <a:gd name="T20" fmla="*/ 512 w 1314"/>
              <a:gd name="T21" fmla="*/ 80 h 1312"/>
              <a:gd name="T22" fmla="*/ 512 w 1314"/>
              <a:gd name="T23" fmla="*/ 80 h 1312"/>
              <a:gd name="T24" fmla="*/ 801 w 1314"/>
              <a:gd name="T25" fmla="*/ 80 h 1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4" h="1312">
                <a:moveTo>
                  <a:pt x="801" y="80"/>
                </a:moveTo>
                <a:lnTo>
                  <a:pt x="1233" y="512"/>
                </a:lnTo>
                <a:lnTo>
                  <a:pt x="1233" y="512"/>
                </a:lnTo>
                <a:cubicBezTo>
                  <a:pt x="1313" y="592"/>
                  <a:pt x="1313" y="721"/>
                  <a:pt x="1233" y="800"/>
                </a:cubicBezTo>
                <a:lnTo>
                  <a:pt x="801" y="1232"/>
                </a:lnTo>
                <a:lnTo>
                  <a:pt x="801" y="1232"/>
                </a:lnTo>
                <a:cubicBezTo>
                  <a:pt x="721" y="1311"/>
                  <a:pt x="592" y="1311"/>
                  <a:pt x="512" y="1232"/>
                </a:cubicBezTo>
                <a:lnTo>
                  <a:pt x="80" y="800"/>
                </a:lnTo>
                <a:lnTo>
                  <a:pt x="80" y="800"/>
                </a:lnTo>
                <a:cubicBezTo>
                  <a:pt x="0" y="721"/>
                  <a:pt x="0" y="592"/>
                  <a:pt x="80" y="512"/>
                </a:cubicBezTo>
                <a:lnTo>
                  <a:pt x="512" y="80"/>
                </a:lnTo>
                <a:lnTo>
                  <a:pt x="512" y="80"/>
                </a:lnTo>
                <a:cubicBezTo>
                  <a:pt x="592" y="0"/>
                  <a:pt x="721" y="0"/>
                  <a:pt x="801" y="80"/>
                </a:cubicBez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5">
              <a:latin typeface="Lato Light" panose="020F0502020204030203" pitchFamily="34" charset="0"/>
            </a:endParaRPr>
          </a:p>
        </p:txBody>
      </p:sp>
      <p:sp>
        <p:nvSpPr>
          <p:cNvPr id="7" name="Freeform 1016">
            <a:extLst>
              <a:ext uri="{FF2B5EF4-FFF2-40B4-BE49-F238E27FC236}">
                <a16:creationId xmlns:a16="http://schemas.microsoft.com/office/drawing/2014/main" id="{C4B3D833-CBCF-C14D-A507-DC7295C1DD1F}"/>
              </a:ext>
            </a:extLst>
          </p:cNvPr>
          <p:cNvSpPr>
            <a:spLocks noChangeAspect="1" noChangeArrowheads="1"/>
          </p:cNvSpPr>
          <p:nvPr/>
        </p:nvSpPr>
        <p:spPr bwMode="auto">
          <a:xfrm>
            <a:off x="11103819" y="570211"/>
            <a:ext cx="618714" cy="603744"/>
          </a:xfrm>
          <a:custGeom>
            <a:avLst/>
            <a:gdLst>
              <a:gd name="T0" fmla="*/ 67396042 w 288565"/>
              <a:gd name="T1" fmla="*/ 92877014 h 288565"/>
              <a:gd name="T2" fmla="*/ 54034295 w 288565"/>
              <a:gd name="T3" fmla="*/ 102044141 h 288565"/>
              <a:gd name="T4" fmla="*/ 78582751 w 288565"/>
              <a:gd name="T5" fmla="*/ 111366086 h 288565"/>
              <a:gd name="T6" fmla="*/ 82311448 w 288565"/>
              <a:gd name="T7" fmla="*/ 115095226 h 288565"/>
              <a:gd name="T8" fmla="*/ 102509904 w 288565"/>
              <a:gd name="T9" fmla="*/ 95829239 h 288565"/>
              <a:gd name="T10" fmla="*/ 75009190 w 288565"/>
              <a:gd name="T11" fmla="*/ 86196073 h 288565"/>
              <a:gd name="T12" fmla="*/ 90080684 w 288565"/>
              <a:gd name="T13" fmla="*/ 91323631 h 288565"/>
              <a:gd name="T14" fmla="*/ 75009190 w 288565"/>
              <a:gd name="T15" fmla="*/ 86196073 h 288565"/>
              <a:gd name="T16" fmla="*/ 80291529 w 288565"/>
              <a:gd name="T17" fmla="*/ 83710061 h 288565"/>
              <a:gd name="T18" fmla="*/ 78582751 w 288565"/>
              <a:gd name="T19" fmla="*/ 45799888 h 288565"/>
              <a:gd name="T20" fmla="*/ 51237058 w 288565"/>
              <a:gd name="T21" fmla="*/ 80447079 h 288565"/>
              <a:gd name="T22" fmla="*/ 50926900 w 288565"/>
              <a:gd name="T23" fmla="*/ 98625689 h 288565"/>
              <a:gd name="T24" fmla="*/ 66619254 w 288565"/>
              <a:gd name="T25" fmla="*/ 88992399 h 288565"/>
              <a:gd name="T26" fmla="*/ 66308541 w 288565"/>
              <a:gd name="T27" fmla="*/ 70814429 h 288565"/>
              <a:gd name="T28" fmla="*/ 89148378 w 288565"/>
              <a:gd name="T29" fmla="*/ 83865550 h 288565"/>
              <a:gd name="T30" fmla="*/ 97227340 w 288565"/>
              <a:gd name="T31" fmla="*/ 89924978 h 288565"/>
              <a:gd name="T32" fmla="*/ 115095226 w 288565"/>
              <a:gd name="T33" fmla="*/ 82311448 h 288565"/>
              <a:gd name="T34" fmla="*/ 111366086 w 288565"/>
              <a:gd name="T35" fmla="*/ 78427280 h 288565"/>
              <a:gd name="T36" fmla="*/ 82311448 w 288565"/>
              <a:gd name="T37" fmla="*/ 49373187 h 288565"/>
              <a:gd name="T38" fmla="*/ 78582751 w 288565"/>
              <a:gd name="T39" fmla="*/ 45799888 h 288565"/>
              <a:gd name="T40" fmla="*/ 82311448 w 288565"/>
              <a:gd name="T41" fmla="*/ 41915146 h 288565"/>
              <a:gd name="T42" fmla="*/ 124572489 w 288565"/>
              <a:gd name="T43" fmla="*/ 80447079 h 288565"/>
              <a:gd name="T44" fmla="*/ 82311448 w 288565"/>
              <a:gd name="T45" fmla="*/ 118824362 h 288565"/>
              <a:gd name="T46" fmla="*/ 78582751 w 288565"/>
              <a:gd name="T47" fmla="*/ 122708207 h 288565"/>
              <a:gd name="T48" fmla="*/ 38186024 w 288565"/>
              <a:gd name="T49" fmla="*/ 82311448 h 288565"/>
              <a:gd name="T50" fmla="*/ 41915146 w 288565"/>
              <a:gd name="T51" fmla="*/ 78427280 h 288565"/>
              <a:gd name="T52" fmla="*/ 80291529 w 288565"/>
              <a:gd name="T53" fmla="*/ 36321478 h 288565"/>
              <a:gd name="T54" fmla="*/ 44303012 w 288565"/>
              <a:gd name="T55" fmla="*/ 47357010 h 288565"/>
              <a:gd name="T56" fmla="*/ 44303012 w 288565"/>
              <a:gd name="T57" fmla="*/ 0 h 288565"/>
              <a:gd name="T58" fmla="*/ 79402078 w 288565"/>
              <a:gd name="T59" fmla="*/ 28103717 h 288565"/>
              <a:gd name="T60" fmla="*/ 46175228 w 288565"/>
              <a:gd name="T61" fmla="*/ 9470595 h 288565"/>
              <a:gd name="T62" fmla="*/ 42431195 w 288565"/>
              <a:gd name="T63" fmla="*/ 13197165 h 288565"/>
              <a:gd name="T64" fmla="*/ 13103777 w 288565"/>
              <a:gd name="T65" fmla="*/ 42233195 h 288565"/>
              <a:gd name="T66" fmla="*/ 9516619 w 288565"/>
              <a:gd name="T67" fmla="*/ 45959116 h 288565"/>
              <a:gd name="T68" fmla="*/ 27298848 w 288565"/>
              <a:gd name="T69" fmla="*/ 53567658 h 288565"/>
              <a:gd name="T70" fmla="*/ 35566931 w 288565"/>
              <a:gd name="T71" fmla="*/ 47666972 h 288565"/>
              <a:gd name="T72" fmla="*/ 58498606 w 288565"/>
              <a:gd name="T73" fmla="*/ 34624555 h 288565"/>
              <a:gd name="T74" fmla="*/ 34630948 w 288565"/>
              <a:gd name="T75" fmla="*/ 54964819 h 288565"/>
              <a:gd name="T76" fmla="*/ 40870936 w 288565"/>
              <a:gd name="T77" fmla="*/ 63504527 h 288565"/>
              <a:gd name="T78" fmla="*/ 28391035 w 288565"/>
              <a:gd name="T79" fmla="*/ 57138811 h 288565"/>
              <a:gd name="T80" fmla="*/ 17939566 w 288565"/>
              <a:gd name="T81" fmla="*/ 66764779 h 288565"/>
              <a:gd name="T82" fmla="*/ 29015049 w 288565"/>
              <a:gd name="T83" fmla="*/ 79341912 h 288565"/>
              <a:gd name="T84" fmla="*/ 1870721 w 288565"/>
              <a:gd name="T85" fmla="*/ 45959116 h 288565"/>
              <a:gd name="T86" fmla="*/ 5772603 w 288565"/>
              <a:gd name="T87" fmla="*/ 42233195 h 288565"/>
              <a:gd name="T88" fmla="*/ 44303012 w 288565"/>
              <a:gd name="T89" fmla="*/ 0 h 28856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88565" h="288565">
                <a:moveTo>
                  <a:pt x="216584" y="214784"/>
                </a:moveTo>
                <a:cubicBezTo>
                  <a:pt x="212984" y="224862"/>
                  <a:pt x="201107" y="232420"/>
                  <a:pt x="185991" y="232420"/>
                </a:cubicBezTo>
                <a:cubicBezTo>
                  <a:pt x="171595" y="232420"/>
                  <a:pt x="159358" y="224862"/>
                  <a:pt x="156119" y="215144"/>
                </a:cubicBezTo>
                <a:cubicBezTo>
                  <a:pt x="153959" y="215504"/>
                  <a:pt x="151800" y="216224"/>
                  <a:pt x="149640" y="216584"/>
                </a:cubicBezTo>
                <a:cubicBezTo>
                  <a:pt x="144242" y="218023"/>
                  <a:pt x="139563" y="220183"/>
                  <a:pt x="134884" y="222342"/>
                </a:cubicBezTo>
                <a:cubicBezTo>
                  <a:pt x="129126" y="224862"/>
                  <a:pt x="125167" y="230620"/>
                  <a:pt x="125167" y="236379"/>
                </a:cubicBezTo>
                <a:lnTo>
                  <a:pt x="125167" y="238538"/>
                </a:lnTo>
                <a:cubicBezTo>
                  <a:pt x="139203" y="254734"/>
                  <a:pt x="159358" y="265171"/>
                  <a:pt x="182032" y="266611"/>
                </a:cubicBezTo>
                <a:lnTo>
                  <a:pt x="182032" y="257973"/>
                </a:lnTo>
                <a:cubicBezTo>
                  <a:pt x="182032" y="255814"/>
                  <a:pt x="183832" y="253654"/>
                  <a:pt x="185991" y="253654"/>
                </a:cubicBezTo>
                <a:cubicBezTo>
                  <a:pt x="188871" y="253654"/>
                  <a:pt x="190670" y="255814"/>
                  <a:pt x="190670" y="257973"/>
                </a:cubicBezTo>
                <a:lnTo>
                  <a:pt x="190670" y="266611"/>
                </a:lnTo>
                <a:cubicBezTo>
                  <a:pt x="213344" y="265171"/>
                  <a:pt x="233139" y="254734"/>
                  <a:pt x="247176" y="238538"/>
                </a:cubicBezTo>
                <a:lnTo>
                  <a:pt x="247176" y="236379"/>
                </a:lnTo>
                <a:cubicBezTo>
                  <a:pt x="247176" y="230620"/>
                  <a:pt x="243577" y="224862"/>
                  <a:pt x="237458" y="221982"/>
                </a:cubicBezTo>
                <a:cubicBezTo>
                  <a:pt x="233139" y="220183"/>
                  <a:pt x="228460" y="218023"/>
                  <a:pt x="222702" y="216584"/>
                </a:cubicBezTo>
                <a:cubicBezTo>
                  <a:pt x="220902" y="216224"/>
                  <a:pt x="218743" y="215504"/>
                  <a:pt x="216584" y="214784"/>
                </a:cubicBezTo>
                <a:close/>
                <a:moveTo>
                  <a:pt x="173754" y="199668"/>
                </a:moveTo>
                <a:cubicBezTo>
                  <a:pt x="171955" y="204347"/>
                  <a:pt x="168716" y="208666"/>
                  <a:pt x="164037" y="211545"/>
                </a:cubicBezTo>
                <a:cubicBezTo>
                  <a:pt x="165836" y="217663"/>
                  <a:pt x="174474" y="223422"/>
                  <a:pt x="185991" y="223422"/>
                </a:cubicBezTo>
                <a:cubicBezTo>
                  <a:pt x="198228" y="223422"/>
                  <a:pt x="206866" y="217663"/>
                  <a:pt x="208666" y="211545"/>
                </a:cubicBezTo>
                <a:cubicBezTo>
                  <a:pt x="203987" y="208666"/>
                  <a:pt x="200388" y="204347"/>
                  <a:pt x="198948" y="199668"/>
                </a:cubicBezTo>
                <a:cubicBezTo>
                  <a:pt x="194989" y="201467"/>
                  <a:pt x="190670" y="202547"/>
                  <a:pt x="185991" y="202547"/>
                </a:cubicBezTo>
                <a:cubicBezTo>
                  <a:pt x="181672" y="202547"/>
                  <a:pt x="177713" y="201467"/>
                  <a:pt x="173754" y="199668"/>
                </a:cubicBezTo>
                <a:close/>
                <a:moveTo>
                  <a:pt x="185991" y="138843"/>
                </a:moveTo>
                <a:cubicBezTo>
                  <a:pt x="171595" y="138843"/>
                  <a:pt x="162237" y="148921"/>
                  <a:pt x="162237" y="164037"/>
                </a:cubicBezTo>
                <a:cubicBezTo>
                  <a:pt x="162237" y="180593"/>
                  <a:pt x="173035" y="193909"/>
                  <a:pt x="185991" y="193909"/>
                </a:cubicBezTo>
                <a:cubicBezTo>
                  <a:pt x="199668" y="193909"/>
                  <a:pt x="210465" y="180593"/>
                  <a:pt x="210465" y="164037"/>
                </a:cubicBezTo>
                <a:cubicBezTo>
                  <a:pt x="210465" y="148921"/>
                  <a:pt x="200748" y="138843"/>
                  <a:pt x="185991" y="138843"/>
                </a:cubicBezTo>
                <a:close/>
                <a:moveTo>
                  <a:pt x="182032" y="106092"/>
                </a:moveTo>
                <a:cubicBezTo>
                  <a:pt x="141003" y="108251"/>
                  <a:pt x="108251" y="141003"/>
                  <a:pt x="106092" y="181672"/>
                </a:cubicBezTo>
                <a:lnTo>
                  <a:pt x="114369" y="181672"/>
                </a:lnTo>
                <a:cubicBezTo>
                  <a:pt x="116889" y="181672"/>
                  <a:pt x="118688" y="183832"/>
                  <a:pt x="118688" y="186351"/>
                </a:cubicBezTo>
                <a:cubicBezTo>
                  <a:pt x="118688" y="188871"/>
                  <a:pt x="116889" y="190670"/>
                  <a:pt x="114369" y="190670"/>
                </a:cubicBezTo>
                <a:lnTo>
                  <a:pt x="106092" y="190670"/>
                </a:lnTo>
                <a:cubicBezTo>
                  <a:pt x="106811" y="204347"/>
                  <a:pt x="111130" y="217303"/>
                  <a:pt x="117969" y="228461"/>
                </a:cubicBezTo>
                <a:cubicBezTo>
                  <a:pt x="120128" y="222342"/>
                  <a:pt x="124807" y="216944"/>
                  <a:pt x="131285" y="214064"/>
                </a:cubicBezTo>
                <a:cubicBezTo>
                  <a:pt x="135964" y="211905"/>
                  <a:pt x="141363" y="209745"/>
                  <a:pt x="147121" y="208306"/>
                </a:cubicBezTo>
                <a:cubicBezTo>
                  <a:pt x="149281" y="207586"/>
                  <a:pt x="151800" y="206866"/>
                  <a:pt x="154319" y="206146"/>
                </a:cubicBezTo>
                <a:cubicBezTo>
                  <a:pt x="160078" y="205067"/>
                  <a:pt x="164757" y="200388"/>
                  <a:pt x="165836" y="194989"/>
                </a:cubicBezTo>
                <a:cubicBezTo>
                  <a:pt x="166196" y="194989"/>
                  <a:pt x="166196" y="194629"/>
                  <a:pt x="166196" y="194269"/>
                </a:cubicBezTo>
                <a:cubicBezTo>
                  <a:pt x="158638" y="187431"/>
                  <a:pt x="153599" y="176274"/>
                  <a:pt x="153599" y="164037"/>
                </a:cubicBezTo>
                <a:cubicBezTo>
                  <a:pt x="153599" y="144242"/>
                  <a:pt x="166916" y="130206"/>
                  <a:pt x="185991" y="130206"/>
                </a:cubicBezTo>
                <a:cubicBezTo>
                  <a:pt x="205426" y="130206"/>
                  <a:pt x="218743" y="144242"/>
                  <a:pt x="218743" y="164037"/>
                </a:cubicBezTo>
                <a:cubicBezTo>
                  <a:pt x="218743" y="176274"/>
                  <a:pt x="214064" y="187431"/>
                  <a:pt x="206506" y="194269"/>
                </a:cubicBezTo>
                <a:cubicBezTo>
                  <a:pt x="206506" y="194629"/>
                  <a:pt x="206506" y="194629"/>
                  <a:pt x="206506" y="194629"/>
                </a:cubicBezTo>
                <a:cubicBezTo>
                  <a:pt x="207586" y="200388"/>
                  <a:pt x="212265" y="204707"/>
                  <a:pt x="218383" y="206146"/>
                </a:cubicBezTo>
                <a:cubicBezTo>
                  <a:pt x="220542" y="206866"/>
                  <a:pt x="223062" y="207586"/>
                  <a:pt x="225221" y="208306"/>
                </a:cubicBezTo>
                <a:cubicBezTo>
                  <a:pt x="231340" y="209745"/>
                  <a:pt x="236378" y="211905"/>
                  <a:pt x="241057" y="214064"/>
                </a:cubicBezTo>
                <a:cubicBezTo>
                  <a:pt x="247536" y="216944"/>
                  <a:pt x="252214" y="222342"/>
                  <a:pt x="254374" y="228461"/>
                </a:cubicBezTo>
                <a:cubicBezTo>
                  <a:pt x="261572" y="217303"/>
                  <a:pt x="265531" y="204347"/>
                  <a:pt x="266611" y="190670"/>
                </a:cubicBezTo>
                <a:lnTo>
                  <a:pt x="257973" y="190670"/>
                </a:lnTo>
                <a:cubicBezTo>
                  <a:pt x="255814" y="190670"/>
                  <a:pt x="253654" y="188871"/>
                  <a:pt x="253654" y="186351"/>
                </a:cubicBezTo>
                <a:cubicBezTo>
                  <a:pt x="253654" y="183832"/>
                  <a:pt x="255814" y="181672"/>
                  <a:pt x="257973" y="181672"/>
                </a:cubicBezTo>
                <a:lnTo>
                  <a:pt x="266611" y="181672"/>
                </a:lnTo>
                <a:cubicBezTo>
                  <a:pt x="264091" y="141003"/>
                  <a:pt x="231340" y="108251"/>
                  <a:pt x="190670" y="106092"/>
                </a:cubicBezTo>
                <a:lnTo>
                  <a:pt x="190670" y="114370"/>
                </a:lnTo>
                <a:cubicBezTo>
                  <a:pt x="190670" y="116889"/>
                  <a:pt x="188871" y="118688"/>
                  <a:pt x="185991" y="118688"/>
                </a:cubicBezTo>
                <a:cubicBezTo>
                  <a:pt x="183832" y="118688"/>
                  <a:pt x="182032" y="116889"/>
                  <a:pt x="182032" y="114370"/>
                </a:cubicBezTo>
                <a:lnTo>
                  <a:pt x="182032" y="106092"/>
                </a:lnTo>
                <a:close/>
                <a:moveTo>
                  <a:pt x="185991" y="84137"/>
                </a:moveTo>
                <a:cubicBezTo>
                  <a:pt x="188871" y="84137"/>
                  <a:pt x="190670" y="85937"/>
                  <a:pt x="190670" y="88456"/>
                </a:cubicBezTo>
                <a:lnTo>
                  <a:pt x="190670" y="97094"/>
                </a:lnTo>
                <a:cubicBezTo>
                  <a:pt x="236378" y="99613"/>
                  <a:pt x="273089" y="136324"/>
                  <a:pt x="275249" y="181672"/>
                </a:cubicBezTo>
                <a:lnTo>
                  <a:pt x="284246" y="181672"/>
                </a:lnTo>
                <a:cubicBezTo>
                  <a:pt x="286766" y="181672"/>
                  <a:pt x="288565" y="183832"/>
                  <a:pt x="288565" y="186351"/>
                </a:cubicBezTo>
                <a:cubicBezTo>
                  <a:pt x="288565" y="188871"/>
                  <a:pt x="286766" y="190670"/>
                  <a:pt x="284246" y="190670"/>
                </a:cubicBezTo>
                <a:lnTo>
                  <a:pt x="275249" y="190670"/>
                </a:lnTo>
                <a:cubicBezTo>
                  <a:pt x="273089" y="236379"/>
                  <a:pt x="236378" y="273089"/>
                  <a:pt x="190670" y="275249"/>
                </a:cubicBezTo>
                <a:lnTo>
                  <a:pt x="190670" y="284246"/>
                </a:lnTo>
                <a:cubicBezTo>
                  <a:pt x="190670" y="286766"/>
                  <a:pt x="188871" y="288565"/>
                  <a:pt x="185991" y="288565"/>
                </a:cubicBezTo>
                <a:cubicBezTo>
                  <a:pt x="183832" y="288565"/>
                  <a:pt x="182032" y="286766"/>
                  <a:pt x="182032" y="284246"/>
                </a:cubicBezTo>
                <a:lnTo>
                  <a:pt x="182032" y="275249"/>
                </a:lnTo>
                <a:cubicBezTo>
                  <a:pt x="135964" y="273089"/>
                  <a:pt x="99613" y="236379"/>
                  <a:pt x="97094" y="190670"/>
                </a:cubicBezTo>
                <a:lnTo>
                  <a:pt x="88456" y="190670"/>
                </a:lnTo>
                <a:cubicBezTo>
                  <a:pt x="85937" y="190670"/>
                  <a:pt x="84137" y="188871"/>
                  <a:pt x="84137" y="186351"/>
                </a:cubicBezTo>
                <a:cubicBezTo>
                  <a:pt x="84137" y="183832"/>
                  <a:pt x="85937" y="181672"/>
                  <a:pt x="88456" y="181672"/>
                </a:cubicBezTo>
                <a:lnTo>
                  <a:pt x="97094" y="181672"/>
                </a:lnTo>
                <a:cubicBezTo>
                  <a:pt x="99613" y="136324"/>
                  <a:pt x="135964" y="99613"/>
                  <a:pt x="182032" y="97094"/>
                </a:cubicBezTo>
                <a:lnTo>
                  <a:pt x="182032" y="88456"/>
                </a:lnTo>
                <a:cubicBezTo>
                  <a:pt x="182032" y="85937"/>
                  <a:pt x="183832" y="84137"/>
                  <a:pt x="185991" y="84137"/>
                </a:cubicBezTo>
                <a:close/>
                <a:moveTo>
                  <a:pt x="102625" y="55029"/>
                </a:moveTo>
                <a:cubicBezTo>
                  <a:pt x="87810" y="55029"/>
                  <a:pt x="78776" y="64740"/>
                  <a:pt x="78776" y="80206"/>
                </a:cubicBezTo>
                <a:cubicBezTo>
                  <a:pt x="78776" y="96391"/>
                  <a:pt x="89616" y="109699"/>
                  <a:pt x="102625" y="109699"/>
                </a:cubicBezTo>
                <a:cubicBezTo>
                  <a:pt x="115634" y="109699"/>
                  <a:pt x="126475" y="96391"/>
                  <a:pt x="126475" y="80206"/>
                </a:cubicBezTo>
                <a:cubicBezTo>
                  <a:pt x="126475" y="64740"/>
                  <a:pt x="117441" y="55029"/>
                  <a:pt x="102625" y="55029"/>
                </a:cubicBezTo>
                <a:close/>
                <a:moveTo>
                  <a:pt x="102625" y="0"/>
                </a:moveTo>
                <a:cubicBezTo>
                  <a:pt x="105155" y="0"/>
                  <a:pt x="106962" y="1798"/>
                  <a:pt x="106962" y="4316"/>
                </a:cubicBezTo>
                <a:lnTo>
                  <a:pt x="106962" y="12948"/>
                </a:lnTo>
                <a:cubicBezTo>
                  <a:pt x="140206" y="14746"/>
                  <a:pt x="170199" y="34888"/>
                  <a:pt x="183930" y="65100"/>
                </a:cubicBezTo>
                <a:cubicBezTo>
                  <a:pt x="185376" y="67258"/>
                  <a:pt x="184292" y="70135"/>
                  <a:pt x="182124" y="71214"/>
                </a:cubicBezTo>
                <a:cubicBezTo>
                  <a:pt x="179955" y="71933"/>
                  <a:pt x="177065" y="71214"/>
                  <a:pt x="176342" y="68696"/>
                </a:cubicBezTo>
                <a:cubicBezTo>
                  <a:pt x="163694" y="41721"/>
                  <a:pt x="136593" y="23738"/>
                  <a:pt x="106962" y="21939"/>
                </a:cubicBezTo>
                <a:lnTo>
                  <a:pt x="106962" y="30572"/>
                </a:lnTo>
                <a:cubicBezTo>
                  <a:pt x="106962" y="33089"/>
                  <a:pt x="105155" y="34888"/>
                  <a:pt x="102625" y="34888"/>
                </a:cubicBezTo>
                <a:cubicBezTo>
                  <a:pt x="100096" y="34888"/>
                  <a:pt x="98289" y="33089"/>
                  <a:pt x="98289" y="30572"/>
                </a:cubicBezTo>
                <a:lnTo>
                  <a:pt x="98289" y="21939"/>
                </a:lnTo>
                <a:cubicBezTo>
                  <a:pt x="57094" y="24098"/>
                  <a:pt x="24211" y="56827"/>
                  <a:pt x="22043" y="97830"/>
                </a:cubicBezTo>
                <a:lnTo>
                  <a:pt x="30354" y="97830"/>
                </a:lnTo>
                <a:cubicBezTo>
                  <a:pt x="32883" y="97830"/>
                  <a:pt x="35051" y="99628"/>
                  <a:pt x="35051" y="102146"/>
                </a:cubicBezTo>
                <a:cubicBezTo>
                  <a:pt x="35051" y="104664"/>
                  <a:pt x="32883" y="106462"/>
                  <a:pt x="30354" y="106462"/>
                </a:cubicBezTo>
                <a:lnTo>
                  <a:pt x="22043" y="106462"/>
                </a:lnTo>
                <a:cubicBezTo>
                  <a:pt x="22765" y="120129"/>
                  <a:pt x="27102" y="133437"/>
                  <a:pt x="33967" y="144587"/>
                </a:cubicBezTo>
                <a:cubicBezTo>
                  <a:pt x="36136" y="138472"/>
                  <a:pt x="40833" y="133077"/>
                  <a:pt x="47338" y="130200"/>
                </a:cubicBezTo>
                <a:cubicBezTo>
                  <a:pt x="52035" y="127682"/>
                  <a:pt x="57817" y="125884"/>
                  <a:pt x="63237" y="124086"/>
                </a:cubicBezTo>
                <a:cubicBezTo>
                  <a:pt x="65767" y="123366"/>
                  <a:pt x="67935" y="122647"/>
                  <a:pt x="70464" y="121928"/>
                </a:cubicBezTo>
                <a:cubicBezTo>
                  <a:pt x="76607" y="120489"/>
                  <a:pt x="81305" y="116533"/>
                  <a:pt x="82389" y="111138"/>
                </a:cubicBezTo>
                <a:cubicBezTo>
                  <a:pt x="82389" y="110778"/>
                  <a:pt x="82389" y="110418"/>
                  <a:pt x="82389" y="110418"/>
                </a:cubicBezTo>
                <a:cubicBezTo>
                  <a:pt x="74801" y="103225"/>
                  <a:pt x="69742" y="92435"/>
                  <a:pt x="69742" y="80206"/>
                </a:cubicBezTo>
                <a:cubicBezTo>
                  <a:pt x="69742" y="60064"/>
                  <a:pt x="83473" y="46037"/>
                  <a:pt x="102625" y="46037"/>
                </a:cubicBezTo>
                <a:cubicBezTo>
                  <a:pt x="121777" y="46037"/>
                  <a:pt x="135509" y="60064"/>
                  <a:pt x="135509" y="80206"/>
                </a:cubicBezTo>
                <a:cubicBezTo>
                  <a:pt x="135509" y="101067"/>
                  <a:pt x="120693" y="118331"/>
                  <a:pt x="102625" y="118331"/>
                </a:cubicBezTo>
                <a:cubicBezTo>
                  <a:pt x="98289" y="118331"/>
                  <a:pt x="93953" y="117612"/>
                  <a:pt x="89978" y="115454"/>
                </a:cubicBezTo>
                <a:cubicBezTo>
                  <a:pt x="88532" y="120489"/>
                  <a:pt x="84919" y="124805"/>
                  <a:pt x="80221" y="127323"/>
                </a:cubicBezTo>
                <a:cubicBezTo>
                  <a:pt x="81666" y="132358"/>
                  <a:pt x="87448" y="137034"/>
                  <a:pt x="95398" y="138472"/>
                </a:cubicBezTo>
                <a:cubicBezTo>
                  <a:pt x="97928" y="139192"/>
                  <a:pt x="99373" y="141350"/>
                  <a:pt x="98650" y="143867"/>
                </a:cubicBezTo>
                <a:cubicBezTo>
                  <a:pt x="98289" y="146025"/>
                  <a:pt x="96482" y="147104"/>
                  <a:pt x="94675" y="147104"/>
                </a:cubicBezTo>
                <a:cubicBezTo>
                  <a:pt x="94314" y="147104"/>
                  <a:pt x="93953" y="147104"/>
                  <a:pt x="93591" y="147104"/>
                </a:cubicBezTo>
                <a:cubicBezTo>
                  <a:pt x="82750" y="144587"/>
                  <a:pt x="74801" y="138472"/>
                  <a:pt x="72271" y="130560"/>
                </a:cubicBezTo>
                <a:cubicBezTo>
                  <a:pt x="70103" y="131279"/>
                  <a:pt x="67935" y="131998"/>
                  <a:pt x="65767" y="132358"/>
                </a:cubicBezTo>
                <a:cubicBezTo>
                  <a:pt x="60346" y="134156"/>
                  <a:pt x="55649" y="135955"/>
                  <a:pt x="51312" y="137753"/>
                </a:cubicBezTo>
                <a:cubicBezTo>
                  <a:pt x="45169" y="140990"/>
                  <a:pt x="41556" y="146025"/>
                  <a:pt x="41556" y="152140"/>
                </a:cubicBezTo>
                <a:lnTo>
                  <a:pt x="41556" y="154657"/>
                </a:lnTo>
                <a:cubicBezTo>
                  <a:pt x="48783" y="163289"/>
                  <a:pt x="58178" y="170483"/>
                  <a:pt x="69380" y="175518"/>
                </a:cubicBezTo>
                <a:cubicBezTo>
                  <a:pt x="71548" y="176238"/>
                  <a:pt x="72632" y="179115"/>
                  <a:pt x="71548" y="181273"/>
                </a:cubicBezTo>
                <a:cubicBezTo>
                  <a:pt x="70464" y="182712"/>
                  <a:pt x="69019" y="183791"/>
                  <a:pt x="67212" y="183791"/>
                </a:cubicBezTo>
                <a:cubicBezTo>
                  <a:pt x="66851" y="183791"/>
                  <a:pt x="66128" y="183431"/>
                  <a:pt x="65405" y="183431"/>
                </a:cubicBezTo>
                <a:cubicBezTo>
                  <a:pt x="35051" y="169764"/>
                  <a:pt x="14816" y="139551"/>
                  <a:pt x="13370" y="106462"/>
                </a:cubicBezTo>
                <a:lnTo>
                  <a:pt x="4336" y="106462"/>
                </a:lnTo>
                <a:cubicBezTo>
                  <a:pt x="1807" y="106462"/>
                  <a:pt x="0" y="104664"/>
                  <a:pt x="0" y="102146"/>
                </a:cubicBezTo>
                <a:cubicBezTo>
                  <a:pt x="0" y="99628"/>
                  <a:pt x="1807" y="97830"/>
                  <a:pt x="4336" y="97830"/>
                </a:cubicBezTo>
                <a:lnTo>
                  <a:pt x="13370" y="97830"/>
                </a:lnTo>
                <a:cubicBezTo>
                  <a:pt x="15538" y="52152"/>
                  <a:pt x="52397" y="15465"/>
                  <a:pt x="98289" y="13307"/>
                </a:cubicBezTo>
                <a:lnTo>
                  <a:pt x="98289" y="4316"/>
                </a:lnTo>
                <a:cubicBezTo>
                  <a:pt x="98289" y="1798"/>
                  <a:pt x="100096" y="0"/>
                  <a:pt x="102625" y="0"/>
                </a:cubicBezTo>
                <a:close/>
              </a:path>
            </a:pathLst>
          </a:custGeom>
          <a:solidFill>
            <a:schemeClr val="bg1"/>
          </a:solidFill>
          <a:ln>
            <a:noFill/>
          </a:ln>
          <a:effectLst/>
        </p:spPr>
        <p:txBody>
          <a:bodyPr anchor="ctr"/>
          <a:lstStyle/>
          <a:p>
            <a:endParaRPr lang="en-US">
              <a:latin typeface="Lato Light" panose="020F0502020204030203" pitchFamily="34" charset="0"/>
            </a:endParaRPr>
          </a:p>
        </p:txBody>
      </p:sp>
      <p:sp>
        <p:nvSpPr>
          <p:cNvPr id="10" name="TextBox 9">
            <a:extLst>
              <a:ext uri="{FF2B5EF4-FFF2-40B4-BE49-F238E27FC236}">
                <a16:creationId xmlns:a16="http://schemas.microsoft.com/office/drawing/2014/main" id="{7B254222-584C-C44D-BA29-5757C6D8D1D7}"/>
              </a:ext>
            </a:extLst>
          </p:cNvPr>
          <p:cNvSpPr txBox="1"/>
          <p:nvPr/>
        </p:nvSpPr>
        <p:spPr>
          <a:xfrm>
            <a:off x="504992" y="1987121"/>
            <a:ext cx="11501421" cy="4310732"/>
          </a:xfrm>
          <a:prstGeom prst="rect">
            <a:avLst/>
          </a:prstGeom>
          <a:noFill/>
        </p:spPr>
        <p:txBody>
          <a:bodyPr wrap="square">
            <a:spAutoFit/>
          </a:bodyPr>
          <a:lstStyle/>
          <a:p>
            <a:pPr marL="285750" indent="-285750">
              <a:lnSpc>
                <a:spcPct val="150000"/>
              </a:lnSpc>
              <a:spcBef>
                <a:spcPts val="1200"/>
              </a:spcBef>
              <a:spcAft>
                <a:spcPts val="1200"/>
              </a:spcAft>
              <a:buFont typeface="Arial" panose="020B0604020202020204" pitchFamily="34" charset="0"/>
              <a:buChar char="•"/>
            </a:pPr>
            <a:r>
              <a:rPr lang="es" sz="2200" b="0" i="0" strike="noStrike" cap="none" spc="0" baseline="0" dirty="0">
                <a:solidFill>
                  <a:srgbClr val="B04808"/>
                </a:solidFill>
                <a:effectLst/>
                <a:latin typeface="Gill Sans MT"/>
                <a:ea typeface="Gill Sans MT"/>
                <a:cs typeface="Gill Sans MT"/>
              </a:rPr>
              <a:t>Discuta la importancia y los beneficios con </a:t>
            </a:r>
            <a:r>
              <a:rPr lang="es" sz="2200" b="1" i="0" strike="noStrike" cap="none" spc="0" baseline="0" dirty="0">
                <a:solidFill>
                  <a:srgbClr val="753005"/>
                </a:solidFill>
                <a:effectLst/>
                <a:latin typeface="Gill Sans MT"/>
                <a:ea typeface="Gill Sans MT"/>
                <a:cs typeface="Gill Sans MT"/>
              </a:rPr>
              <a:t>los gerentes y la junta</a:t>
            </a:r>
            <a:r>
              <a:rPr lang="es" sz="2200" b="0" i="0" strike="noStrike" cap="none" spc="0" baseline="0" dirty="0">
                <a:solidFill>
                  <a:srgbClr val="B04808"/>
                </a:solidFill>
                <a:effectLst/>
                <a:latin typeface="Gill Sans MT"/>
                <a:ea typeface="Gill Sans MT"/>
                <a:cs typeface="Gill Sans MT"/>
              </a:rPr>
              <a:t>. </a:t>
            </a:r>
          </a:p>
          <a:p>
            <a:pPr marL="285750" indent="-285750">
              <a:lnSpc>
                <a:spcPct val="150000"/>
              </a:lnSpc>
              <a:spcBef>
                <a:spcPts val="1200"/>
              </a:spcBef>
              <a:spcAft>
                <a:spcPts val="1200"/>
              </a:spcAft>
              <a:buFont typeface="Arial" panose="020B0604020202020204" pitchFamily="34" charset="0"/>
              <a:buChar char="•"/>
            </a:pPr>
            <a:r>
              <a:rPr lang="es" sz="2200" b="0" i="0" strike="noStrike" cap="none" spc="0" baseline="0" dirty="0">
                <a:solidFill>
                  <a:srgbClr val="B04808"/>
                </a:solidFill>
                <a:effectLst/>
                <a:latin typeface="Gill Sans MT"/>
                <a:ea typeface="Gill Sans MT"/>
                <a:cs typeface="Gill Sans MT"/>
              </a:rPr>
              <a:t>Definir </a:t>
            </a:r>
            <a:r>
              <a:rPr lang="es" sz="2200" b="1" i="0" strike="noStrike" cap="none" spc="0" baseline="0" dirty="0">
                <a:solidFill>
                  <a:srgbClr val="753005"/>
                </a:solidFill>
                <a:effectLst/>
                <a:latin typeface="Gill Sans MT"/>
                <a:ea typeface="Gill Sans MT"/>
                <a:cs typeface="Gill Sans MT"/>
              </a:rPr>
              <a:t>posibles canales disponibles </a:t>
            </a:r>
            <a:r>
              <a:rPr lang="es" sz="2200" b="0" i="0" strike="noStrike" cap="none" spc="0" baseline="0" dirty="0">
                <a:solidFill>
                  <a:srgbClr val="B04808"/>
                </a:solidFill>
                <a:effectLst/>
                <a:latin typeface="Gill Sans MT"/>
                <a:ea typeface="Gill Sans MT"/>
                <a:cs typeface="Gill Sans MT"/>
              </a:rPr>
              <a:t>a la institucion </a:t>
            </a:r>
          </a:p>
          <a:p>
            <a:pPr marL="285750" indent="-285750">
              <a:lnSpc>
                <a:spcPct val="150000"/>
              </a:lnSpc>
              <a:spcBef>
                <a:spcPts val="1200"/>
              </a:spcBef>
              <a:spcAft>
                <a:spcPts val="1200"/>
              </a:spcAft>
              <a:buFont typeface="Arial" panose="020B0604020202020204" pitchFamily="34" charset="0"/>
              <a:buChar char="•"/>
            </a:pPr>
            <a:r>
              <a:rPr lang="es" sz="2200" b="0" i="0" strike="noStrike" cap="none" spc="0" baseline="0" dirty="0">
                <a:solidFill>
                  <a:srgbClr val="B04808"/>
                </a:solidFill>
                <a:effectLst/>
                <a:latin typeface="Gill Sans MT"/>
                <a:ea typeface="Gill Sans MT"/>
                <a:cs typeface="Gill Sans MT"/>
              </a:rPr>
              <a:t>Desarrollar </a:t>
            </a:r>
            <a:r>
              <a:rPr lang="es" sz="2200" b="1" i="0" strike="noStrike" cap="none" spc="0" baseline="0" dirty="0">
                <a:solidFill>
                  <a:srgbClr val="753005"/>
                </a:solidFill>
                <a:effectLst/>
                <a:latin typeface="Gill Sans MT"/>
                <a:ea typeface="Gill Sans MT"/>
                <a:cs typeface="Gill Sans MT"/>
              </a:rPr>
              <a:t>objetivos</a:t>
            </a:r>
            <a:r>
              <a:rPr lang="es" sz="2200" b="0" i="0" strike="noStrike" cap="none" spc="0" baseline="0" dirty="0">
                <a:solidFill>
                  <a:srgbClr val="B04808"/>
                </a:solidFill>
                <a:effectLst/>
                <a:latin typeface="Gill Sans MT"/>
                <a:ea typeface="Gill Sans MT"/>
                <a:cs typeface="Gill Sans MT"/>
              </a:rPr>
              <a:t> para </a:t>
            </a:r>
            <a:r>
              <a:rPr lang="es" sz="2200" dirty="0">
                <a:solidFill>
                  <a:srgbClr val="B04808"/>
                </a:solidFill>
                <a:latin typeface="Gill Sans MT"/>
                <a:ea typeface="Gill Sans MT"/>
                <a:cs typeface="Gill Sans MT"/>
              </a:rPr>
              <a:t>el </a:t>
            </a:r>
            <a:r>
              <a:rPr lang="es" sz="2200" b="0" i="0" strike="noStrike" cap="none" spc="0" baseline="0" dirty="0">
                <a:solidFill>
                  <a:srgbClr val="B04808"/>
                </a:solidFill>
                <a:effectLst/>
                <a:latin typeface="Gill Sans MT"/>
                <a:ea typeface="Gill Sans MT"/>
                <a:cs typeface="Gill Sans MT"/>
              </a:rPr>
              <a:t>mecanismo. </a:t>
            </a:r>
          </a:p>
          <a:p>
            <a:pPr marL="285750" indent="-285750" algn="just">
              <a:lnSpc>
                <a:spcPct val="150000"/>
              </a:lnSpc>
              <a:spcBef>
                <a:spcPts val="1200"/>
              </a:spcBef>
              <a:spcAft>
                <a:spcPts val="1200"/>
              </a:spcAft>
              <a:buFont typeface="Arial" panose="020B0604020202020204" pitchFamily="34" charset="0"/>
              <a:buChar char="•"/>
            </a:pPr>
            <a:r>
              <a:rPr lang="es" sz="2200" b="0" i="0" strike="noStrike" cap="none" spc="0" baseline="0" dirty="0">
                <a:solidFill>
                  <a:srgbClr val="B04808"/>
                </a:solidFill>
                <a:effectLst/>
                <a:latin typeface="Gill Sans MT"/>
                <a:ea typeface="Gill Sans MT"/>
                <a:cs typeface="Gill Sans MT"/>
              </a:rPr>
              <a:t>Determina </a:t>
            </a:r>
            <a:r>
              <a:rPr lang="es" sz="2200" dirty="0">
                <a:solidFill>
                  <a:srgbClr val="B04808"/>
                </a:solidFill>
                <a:latin typeface="Gill Sans MT"/>
                <a:ea typeface="Gill Sans MT"/>
                <a:cs typeface="Gill Sans MT"/>
              </a:rPr>
              <a:t>los</a:t>
            </a:r>
            <a:r>
              <a:rPr lang="es" sz="2200" b="0" i="0" strike="noStrike" cap="none" spc="0" baseline="0" dirty="0">
                <a:solidFill>
                  <a:srgbClr val="B04808"/>
                </a:solidFill>
                <a:effectLst/>
                <a:latin typeface="Gill Sans MT"/>
                <a:ea typeface="Gill Sans MT"/>
                <a:cs typeface="Gill Sans MT"/>
              </a:rPr>
              <a:t> </a:t>
            </a:r>
            <a:r>
              <a:rPr lang="es" sz="2200" b="1" i="0" strike="noStrike" cap="none" spc="0" baseline="0" dirty="0">
                <a:solidFill>
                  <a:srgbClr val="753005"/>
                </a:solidFill>
                <a:effectLst/>
                <a:latin typeface="Gill Sans MT"/>
                <a:ea typeface="Gill Sans MT"/>
                <a:cs typeface="Gill Sans MT"/>
              </a:rPr>
              <a:t>recursos</a:t>
            </a:r>
            <a:r>
              <a:rPr lang="es" sz="2200" dirty="0">
                <a:solidFill>
                  <a:srgbClr val="B04808"/>
                </a:solidFill>
                <a:latin typeface="Gill Sans MT"/>
                <a:ea typeface="Gill Sans MT"/>
                <a:cs typeface="Gill Sans MT"/>
              </a:rPr>
              <a:t> que </a:t>
            </a:r>
            <a:r>
              <a:rPr lang="es" sz="2200" b="0" i="0" strike="noStrike" cap="none" spc="0" baseline="0" dirty="0">
                <a:solidFill>
                  <a:srgbClr val="B04808"/>
                </a:solidFill>
                <a:effectLst/>
                <a:latin typeface="Gill Sans MT"/>
                <a:ea typeface="Gill Sans MT"/>
                <a:cs typeface="Gill Sans MT"/>
              </a:rPr>
              <a:t>la institución puede asignar al mecanismo de quejas, incluido el presupuesto y el tiempo del personal. </a:t>
            </a:r>
          </a:p>
          <a:p>
            <a:pPr marL="285750" indent="-285750">
              <a:lnSpc>
                <a:spcPct val="150000"/>
              </a:lnSpc>
              <a:spcBef>
                <a:spcPts val="1200"/>
              </a:spcBef>
              <a:spcAft>
                <a:spcPts val="1200"/>
              </a:spcAft>
              <a:buFont typeface="Arial" panose="020B0604020202020204" pitchFamily="34" charset="0"/>
              <a:buChar char="•"/>
            </a:pPr>
            <a:r>
              <a:rPr lang="es" sz="2200" b="1" i="0" strike="noStrike" cap="none" spc="0" baseline="0" dirty="0">
                <a:solidFill>
                  <a:srgbClr val="753005"/>
                </a:solidFill>
                <a:effectLst/>
                <a:latin typeface="Gill Sans MT"/>
                <a:ea typeface="Gill Sans MT"/>
                <a:cs typeface="Gill Sans MT"/>
              </a:rPr>
              <a:t>Formar un equipo de diseño </a:t>
            </a:r>
            <a:r>
              <a:rPr lang="es" sz="2200" b="0" i="0" strike="noStrike" cap="none" spc="0" baseline="0" dirty="0">
                <a:solidFill>
                  <a:srgbClr val="B04808"/>
                </a:solidFill>
                <a:effectLst/>
                <a:latin typeface="Gill Sans MT"/>
                <a:ea typeface="Gill Sans MT"/>
                <a:cs typeface="Gill Sans MT"/>
              </a:rPr>
              <a:t>y buscar experiencia externa, si es necesario</a:t>
            </a:r>
            <a:endParaRPr lang="en-US" sz="2200" dirty="0">
              <a:solidFill>
                <a:schemeClr val="accent6">
                  <a:lumMod val="75000"/>
                </a:schemeClr>
              </a:solidFill>
            </a:endParaRPr>
          </a:p>
        </p:txBody>
      </p:sp>
    </p:spTree>
    <p:extLst>
      <p:ext uri="{BB962C8B-B14F-4D97-AF65-F5344CB8AC3E}">
        <p14:creationId xmlns:p14="http://schemas.microsoft.com/office/powerpoint/2010/main" val="2960531921"/>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AE43D77-51D0-2043-A547-416A82967DC6}"/>
              </a:ext>
            </a:extLst>
          </p:cNvPr>
          <p:cNvSpPr>
            <a:spLocks noGrp="1"/>
          </p:cNvSpPr>
          <p:nvPr>
            <p:ph type="sldNum" sz="quarter" idx="12"/>
          </p:nvPr>
        </p:nvSpPr>
        <p:spPr/>
        <p:txBody>
          <a:bodyPr/>
          <a:lstStyle/>
          <a:p>
            <a:fld id="{D57F1E4F-1CFF-5643-939E-217C01CDF565}" type="slidenum">
              <a:rPr lang="en-US" smtClean="0"/>
              <a:t>31</a:t>
            </a:fld>
            <a:endParaRPr lang="en-US"/>
          </a:p>
        </p:txBody>
      </p:sp>
      <p:sp>
        <p:nvSpPr>
          <p:cNvPr id="5" name="Title 1">
            <a:extLst>
              <a:ext uri="{FF2B5EF4-FFF2-40B4-BE49-F238E27FC236}">
                <a16:creationId xmlns:a16="http://schemas.microsoft.com/office/drawing/2014/main" id="{DB1B81FE-047A-C549-8170-1CB82B930CE2}"/>
              </a:ext>
            </a:extLst>
          </p:cNvPr>
          <p:cNvSpPr>
            <a:spLocks noGrp="1"/>
          </p:cNvSpPr>
          <p:nvPr>
            <p:ph type="title"/>
          </p:nvPr>
        </p:nvSpPr>
        <p:spPr>
          <a:xfrm>
            <a:off x="581192" y="702156"/>
            <a:ext cx="11029616" cy="553947"/>
          </a:xfrm>
        </p:spPr>
        <p:txBody>
          <a:bodyPr>
            <a:normAutofit/>
          </a:bodyPr>
          <a:lstStyle/>
          <a:p>
            <a:r>
              <a:rPr lang="es" sz="2800" b="0" i="0" strike="noStrike" cap="none" spc="0" baseline="0" dirty="0">
                <a:solidFill>
                  <a:srgbClr val="FFFFFF"/>
                </a:solidFill>
                <a:effectLst/>
                <a:latin typeface="Gill Sans MT"/>
                <a:ea typeface="Gill Sans MT"/>
                <a:cs typeface="Gill Sans MT"/>
              </a:rPr>
              <a:t>Obtenga aportes de los cliente y del personal</a:t>
            </a:r>
          </a:p>
        </p:txBody>
      </p:sp>
      <p:sp>
        <p:nvSpPr>
          <p:cNvPr id="11" name="Freeform 217">
            <a:extLst>
              <a:ext uri="{FF2B5EF4-FFF2-40B4-BE49-F238E27FC236}">
                <a16:creationId xmlns:a16="http://schemas.microsoft.com/office/drawing/2014/main" id="{31F2B6FE-D4C4-7940-B12B-9E1B9CC3FA1A}"/>
              </a:ext>
            </a:extLst>
          </p:cNvPr>
          <p:cNvSpPr>
            <a:spLocks noChangeArrowheads="1"/>
          </p:cNvSpPr>
          <p:nvPr/>
        </p:nvSpPr>
        <p:spPr bwMode="auto">
          <a:xfrm>
            <a:off x="10543846" y="1554107"/>
            <a:ext cx="1557648" cy="1557648"/>
          </a:xfrm>
          <a:custGeom>
            <a:avLst/>
            <a:gdLst>
              <a:gd name="T0" fmla="*/ 801 w 1314"/>
              <a:gd name="T1" fmla="*/ 80 h 1312"/>
              <a:gd name="T2" fmla="*/ 1233 w 1314"/>
              <a:gd name="T3" fmla="*/ 512 h 1312"/>
              <a:gd name="T4" fmla="*/ 1233 w 1314"/>
              <a:gd name="T5" fmla="*/ 512 h 1312"/>
              <a:gd name="T6" fmla="*/ 1233 w 1314"/>
              <a:gd name="T7" fmla="*/ 800 h 1312"/>
              <a:gd name="T8" fmla="*/ 801 w 1314"/>
              <a:gd name="T9" fmla="*/ 1232 h 1312"/>
              <a:gd name="T10" fmla="*/ 801 w 1314"/>
              <a:gd name="T11" fmla="*/ 1232 h 1312"/>
              <a:gd name="T12" fmla="*/ 512 w 1314"/>
              <a:gd name="T13" fmla="*/ 1232 h 1312"/>
              <a:gd name="T14" fmla="*/ 80 w 1314"/>
              <a:gd name="T15" fmla="*/ 800 h 1312"/>
              <a:gd name="T16" fmla="*/ 80 w 1314"/>
              <a:gd name="T17" fmla="*/ 800 h 1312"/>
              <a:gd name="T18" fmla="*/ 80 w 1314"/>
              <a:gd name="T19" fmla="*/ 512 h 1312"/>
              <a:gd name="T20" fmla="*/ 512 w 1314"/>
              <a:gd name="T21" fmla="*/ 80 h 1312"/>
              <a:gd name="T22" fmla="*/ 512 w 1314"/>
              <a:gd name="T23" fmla="*/ 80 h 1312"/>
              <a:gd name="T24" fmla="*/ 801 w 1314"/>
              <a:gd name="T25" fmla="*/ 80 h 1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4" h="1312">
                <a:moveTo>
                  <a:pt x="801" y="80"/>
                </a:moveTo>
                <a:lnTo>
                  <a:pt x="1233" y="512"/>
                </a:lnTo>
                <a:lnTo>
                  <a:pt x="1233" y="512"/>
                </a:lnTo>
                <a:cubicBezTo>
                  <a:pt x="1313" y="592"/>
                  <a:pt x="1313" y="721"/>
                  <a:pt x="1233" y="800"/>
                </a:cubicBezTo>
                <a:lnTo>
                  <a:pt x="801" y="1232"/>
                </a:lnTo>
                <a:lnTo>
                  <a:pt x="801" y="1232"/>
                </a:lnTo>
                <a:cubicBezTo>
                  <a:pt x="721" y="1311"/>
                  <a:pt x="592" y="1311"/>
                  <a:pt x="512" y="1232"/>
                </a:cubicBezTo>
                <a:lnTo>
                  <a:pt x="80" y="800"/>
                </a:lnTo>
                <a:lnTo>
                  <a:pt x="80" y="800"/>
                </a:lnTo>
                <a:cubicBezTo>
                  <a:pt x="0" y="721"/>
                  <a:pt x="0" y="592"/>
                  <a:pt x="80" y="512"/>
                </a:cubicBezTo>
                <a:lnTo>
                  <a:pt x="512" y="80"/>
                </a:lnTo>
                <a:lnTo>
                  <a:pt x="512" y="80"/>
                </a:lnTo>
                <a:cubicBezTo>
                  <a:pt x="592" y="0"/>
                  <a:pt x="721" y="0"/>
                  <a:pt x="801" y="80"/>
                </a:cubicBezTo>
              </a:path>
            </a:pathLst>
          </a:custGeom>
          <a:solidFill>
            <a:schemeClr val="accent2"/>
          </a:solidFill>
          <a:ln>
            <a:noFill/>
          </a:ln>
          <a:effectLst/>
        </p:spPr>
        <p:txBody>
          <a:bodyPr wrap="none" anchor="ctr"/>
          <a:lstStyle/>
          <a:p>
            <a:endParaRPr lang="en-US" sz="3265">
              <a:latin typeface="Lato Light" panose="020F0502020204030203" pitchFamily="34" charset="0"/>
            </a:endParaRPr>
          </a:p>
        </p:txBody>
      </p:sp>
      <p:sp>
        <p:nvSpPr>
          <p:cNvPr id="13" name="Freeform 1015">
            <a:extLst>
              <a:ext uri="{FF2B5EF4-FFF2-40B4-BE49-F238E27FC236}">
                <a16:creationId xmlns:a16="http://schemas.microsoft.com/office/drawing/2014/main" id="{D4571BD2-AE81-5C45-A816-19C776D01AB0}"/>
              </a:ext>
            </a:extLst>
          </p:cNvPr>
          <p:cNvSpPr>
            <a:spLocks noChangeAspect="1" noChangeArrowheads="1"/>
          </p:cNvSpPr>
          <p:nvPr/>
        </p:nvSpPr>
        <p:spPr bwMode="auto">
          <a:xfrm>
            <a:off x="11055970" y="2073217"/>
            <a:ext cx="533400" cy="533400"/>
          </a:xfrm>
          <a:custGeom>
            <a:avLst/>
            <a:gdLst>
              <a:gd name="T0" fmla="*/ 92894350 w 293329"/>
              <a:gd name="T1" fmla="*/ 118433575 h 293332"/>
              <a:gd name="T2" fmla="*/ 35298861 w 293329"/>
              <a:gd name="T3" fmla="*/ 116334538 h 293332"/>
              <a:gd name="T4" fmla="*/ 103802883 w 293329"/>
              <a:gd name="T5" fmla="*/ 106852417 h 293332"/>
              <a:gd name="T6" fmla="*/ 102233054 w 293329"/>
              <a:gd name="T7" fmla="*/ 124229474 h 293332"/>
              <a:gd name="T8" fmla="*/ 122478131 w 293329"/>
              <a:gd name="T9" fmla="*/ 109490450 h 293332"/>
              <a:gd name="T10" fmla="*/ 128127419 w 293329"/>
              <a:gd name="T11" fmla="*/ 114299877 h 293332"/>
              <a:gd name="T12" fmla="*/ 100350671 w 293329"/>
              <a:gd name="T13" fmla="*/ 128107914 h 293332"/>
              <a:gd name="T14" fmla="*/ 100978028 w 293329"/>
              <a:gd name="T15" fmla="*/ 107008291 h 293332"/>
              <a:gd name="T16" fmla="*/ 5491820 w 293329"/>
              <a:gd name="T17" fmla="*/ 109490450 h 293332"/>
              <a:gd name="T18" fmla="*/ 25894837 w 293329"/>
              <a:gd name="T19" fmla="*/ 124229474 h 293332"/>
              <a:gd name="T20" fmla="*/ 24324031 w 293329"/>
              <a:gd name="T21" fmla="*/ 106852417 h 293332"/>
              <a:gd name="T22" fmla="*/ 29660244 w 293329"/>
              <a:gd name="T23" fmla="*/ 126246529 h 293332"/>
              <a:gd name="T24" fmla="*/ 0 w 293329"/>
              <a:gd name="T25" fmla="*/ 126246529 h 293332"/>
              <a:gd name="T26" fmla="*/ 5335544 w 293329"/>
              <a:gd name="T27" fmla="*/ 106852417 h 293332"/>
              <a:gd name="T28" fmla="*/ 112874612 w 293329"/>
              <a:gd name="T29" fmla="*/ 103457917 h 293332"/>
              <a:gd name="T30" fmla="*/ 14407902 w 293329"/>
              <a:gd name="T31" fmla="*/ 94675905 h 293332"/>
              <a:gd name="T32" fmla="*/ 18876886 w 293329"/>
              <a:gd name="T33" fmla="*/ 98989521 h 293332"/>
              <a:gd name="T34" fmla="*/ 121195977 w 293329"/>
              <a:gd name="T35" fmla="*/ 98989521 h 293332"/>
              <a:gd name="T36" fmla="*/ 112874612 w 293329"/>
              <a:gd name="T37" fmla="*/ 90824297 h 293332"/>
              <a:gd name="T38" fmla="*/ 14407902 w 293329"/>
              <a:gd name="T39" fmla="*/ 107309241 h 293332"/>
              <a:gd name="T40" fmla="*/ 61680683 w 293329"/>
              <a:gd name="T41" fmla="*/ 80424522 h 293332"/>
              <a:gd name="T42" fmla="*/ 79779208 w 293329"/>
              <a:gd name="T43" fmla="*/ 84424761 h 293332"/>
              <a:gd name="T44" fmla="*/ 61680683 w 293329"/>
              <a:gd name="T45" fmla="*/ 80424522 h 293332"/>
              <a:gd name="T46" fmla="*/ 81667314 w 293329"/>
              <a:gd name="T47" fmla="*/ 69171412 h 293332"/>
              <a:gd name="T48" fmla="*/ 59634523 w 293329"/>
              <a:gd name="T49" fmla="*/ 69171412 h 293332"/>
              <a:gd name="T50" fmla="*/ 52829407 w 293329"/>
              <a:gd name="T51" fmla="*/ 101294408 h 293332"/>
              <a:gd name="T52" fmla="*/ 52829407 w 293329"/>
              <a:gd name="T53" fmla="*/ 53319210 h 293332"/>
              <a:gd name="T54" fmla="*/ 45709624 w 293329"/>
              <a:gd name="T55" fmla="*/ 101294408 h 293332"/>
              <a:gd name="T56" fmla="*/ 45709624 w 293329"/>
              <a:gd name="T57" fmla="*/ 53319210 h 293332"/>
              <a:gd name="T58" fmla="*/ 122310456 w 293329"/>
              <a:gd name="T59" fmla="*/ 43861374 h 293332"/>
              <a:gd name="T60" fmla="*/ 118789962 w 293329"/>
              <a:gd name="T61" fmla="*/ 88430527 h 293332"/>
              <a:gd name="T62" fmla="*/ 119750064 w 293329"/>
              <a:gd name="T63" fmla="*/ 42605218 h 293332"/>
              <a:gd name="T64" fmla="*/ 10610067 w 293329"/>
              <a:gd name="T65" fmla="*/ 84675299 h 293332"/>
              <a:gd name="T66" fmla="*/ 6887197 w 293329"/>
              <a:gd name="T67" fmla="*/ 86095637 h 293332"/>
              <a:gd name="T68" fmla="*/ 45709624 w 293329"/>
              <a:gd name="T69" fmla="*/ 37747513 h 293332"/>
              <a:gd name="T70" fmla="*/ 84157075 w 293329"/>
              <a:gd name="T71" fmla="*/ 49544269 h 293332"/>
              <a:gd name="T72" fmla="*/ 45709624 w 293329"/>
              <a:gd name="T73" fmla="*/ 33971757 h 293332"/>
              <a:gd name="T74" fmla="*/ 90010986 w 293329"/>
              <a:gd name="T75" fmla="*/ 37747513 h 293332"/>
              <a:gd name="T76" fmla="*/ 90010986 w 293329"/>
              <a:gd name="T77" fmla="*/ 49544269 h 293332"/>
              <a:gd name="T78" fmla="*/ 90010986 w 293329"/>
              <a:gd name="T79" fmla="*/ 105226700 h 293332"/>
              <a:gd name="T80" fmla="*/ 36058154 w 293329"/>
              <a:gd name="T81" fmla="*/ 43567238 h 293332"/>
              <a:gd name="T82" fmla="*/ 103959598 w 293329"/>
              <a:gd name="T83" fmla="*/ 18690306 h 293332"/>
              <a:gd name="T84" fmla="*/ 124204060 w 293329"/>
              <a:gd name="T85" fmla="*/ 33532597 h 293332"/>
              <a:gd name="T86" fmla="*/ 122791511 w 293329"/>
              <a:gd name="T87" fmla="*/ 16033920 h 293332"/>
              <a:gd name="T88" fmla="*/ 128127419 w 293329"/>
              <a:gd name="T89" fmla="*/ 35407376 h 293332"/>
              <a:gd name="T90" fmla="*/ 98466986 w 293329"/>
              <a:gd name="T91" fmla="*/ 35407376 h 293332"/>
              <a:gd name="T92" fmla="*/ 103802883 w 293329"/>
              <a:gd name="T93" fmla="*/ 16033920 h 293332"/>
              <a:gd name="T94" fmla="*/ 3767028 w 293329"/>
              <a:gd name="T95" fmla="*/ 23532915 h 293332"/>
              <a:gd name="T96" fmla="*/ 25894837 w 293329"/>
              <a:gd name="T97" fmla="*/ 23532915 h 293332"/>
              <a:gd name="T98" fmla="*/ 26993363 w 293329"/>
              <a:gd name="T99" fmla="*/ 16190190 h 293332"/>
              <a:gd name="T100" fmla="*/ 27777184 w 293329"/>
              <a:gd name="T101" fmla="*/ 37282705 h 293332"/>
              <a:gd name="T102" fmla="*/ 0 w 293329"/>
              <a:gd name="T103" fmla="*/ 23532915 h 293332"/>
              <a:gd name="T104" fmla="*/ 112874612 w 293329"/>
              <a:gd name="T105" fmla="*/ 3696763 h 293332"/>
              <a:gd name="T106" fmla="*/ 117343831 w 293329"/>
              <a:gd name="T107" fmla="*/ 8166289 h 293332"/>
              <a:gd name="T108" fmla="*/ 9939250 w 293329"/>
              <a:gd name="T109" fmla="*/ 8166289 h 293332"/>
              <a:gd name="T110" fmla="*/ 14407902 w 293329"/>
              <a:gd name="T111" fmla="*/ 3696763 h 293332"/>
              <a:gd name="T112" fmla="*/ 96452400 w 293329"/>
              <a:gd name="T113" fmla="*/ 14524121 h 293332"/>
              <a:gd name="T114" fmla="*/ 32709116 w 293329"/>
              <a:gd name="T115" fmla="*/ 15472233 h 293332"/>
              <a:gd name="T116" fmla="*/ 63638755 w 293329"/>
              <a:gd name="T117" fmla="*/ 2959750 h 293332"/>
              <a:gd name="T118" fmla="*/ 112874612 w 293329"/>
              <a:gd name="T119" fmla="*/ 16485959 h 293332"/>
              <a:gd name="T120" fmla="*/ 14407902 w 293329"/>
              <a:gd name="T121" fmla="*/ 0 h 293332"/>
              <a:gd name="T122" fmla="*/ 6241744 w 293329"/>
              <a:gd name="T123" fmla="*/ 8166289 h 29333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93329" h="293332">
                <a:moveTo>
                  <a:pt x="208355" y="263416"/>
                </a:moveTo>
                <a:cubicBezTo>
                  <a:pt x="210511" y="261937"/>
                  <a:pt x="213385" y="262677"/>
                  <a:pt x="214822" y="264895"/>
                </a:cubicBezTo>
                <a:cubicBezTo>
                  <a:pt x="215541" y="267483"/>
                  <a:pt x="214822" y="270071"/>
                  <a:pt x="212667" y="271180"/>
                </a:cubicBezTo>
                <a:cubicBezTo>
                  <a:pt x="192188" y="282640"/>
                  <a:pt x="169194" y="288556"/>
                  <a:pt x="146201" y="288556"/>
                </a:cubicBezTo>
                <a:cubicBezTo>
                  <a:pt x="124284" y="288556"/>
                  <a:pt x="102728" y="283010"/>
                  <a:pt x="82608" y="272659"/>
                </a:cubicBezTo>
                <a:cubicBezTo>
                  <a:pt x="80093" y="271549"/>
                  <a:pt x="79375" y="268592"/>
                  <a:pt x="80812" y="266374"/>
                </a:cubicBezTo>
                <a:cubicBezTo>
                  <a:pt x="81530" y="264155"/>
                  <a:pt x="84405" y="263416"/>
                  <a:pt x="86560" y="264525"/>
                </a:cubicBezTo>
                <a:cubicBezTo>
                  <a:pt x="125003" y="284859"/>
                  <a:pt x="170631" y="284119"/>
                  <a:pt x="208355" y="263416"/>
                </a:cubicBezTo>
                <a:close/>
                <a:moveTo>
                  <a:pt x="237641" y="244663"/>
                </a:moveTo>
                <a:cubicBezTo>
                  <a:pt x="239437" y="246084"/>
                  <a:pt x="239796" y="248926"/>
                  <a:pt x="238000" y="250703"/>
                </a:cubicBezTo>
                <a:cubicBezTo>
                  <a:pt x="235485" y="253900"/>
                  <a:pt x="234048" y="257808"/>
                  <a:pt x="234048" y="261715"/>
                </a:cubicBezTo>
                <a:lnTo>
                  <a:pt x="234048" y="284451"/>
                </a:lnTo>
                <a:lnTo>
                  <a:pt x="284347" y="284451"/>
                </a:lnTo>
                <a:lnTo>
                  <a:pt x="284347" y="261715"/>
                </a:lnTo>
                <a:cubicBezTo>
                  <a:pt x="284347" y="257808"/>
                  <a:pt x="283269" y="253900"/>
                  <a:pt x="280395" y="250703"/>
                </a:cubicBezTo>
                <a:cubicBezTo>
                  <a:pt x="278958" y="248926"/>
                  <a:pt x="278958" y="246084"/>
                  <a:pt x="281113" y="244663"/>
                </a:cubicBezTo>
                <a:cubicBezTo>
                  <a:pt x="282910" y="242887"/>
                  <a:pt x="285784" y="243242"/>
                  <a:pt x="287221" y="245019"/>
                </a:cubicBezTo>
                <a:cubicBezTo>
                  <a:pt x="291173" y="249992"/>
                  <a:pt x="293329" y="255676"/>
                  <a:pt x="293329" y="261715"/>
                </a:cubicBezTo>
                <a:lnTo>
                  <a:pt x="293329" y="289069"/>
                </a:lnTo>
                <a:cubicBezTo>
                  <a:pt x="293329" y="291201"/>
                  <a:pt x="291533" y="293332"/>
                  <a:pt x="288658" y="293332"/>
                </a:cubicBezTo>
                <a:lnTo>
                  <a:pt x="229737" y="293332"/>
                </a:lnTo>
                <a:cubicBezTo>
                  <a:pt x="227222" y="293332"/>
                  <a:pt x="225425" y="291201"/>
                  <a:pt x="225425" y="289069"/>
                </a:cubicBezTo>
                <a:lnTo>
                  <a:pt x="225425" y="261715"/>
                </a:lnTo>
                <a:cubicBezTo>
                  <a:pt x="225425" y="255676"/>
                  <a:pt x="227222" y="249992"/>
                  <a:pt x="231174" y="245019"/>
                </a:cubicBezTo>
                <a:cubicBezTo>
                  <a:pt x="232611" y="243242"/>
                  <a:pt x="235844" y="242887"/>
                  <a:pt x="237641" y="244663"/>
                </a:cubicBezTo>
                <a:close/>
                <a:moveTo>
                  <a:pt x="12215" y="244663"/>
                </a:moveTo>
                <a:cubicBezTo>
                  <a:pt x="14012" y="246084"/>
                  <a:pt x="14371" y="248926"/>
                  <a:pt x="12575" y="250703"/>
                </a:cubicBezTo>
                <a:cubicBezTo>
                  <a:pt x="10419" y="253900"/>
                  <a:pt x="8622" y="257808"/>
                  <a:pt x="8622" y="261715"/>
                </a:cubicBezTo>
                <a:lnTo>
                  <a:pt x="8622" y="284451"/>
                </a:lnTo>
                <a:lnTo>
                  <a:pt x="59281" y="284451"/>
                </a:lnTo>
                <a:lnTo>
                  <a:pt x="59281" y="261715"/>
                </a:lnTo>
                <a:cubicBezTo>
                  <a:pt x="59281" y="257808"/>
                  <a:pt x="57844" y="253900"/>
                  <a:pt x="54969" y="250703"/>
                </a:cubicBezTo>
                <a:cubicBezTo>
                  <a:pt x="53532" y="248926"/>
                  <a:pt x="53892" y="246084"/>
                  <a:pt x="55688" y="244663"/>
                </a:cubicBezTo>
                <a:cubicBezTo>
                  <a:pt x="57844" y="242887"/>
                  <a:pt x="60359" y="243242"/>
                  <a:pt x="61796" y="245019"/>
                </a:cubicBezTo>
                <a:cubicBezTo>
                  <a:pt x="65748" y="249992"/>
                  <a:pt x="67903" y="255676"/>
                  <a:pt x="67903" y="261715"/>
                </a:cubicBezTo>
                <a:lnTo>
                  <a:pt x="67903" y="289069"/>
                </a:lnTo>
                <a:cubicBezTo>
                  <a:pt x="67903" y="291201"/>
                  <a:pt x="65748" y="293332"/>
                  <a:pt x="63592" y="293332"/>
                </a:cubicBezTo>
                <a:lnTo>
                  <a:pt x="4311" y="293332"/>
                </a:lnTo>
                <a:cubicBezTo>
                  <a:pt x="1796" y="293332"/>
                  <a:pt x="0" y="291201"/>
                  <a:pt x="0" y="289069"/>
                </a:cubicBezTo>
                <a:lnTo>
                  <a:pt x="0" y="261715"/>
                </a:lnTo>
                <a:cubicBezTo>
                  <a:pt x="0" y="255676"/>
                  <a:pt x="1796" y="249992"/>
                  <a:pt x="6107" y="245019"/>
                </a:cubicBezTo>
                <a:cubicBezTo>
                  <a:pt x="7545" y="243242"/>
                  <a:pt x="10419" y="242887"/>
                  <a:pt x="12215" y="244663"/>
                </a:cubicBezTo>
                <a:close/>
                <a:moveTo>
                  <a:pt x="258410" y="216782"/>
                </a:moveTo>
                <a:cubicBezTo>
                  <a:pt x="252766" y="216782"/>
                  <a:pt x="248180" y="221368"/>
                  <a:pt x="248180" y="226659"/>
                </a:cubicBezTo>
                <a:cubicBezTo>
                  <a:pt x="248180" y="232304"/>
                  <a:pt x="252766" y="236890"/>
                  <a:pt x="258410" y="236890"/>
                </a:cubicBezTo>
                <a:cubicBezTo>
                  <a:pt x="264055" y="236890"/>
                  <a:pt x="268641" y="232304"/>
                  <a:pt x="268641" y="226659"/>
                </a:cubicBezTo>
                <a:cubicBezTo>
                  <a:pt x="268641" y="221368"/>
                  <a:pt x="264055" y="216782"/>
                  <a:pt x="258410" y="216782"/>
                </a:cubicBezTo>
                <a:close/>
                <a:moveTo>
                  <a:pt x="32985" y="216782"/>
                </a:moveTo>
                <a:cubicBezTo>
                  <a:pt x="27341" y="216782"/>
                  <a:pt x="22754" y="221368"/>
                  <a:pt x="22754" y="226659"/>
                </a:cubicBezTo>
                <a:cubicBezTo>
                  <a:pt x="22754" y="232304"/>
                  <a:pt x="27341" y="236890"/>
                  <a:pt x="32985" y="236890"/>
                </a:cubicBezTo>
                <a:cubicBezTo>
                  <a:pt x="38629" y="236890"/>
                  <a:pt x="43216" y="232304"/>
                  <a:pt x="43216" y="226659"/>
                </a:cubicBezTo>
                <a:cubicBezTo>
                  <a:pt x="43216" y="221368"/>
                  <a:pt x="38629" y="216782"/>
                  <a:pt x="32985" y="216782"/>
                </a:cubicBezTo>
                <a:close/>
                <a:moveTo>
                  <a:pt x="258410" y="207962"/>
                </a:moveTo>
                <a:cubicBezTo>
                  <a:pt x="268994" y="207962"/>
                  <a:pt x="277460" y="216429"/>
                  <a:pt x="277460" y="226659"/>
                </a:cubicBezTo>
                <a:cubicBezTo>
                  <a:pt x="277460" y="237243"/>
                  <a:pt x="268994" y="245709"/>
                  <a:pt x="258410" y="245709"/>
                </a:cubicBezTo>
                <a:cubicBezTo>
                  <a:pt x="248180" y="245709"/>
                  <a:pt x="239713" y="237243"/>
                  <a:pt x="239713" y="226659"/>
                </a:cubicBezTo>
                <a:cubicBezTo>
                  <a:pt x="239713" y="216429"/>
                  <a:pt x="248180" y="207962"/>
                  <a:pt x="258410" y="207962"/>
                </a:cubicBezTo>
                <a:close/>
                <a:moveTo>
                  <a:pt x="32985" y="207962"/>
                </a:moveTo>
                <a:cubicBezTo>
                  <a:pt x="43568" y="207962"/>
                  <a:pt x="52035" y="216429"/>
                  <a:pt x="52035" y="226659"/>
                </a:cubicBezTo>
                <a:cubicBezTo>
                  <a:pt x="52035" y="237243"/>
                  <a:pt x="43568" y="245709"/>
                  <a:pt x="32985" y="245709"/>
                </a:cubicBezTo>
                <a:cubicBezTo>
                  <a:pt x="22754" y="245709"/>
                  <a:pt x="14288" y="237243"/>
                  <a:pt x="14288" y="226659"/>
                </a:cubicBezTo>
                <a:cubicBezTo>
                  <a:pt x="14288" y="216429"/>
                  <a:pt x="22754" y="207962"/>
                  <a:pt x="32985" y="207962"/>
                </a:cubicBezTo>
                <a:close/>
                <a:moveTo>
                  <a:pt x="141209" y="184150"/>
                </a:moveTo>
                <a:lnTo>
                  <a:pt x="182642" y="184150"/>
                </a:lnTo>
                <a:cubicBezTo>
                  <a:pt x="185164" y="184150"/>
                  <a:pt x="186965" y="186348"/>
                  <a:pt x="186965" y="188913"/>
                </a:cubicBezTo>
                <a:cubicBezTo>
                  <a:pt x="186965" y="191477"/>
                  <a:pt x="185164" y="193309"/>
                  <a:pt x="182642" y="193309"/>
                </a:cubicBezTo>
                <a:lnTo>
                  <a:pt x="141209" y="193309"/>
                </a:lnTo>
                <a:cubicBezTo>
                  <a:pt x="138687" y="193309"/>
                  <a:pt x="136525" y="191477"/>
                  <a:pt x="136525" y="188913"/>
                </a:cubicBezTo>
                <a:cubicBezTo>
                  <a:pt x="136525" y="186348"/>
                  <a:pt x="138687" y="184150"/>
                  <a:pt x="141209" y="184150"/>
                </a:cubicBezTo>
                <a:close/>
                <a:moveTo>
                  <a:pt x="141209" y="153987"/>
                </a:moveTo>
                <a:lnTo>
                  <a:pt x="182642" y="153987"/>
                </a:lnTo>
                <a:cubicBezTo>
                  <a:pt x="185164" y="153987"/>
                  <a:pt x="186965" y="155818"/>
                  <a:pt x="186965" y="158383"/>
                </a:cubicBezTo>
                <a:cubicBezTo>
                  <a:pt x="186965" y="160947"/>
                  <a:pt x="185164" y="163145"/>
                  <a:pt x="182642" y="163145"/>
                </a:cubicBezTo>
                <a:lnTo>
                  <a:pt x="141209" y="163145"/>
                </a:lnTo>
                <a:cubicBezTo>
                  <a:pt x="138687" y="163145"/>
                  <a:pt x="136525" y="160947"/>
                  <a:pt x="136525" y="158383"/>
                </a:cubicBezTo>
                <a:cubicBezTo>
                  <a:pt x="136525" y="155818"/>
                  <a:pt x="138687" y="153987"/>
                  <a:pt x="141209" y="153987"/>
                </a:cubicBezTo>
                <a:close/>
                <a:moveTo>
                  <a:pt x="120945" y="122087"/>
                </a:moveTo>
                <a:lnTo>
                  <a:pt x="120945" y="231936"/>
                </a:lnTo>
                <a:lnTo>
                  <a:pt x="201721" y="231936"/>
                </a:lnTo>
                <a:lnTo>
                  <a:pt x="201721" y="122087"/>
                </a:lnTo>
                <a:lnTo>
                  <a:pt x="120945" y="122087"/>
                </a:lnTo>
                <a:close/>
                <a:moveTo>
                  <a:pt x="91243" y="117765"/>
                </a:moveTo>
                <a:lnTo>
                  <a:pt x="91243" y="218610"/>
                </a:lnTo>
                <a:cubicBezTo>
                  <a:pt x="91243" y="225813"/>
                  <a:pt x="97401" y="231936"/>
                  <a:pt x="104645" y="231936"/>
                </a:cubicBezTo>
                <a:lnTo>
                  <a:pt x="112252" y="231936"/>
                </a:lnTo>
                <a:lnTo>
                  <a:pt x="112252" y="122087"/>
                </a:lnTo>
                <a:lnTo>
                  <a:pt x="104645" y="122087"/>
                </a:lnTo>
                <a:cubicBezTo>
                  <a:pt x="99574" y="122087"/>
                  <a:pt x="94865" y="120286"/>
                  <a:pt x="91243" y="117765"/>
                </a:cubicBezTo>
                <a:close/>
                <a:moveTo>
                  <a:pt x="274150" y="97555"/>
                </a:moveTo>
                <a:cubicBezTo>
                  <a:pt x="276714" y="96837"/>
                  <a:pt x="279278" y="98274"/>
                  <a:pt x="280011" y="100430"/>
                </a:cubicBezTo>
                <a:cubicBezTo>
                  <a:pt x="291734" y="132770"/>
                  <a:pt x="291001" y="168344"/>
                  <a:pt x="277813" y="199966"/>
                </a:cubicBezTo>
                <a:cubicBezTo>
                  <a:pt x="277080" y="201763"/>
                  <a:pt x="275249" y="202841"/>
                  <a:pt x="273783" y="202841"/>
                </a:cubicBezTo>
                <a:cubicBezTo>
                  <a:pt x="273051" y="202841"/>
                  <a:pt x="272684" y="202841"/>
                  <a:pt x="271952" y="202482"/>
                </a:cubicBezTo>
                <a:cubicBezTo>
                  <a:pt x="269387" y="201404"/>
                  <a:pt x="268288" y="198888"/>
                  <a:pt x="269387" y="196732"/>
                </a:cubicBezTo>
                <a:cubicBezTo>
                  <a:pt x="281843" y="166907"/>
                  <a:pt x="282209" y="133848"/>
                  <a:pt x="271585" y="103305"/>
                </a:cubicBezTo>
                <a:cubicBezTo>
                  <a:pt x="270853" y="101149"/>
                  <a:pt x="271952" y="98633"/>
                  <a:pt x="274150" y="97555"/>
                </a:cubicBezTo>
                <a:close/>
                <a:moveTo>
                  <a:pt x="20584" y="95972"/>
                </a:moveTo>
                <a:cubicBezTo>
                  <a:pt x="22807" y="96695"/>
                  <a:pt x="24289" y="99224"/>
                  <a:pt x="23177" y="101753"/>
                </a:cubicBezTo>
                <a:cubicBezTo>
                  <a:pt x="12435" y="131379"/>
                  <a:pt x="12806" y="164257"/>
                  <a:pt x="24289" y="193883"/>
                </a:cubicBezTo>
                <a:cubicBezTo>
                  <a:pt x="25029" y="196051"/>
                  <a:pt x="23918" y="198580"/>
                  <a:pt x="21696" y="199664"/>
                </a:cubicBezTo>
                <a:cubicBezTo>
                  <a:pt x="20955" y="199664"/>
                  <a:pt x="20584" y="199664"/>
                  <a:pt x="19844" y="199664"/>
                </a:cubicBezTo>
                <a:cubicBezTo>
                  <a:pt x="17991" y="199664"/>
                  <a:pt x="16510" y="198580"/>
                  <a:pt x="15769" y="197135"/>
                </a:cubicBezTo>
                <a:cubicBezTo>
                  <a:pt x="3545" y="165341"/>
                  <a:pt x="3175" y="130656"/>
                  <a:pt x="14658" y="98863"/>
                </a:cubicBezTo>
                <a:cubicBezTo>
                  <a:pt x="15399" y="96334"/>
                  <a:pt x="17991" y="95250"/>
                  <a:pt x="20584" y="95972"/>
                </a:cubicBezTo>
                <a:close/>
                <a:moveTo>
                  <a:pt x="104645" y="86431"/>
                </a:moveTo>
                <a:cubicBezTo>
                  <a:pt x="97401" y="86431"/>
                  <a:pt x="91243" y="92553"/>
                  <a:pt x="91243" y="99757"/>
                </a:cubicBezTo>
                <a:cubicBezTo>
                  <a:pt x="91243" y="107320"/>
                  <a:pt x="97401" y="113443"/>
                  <a:pt x="104645" y="113443"/>
                </a:cubicBezTo>
                <a:lnTo>
                  <a:pt x="192665" y="113443"/>
                </a:lnTo>
                <a:cubicBezTo>
                  <a:pt x="189405" y="104799"/>
                  <a:pt x="189405" y="95435"/>
                  <a:pt x="192665" y="86431"/>
                </a:cubicBezTo>
                <a:lnTo>
                  <a:pt x="104645" y="86431"/>
                </a:lnTo>
                <a:close/>
                <a:moveTo>
                  <a:pt x="104645" y="77787"/>
                </a:moveTo>
                <a:lnTo>
                  <a:pt x="206067" y="77787"/>
                </a:lnTo>
                <a:cubicBezTo>
                  <a:pt x="208603" y="77787"/>
                  <a:pt x="210776" y="79948"/>
                  <a:pt x="210776" y="82109"/>
                </a:cubicBezTo>
                <a:cubicBezTo>
                  <a:pt x="210776" y="84630"/>
                  <a:pt x="208603" y="86431"/>
                  <a:pt x="206067" y="86431"/>
                </a:cubicBezTo>
                <a:lnTo>
                  <a:pt x="202807" y="86431"/>
                </a:lnTo>
                <a:cubicBezTo>
                  <a:pt x="198098" y="95074"/>
                  <a:pt x="198098" y="104799"/>
                  <a:pt x="202807" y="113443"/>
                </a:cubicBezTo>
                <a:lnTo>
                  <a:pt x="206067" y="113443"/>
                </a:lnTo>
                <a:cubicBezTo>
                  <a:pt x="208603" y="113443"/>
                  <a:pt x="210776" y="115243"/>
                  <a:pt x="210776" y="117765"/>
                </a:cubicBezTo>
                <a:lnTo>
                  <a:pt x="210776" y="236258"/>
                </a:lnTo>
                <a:cubicBezTo>
                  <a:pt x="210776" y="238779"/>
                  <a:pt x="208603" y="240940"/>
                  <a:pt x="206067" y="240940"/>
                </a:cubicBezTo>
                <a:lnTo>
                  <a:pt x="104645" y="240940"/>
                </a:lnTo>
                <a:cubicBezTo>
                  <a:pt x="92330" y="240940"/>
                  <a:pt x="82550" y="230856"/>
                  <a:pt x="82550" y="218610"/>
                </a:cubicBezTo>
                <a:lnTo>
                  <a:pt x="82550" y="99757"/>
                </a:lnTo>
                <a:cubicBezTo>
                  <a:pt x="82550" y="87511"/>
                  <a:pt x="92330" y="77787"/>
                  <a:pt x="104645" y="77787"/>
                </a:cubicBezTo>
                <a:close/>
                <a:moveTo>
                  <a:pt x="237641" y="36713"/>
                </a:moveTo>
                <a:cubicBezTo>
                  <a:pt x="239437" y="37787"/>
                  <a:pt x="239796" y="40649"/>
                  <a:pt x="238000" y="42795"/>
                </a:cubicBezTo>
                <a:cubicBezTo>
                  <a:pt x="235485" y="45657"/>
                  <a:pt x="234048" y="49950"/>
                  <a:pt x="234048" y="53885"/>
                </a:cubicBezTo>
                <a:lnTo>
                  <a:pt x="234048" y="76781"/>
                </a:lnTo>
                <a:lnTo>
                  <a:pt x="284347" y="76781"/>
                </a:lnTo>
                <a:lnTo>
                  <a:pt x="284347" y="53885"/>
                </a:lnTo>
                <a:cubicBezTo>
                  <a:pt x="284347" y="49950"/>
                  <a:pt x="282910" y="45657"/>
                  <a:pt x="280395" y="42795"/>
                </a:cubicBezTo>
                <a:cubicBezTo>
                  <a:pt x="278958" y="40649"/>
                  <a:pt x="278958" y="37787"/>
                  <a:pt x="281113" y="36713"/>
                </a:cubicBezTo>
                <a:cubicBezTo>
                  <a:pt x="282910" y="34925"/>
                  <a:pt x="285784" y="35282"/>
                  <a:pt x="287221" y="37071"/>
                </a:cubicBezTo>
                <a:cubicBezTo>
                  <a:pt x="291173" y="41722"/>
                  <a:pt x="293329" y="47804"/>
                  <a:pt x="293329" y="53885"/>
                </a:cubicBezTo>
                <a:lnTo>
                  <a:pt x="293329" y="81074"/>
                </a:lnTo>
                <a:cubicBezTo>
                  <a:pt x="293329" y="83578"/>
                  <a:pt x="291533" y="85367"/>
                  <a:pt x="288658" y="85367"/>
                </a:cubicBezTo>
                <a:lnTo>
                  <a:pt x="229737" y="85367"/>
                </a:lnTo>
                <a:cubicBezTo>
                  <a:pt x="227222" y="85367"/>
                  <a:pt x="225425" y="83578"/>
                  <a:pt x="225425" y="81074"/>
                </a:cubicBezTo>
                <a:lnTo>
                  <a:pt x="225425" y="53885"/>
                </a:lnTo>
                <a:cubicBezTo>
                  <a:pt x="225425" y="47804"/>
                  <a:pt x="227222" y="41722"/>
                  <a:pt x="231174" y="37071"/>
                </a:cubicBezTo>
                <a:cubicBezTo>
                  <a:pt x="232970" y="35282"/>
                  <a:pt x="235844" y="34925"/>
                  <a:pt x="237641" y="36713"/>
                </a:cubicBezTo>
                <a:close/>
                <a:moveTo>
                  <a:pt x="12215" y="36713"/>
                </a:moveTo>
                <a:cubicBezTo>
                  <a:pt x="14012" y="37787"/>
                  <a:pt x="14371" y="40649"/>
                  <a:pt x="12575" y="42795"/>
                </a:cubicBezTo>
                <a:cubicBezTo>
                  <a:pt x="10419" y="45657"/>
                  <a:pt x="8622" y="49950"/>
                  <a:pt x="8622" y="53885"/>
                </a:cubicBezTo>
                <a:lnTo>
                  <a:pt x="8622" y="76781"/>
                </a:lnTo>
                <a:lnTo>
                  <a:pt x="59281" y="76781"/>
                </a:lnTo>
                <a:lnTo>
                  <a:pt x="59281" y="53885"/>
                </a:lnTo>
                <a:cubicBezTo>
                  <a:pt x="59281" y="49950"/>
                  <a:pt x="57844" y="45657"/>
                  <a:pt x="54969" y="42795"/>
                </a:cubicBezTo>
                <a:cubicBezTo>
                  <a:pt x="53532" y="40649"/>
                  <a:pt x="53892" y="37787"/>
                  <a:pt x="55688" y="36713"/>
                </a:cubicBezTo>
                <a:cubicBezTo>
                  <a:pt x="57844" y="34925"/>
                  <a:pt x="60359" y="35282"/>
                  <a:pt x="61796" y="37071"/>
                </a:cubicBezTo>
                <a:cubicBezTo>
                  <a:pt x="65748" y="41722"/>
                  <a:pt x="67903" y="47804"/>
                  <a:pt x="67903" y="53885"/>
                </a:cubicBezTo>
                <a:lnTo>
                  <a:pt x="67903" y="81074"/>
                </a:lnTo>
                <a:cubicBezTo>
                  <a:pt x="67903" y="83578"/>
                  <a:pt x="65748" y="85367"/>
                  <a:pt x="63592" y="85367"/>
                </a:cubicBezTo>
                <a:lnTo>
                  <a:pt x="4311" y="85367"/>
                </a:lnTo>
                <a:cubicBezTo>
                  <a:pt x="1796" y="85367"/>
                  <a:pt x="0" y="83578"/>
                  <a:pt x="0" y="81074"/>
                </a:cubicBezTo>
                <a:lnTo>
                  <a:pt x="0" y="53885"/>
                </a:lnTo>
                <a:cubicBezTo>
                  <a:pt x="0" y="47804"/>
                  <a:pt x="1796" y="41722"/>
                  <a:pt x="6107" y="37071"/>
                </a:cubicBezTo>
                <a:cubicBezTo>
                  <a:pt x="7545" y="35282"/>
                  <a:pt x="10419" y="34925"/>
                  <a:pt x="12215" y="36713"/>
                </a:cubicBezTo>
                <a:close/>
                <a:moveTo>
                  <a:pt x="258410" y="8466"/>
                </a:moveTo>
                <a:cubicBezTo>
                  <a:pt x="252766" y="8466"/>
                  <a:pt x="248180" y="13405"/>
                  <a:pt x="248180" y="18697"/>
                </a:cubicBezTo>
                <a:cubicBezTo>
                  <a:pt x="248180" y="24341"/>
                  <a:pt x="252766" y="28928"/>
                  <a:pt x="258410" y="28928"/>
                </a:cubicBezTo>
                <a:cubicBezTo>
                  <a:pt x="264055" y="28928"/>
                  <a:pt x="268641" y="24341"/>
                  <a:pt x="268641" y="18697"/>
                </a:cubicBezTo>
                <a:cubicBezTo>
                  <a:pt x="268641" y="13405"/>
                  <a:pt x="264055" y="8466"/>
                  <a:pt x="258410" y="8466"/>
                </a:cubicBezTo>
                <a:close/>
                <a:moveTo>
                  <a:pt x="32985" y="8466"/>
                </a:moveTo>
                <a:cubicBezTo>
                  <a:pt x="27341" y="8466"/>
                  <a:pt x="22754" y="13405"/>
                  <a:pt x="22754" y="18697"/>
                </a:cubicBezTo>
                <a:cubicBezTo>
                  <a:pt x="22754" y="24341"/>
                  <a:pt x="27341" y="28928"/>
                  <a:pt x="32985" y="28928"/>
                </a:cubicBezTo>
                <a:cubicBezTo>
                  <a:pt x="38629" y="28928"/>
                  <a:pt x="43216" y="24341"/>
                  <a:pt x="43216" y="18697"/>
                </a:cubicBezTo>
                <a:cubicBezTo>
                  <a:pt x="43216" y="13405"/>
                  <a:pt x="38629" y="8466"/>
                  <a:pt x="32985" y="8466"/>
                </a:cubicBezTo>
                <a:close/>
                <a:moveTo>
                  <a:pt x="145691" y="6778"/>
                </a:moveTo>
                <a:cubicBezTo>
                  <a:pt x="171211" y="6778"/>
                  <a:pt x="196731" y="13556"/>
                  <a:pt x="219015" y="27113"/>
                </a:cubicBezTo>
                <a:cubicBezTo>
                  <a:pt x="221531" y="28559"/>
                  <a:pt x="221891" y="31089"/>
                  <a:pt x="220813" y="33258"/>
                </a:cubicBezTo>
                <a:cubicBezTo>
                  <a:pt x="219015" y="35427"/>
                  <a:pt x="216499" y="36150"/>
                  <a:pt x="214702" y="34704"/>
                </a:cubicBezTo>
                <a:cubicBezTo>
                  <a:pt x="172648" y="9037"/>
                  <a:pt x="118733" y="9037"/>
                  <a:pt x="77038" y="34704"/>
                </a:cubicBezTo>
                <a:cubicBezTo>
                  <a:pt x="76320" y="35427"/>
                  <a:pt x="75601" y="35427"/>
                  <a:pt x="74882" y="35427"/>
                </a:cubicBezTo>
                <a:cubicBezTo>
                  <a:pt x="73444" y="35427"/>
                  <a:pt x="72006" y="34704"/>
                  <a:pt x="70928" y="33258"/>
                </a:cubicBezTo>
                <a:cubicBezTo>
                  <a:pt x="69850" y="31089"/>
                  <a:pt x="70209" y="28559"/>
                  <a:pt x="72366" y="27113"/>
                </a:cubicBezTo>
                <a:cubicBezTo>
                  <a:pt x="94651" y="13556"/>
                  <a:pt x="120171" y="6778"/>
                  <a:pt x="145691" y="6778"/>
                </a:cubicBezTo>
                <a:close/>
                <a:moveTo>
                  <a:pt x="258410" y="0"/>
                </a:moveTo>
                <a:cubicBezTo>
                  <a:pt x="268994" y="0"/>
                  <a:pt x="277460" y="8466"/>
                  <a:pt x="277460" y="18697"/>
                </a:cubicBezTo>
                <a:cubicBezTo>
                  <a:pt x="277460" y="29280"/>
                  <a:pt x="268994" y="37747"/>
                  <a:pt x="258410" y="37747"/>
                </a:cubicBezTo>
                <a:cubicBezTo>
                  <a:pt x="248180" y="37747"/>
                  <a:pt x="239713" y="29280"/>
                  <a:pt x="239713" y="18697"/>
                </a:cubicBezTo>
                <a:cubicBezTo>
                  <a:pt x="239713" y="8466"/>
                  <a:pt x="248180" y="0"/>
                  <a:pt x="258410" y="0"/>
                </a:cubicBezTo>
                <a:close/>
                <a:moveTo>
                  <a:pt x="32985" y="0"/>
                </a:moveTo>
                <a:cubicBezTo>
                  <a:pt x="43568" y="0"/>
                  <a:pt x="52035" y="8466"/>
                  <a:pt x="52035" y="18697"/>
                </a:cubicBezTo>
                <a:cubicBezTo>
                  <a:pt x="52035" y="29280"/>
                  <a:pt x="43568" y="37747"/>
                  <a:pt x="32985" y="37747"/>
                </a:cubicBezTo>
                <a:cubicBezTo>
                  <a:pt x="22754" y="37747"/>
                  <a:pt x="14288" y="29280"/>
                  <a:pt x="14288" y="18697"/>
                </a:cubicBezTo>
                <a:cubicBezTo>
                  <a:pt x="14288" y="8466"/>
                  <a:pt x="22754" y="0"/>
                  <a:pt x="32985" y="0"/>
                </a:cubicBezTo>
                <a:close/>
              </a:path>
            </a:pathLst>
          </a:custGeom>
          <a:solidFill>
            <a:schemeClr val="bg1"/>
          </a:solidFill>
          <a:ln>
            <a:noFill/>
          </a:ln>
          <a:effectLst/>
        </p:spPr>
        <p:txBody>
          <a:bodyPr anchor="ctr"/>
          <a:lstStyle/>
          <a:p>
            <a:endParaRPr lang="en-US" sz="900">
              <a:latin typeface="Lato Light" panose="020F0502020204030203" pitchFamily="34" charset="0"/>
            </a:endParaRPr>
          </a:p>
        </p:txBody>
      </p:sp>
      <p:sp>
        <p:nvSpPr>
          <p:cNvPr id="15" name="TextBox 14">
            <a:extLst>
              <a:ext uri="{FF2B5EF4-FFF2-40B4-BE49-F238E27FC236}">
                <a16:creationId xmlns:a16="http://schemas.microsoft.com/office/drawing/2014/main" id="{4C1D6105-530C-7947-94A5-BD4C1059BDF0}"/>
              </a:ext>
            </a:extLst>
          </p:cNvPr>
          <p:cNvSpPr txBox="1"/>
          <p:nvPr/>
        </p:nvSpPr>
        <p:spPr>
          <a:xfrm>
            <a:off x="581192" y="1674674"/>
            <a:ext cx="10741478" cy="1754326"/>
          </a:xfrm>
          <a:prstGeom prst="rect">
            <a:avLst/>
          </a:prstGeom>
          <a:noFill/>
        </p:spPr>
        <p:txBody>
          <a:bodyPr wrap="square">
            <a:spAutoFit/>
          </a:bodyPr>
          <a:lstStyle/>
          <a:p>
            <a:pPr marL="285750" indent="-285750">
              <a:spcBef>
                <a:spcPts val="1200"/>
              </a:spcBef>
              <a:spcAft>
                <a:spcPts val="1200"/>
              </a:spcAft>
              <a:buFont typeface="Arial" panose="020B0604020202020204" pitchFamily="34" charset="0"/>
              <a:buChar char="•"/>
            </a:pPr>
            <a:r>
              <a:rPr lang="es" sz="2200" b="0" i="0" strike="noStrike" cap="none" spc="0" baseline="0" dirty="0">
                <a:solidFill>
                  <a:srgbClr val="B04808"/>
                </a:solidFill>
                <a:effectLst/>
                <a:latin typeface="Gill Sans MT"/>
                <a:ea typeface="Gill Sans MT"/>
                <a:cs typeface="Gill Sans MT"/>
              </a:rPr>
              <a:t>Obtener </a:t>
            </a:r>
            <a:r>
              <a:rPr lang="es" sz="2200" b="1" dirty="0">
                <a:solidFill>
                  <a:srgbClr val="753005"/>
                </a:solidFill>
                <a:latin typeface="Gill Sans MT"/>
                <a:ea typeface="Gill Sans MT"/>
                <a:cs typeface="Gill Sans MT"/>
              </a:rPr>
              <a:t>informacion </a:t>
            </a:r>
            <a:r>
              <a:rPr lang="es" sz="2200" b="1" i="0" strike="noStrike" cap="none" spc="0" baseline="0" dirty="0">
                <a:solidFill>
                  <a:srgbClr val="753005"/>
                </a:solidFill>
                <a:effectLst/>
                <a:latin typeface="Gill Sans MT"/>
                <a:ea typeface="Gill Sans MT"/>
                <a:cs typeface="Gill Sans MT"/>
              </a:rPr>
              <a:t>directa de los clientes </a:t>
            </a:r>
            <a:r>
              <a:rPr lang="es" sz="2200" b="0" i="0" strike="noStrike" cap="none" spc="0" baseline="0" dirty="0">
                <a:solidFill>
                  <a:srgbClr val="B04808"/>
                </a:solidFill>
                <a:effectLst/>
                <a:latin typeface="Gill Sans MT"/>
                <a:ea typeface="Gill Sans MT"/>
                <a:cs typeface="Gill Sans MT"/>
              </a:rPr>
              <a:t>sobre sus preferencias (canales, coste, proceso de resolución, etc.) </a:t>
            </a:r>
          </a:p>
          <a:p>
            <a:pPr marL="285750" indent="-285750">
              <a:spcBef>
                <a:spcPts val="1200"/>
              </a:spcBef>
              <a:spcAft>
                <a:spcPts val="1200"/>
              </a:spcAft>
              <a:buFont typeface="Arial" panose="020B0604020202020204" pitchFamily="34" charset="0"/>
              <a:buChar char="•"/>
            </a:pPr>
            <a:r>
              <a:rPr lang="es" sz="2200" b="0" i="0" strike="noStrike" cap="none" spc="0" baseline="0" dirty="0">
                <a:solidFill>
                  <a:srgbClr val="B04808"/>
                </a:solidFill>
                <a:effectLst/>
                <a:latin typeface="Gill Sans MT"/>
                <a:ea typeface="Gill Sans MT"/>
                <a:cs typeface="Gill Sans MT"/>
              </a:rPr>
              <a:t>Obtener </a:t>
            </a:r>
            <a:r>
              <a:rPr lang="es" sz="2200" b="1" dirty="0">
                <a:solidFill>
                  <a:srgbClr val="753005"/>
                </a:solidFill>
                <a:latin typeface="Gill Sans MT"/>
                <a:ea typeface="Gill Sans MT"/>
                <a:cs typeface="Gill Sans MT"/>
              </a:rPr>
              <a:t>informacion</a:t>
            </a:r>
            <a:r>
              <a:rPr lang="es" sz="2200" b="1" i="0" strike="noStrike" cap="none" spc="0" baseline="0" dirty="0">
                <a:solidFill>
                  <a:srgbClr val="753005"/>
                </a:solidFill>
                <a:effectLst/>
                <a:latin typeface="Gill Sans MT"/>
                <a:ea typeface="Gill Sans MT"/>
                <a:cs typeface="Gill Sans MT"/>
              </a:rPr>
              <a:t> del personal</a:t>
            </a:r>
            <a:r>
              <a:rPr lang="es" sz="2200" b="0" i="0" strike="noStrike" cap="none" spc="0" baseline="0" dirty="0">
                <a:solidFill>
                  <a:srgbClr val="B04808"/>
                </a:solidFill>
                <a:effectLst/>
                <a:latin typeface="Gill Sans MT"/>
                <a:ea typeface="Gill Sans MT"/>
                <a:cs typeface="Gill Sans MT"/>
              </a:rPr>
              <a:t> sobre los mecanismos apropiados, las funciones del personal y cómo agregar esta nueva función a las cargas existentes de trabajo</a:t>
            </a:r>
          </a:p>
        </p:txBody>
      </p:sp>
      <p:sp>
        <p:nvSpPr>
          <p:cNvPr id="14" name="TextBox 13">
            <a:extLst>
              <a:ext uri="{FF2B5EF4-FFF2-40B4-BE49-F238E27FC236}">
                <a16:creationId xmlns:a16="http://schemas.microsoft.com/office/drawing/2014/main" id="{552318C2-5635-B441-9688-0405E632F521}"/>
              </a:ext>
            </a:extLst>
          </p:cNvPr>
          <p:cNvSpPr txBox="1"/>
          <p:nvPr/>
        </p:nvSpPr>
        <p:spPr>
          <a:xfrm>
            <a:off x="1906425" y="4341802"/>
            <a:ext cx="10056974" cy="2431435"/>
          </a:xfrm>
          <a:prstGeom prst="rect">
            <a:avLst/>
          </a:prstGeom>
          <a:noFill/>
        </p:spPr>
        <p:txBody>
          <a:bodyPr wrap="square">
            <a:spAutoFit/>
          </a:bodyPr>
          <a:lstStyle/>
          <a:p>
            <a:pPr marL="285750" indent="-285750">
              <a:spcBef>
                <a:spcPts val="1200"/>
              </a:spcBef>
              <a:spcAft>
                <a:spcPts val="1200"/>
              </a:spcAft>
              <a:buFont typeface="Arial" panose="020B0604020202020204" pitchFamily="34" charset="0"/>
              <a:buChar char="•"/>
            </a:pPr>
            <a:r>
              <a:rPr lang="es" sz="2200" b="0" i="0" strike="noStrike" cap="none" spc="0" baseline="0" dirty="0">
                <a:solidFill>
                  <a:srgbClr val="B04808"/>
                </a:solidFill>
                <a:effectLst/>
                <a:latin typeface="Gill Sans MT"/>
                <a:ea typeface="Gill Sans MT"/>
                <a:cs typeface="Gill Sans MT"/>
              </a:rPr>
              <a:t>Introducir los mecanismos para </a:t>
            </a:r>
            <a:r>
              <a:rPr lang="es" sz="2200" b="1" i="0" strike="noStrike" cap="none" spc="0" baseline="0" dirty="0">
                <a:solidFill>
                  <a:srgbClr val="753005"/>
                </a:solidFill>
                <a:effectLst/>
                <a:latin typeface="Gill Sans MT"/>
                <a:ea typeface="Gill Sans MT"/>
                <a:cs typeface="Gill Sans MT"/>
              </a:rPr>
              <a:t>personal piloto seleccionado</a:t>
            </a:r>
            <a:r>
              <a:rPr lang="es" sz="2200" b="0" i="0" strike="noStrike" cap="none" spc="0" baseline="0" dirty="0">
                <a:solidFill>
                  <a:srgbClr val="B04808"/>
                </a:solidFill>
                <a:effectLst/>
                <a:latin typeface="Gill Sans MT"/>
                <a:ea typeface="Gill Sans MT"/>
                <a:cs typeface="Gill Sans MT"/>
              </a:rPr>
              <a:t>: cómo usarlo, roles específicos, cómo hablar con los clientes sobre el mecanismo, cómo proporcionar retroalimentación a la gerencia sobre el mecanismo</a:t>
            </a:r>
          </a:p>
          <a:p>
            <a:pPr marL="285750" indent="-285750">
              <a:spcBef>
                <a:spcPts val="1200"/>
              </a:spcBef>
              <a:spcAft>
                <a:spcPts val="1200"/>
              </a:spcAft>
              <a:buFont typeface="Arial" panose="020B0604020202020204" pitchFamily="34" charset="0"/>
              <a:buChar char="•"/>
            </a:pPr>
            <a:r>
              <a:rPr lang="es" sz="2200" b="0" i="0" strike="noStrike" cap="none" spc="0" baseline="0" dirty="0">
                <a:solidFill>
                  <a:srgbClr val="B04808"/>
                </a:solidFill>
                <a:effectLst/>
                <a:latin typeface="Gill Sans MT"/>
                <a:ea typeface="Gill Sans MT"/>
                <a:cs typeface="Gill Sans MT"/>
              </a:rPr>
              <a:t>Introducir el mecanismo para </a:t>
            </a:r>
            <a:r>
              <a:rPr lang="es" sz="2200" b="1" i="0" strike="noStrike" cap="none" spc="0" baseline="0" dirty="0">
                <a:solidFill>
                  <a:srgbClr val="753005"/>
                </a:solidFill>
                <a:effectLst/>
                <a:latin typeface="Gill Sans MT"/>
                <a:ea typeface="Gill Sans MT"/>
                <a:cs typeface="Gill Sans MT"/>
              </a:rPr>
              <a:t>clientes seleccionados</a:t>
            </a:r>
            <a:r>
              <a:rPr lang="es" sz="2200" b="0" i="0" strike="noStrike" cap="none" spc="0" baseline="0" dirty="0">
                <a:solidFill>
                  <a:srgbClr val="B04808"/>
                </a:solidFill>
                <a:effectLst/>
                <a:latin typeface="Gill Sans MT"/>
                <a:ea typeface="Gill Sans MT"/>
                <a:cs typeface="Gill Sans MT"/>
              </a:rPr>
              <a:t>: cómo utilizar el mecanismo, cronograma de resolución, cómo proporcionar retroalimentación a la gerencia sobre el mecanismo</a:t>
            </a:r>
            <a:endParaRPr lang="en-US" sz="2200" dirty="0">
              <a:solidFill>
                <a:schemeClr val="accent6">
                  <a:lumMod val="75000"/>
                </a:schemeClr>
              </a:solidFill>
            </a:endParaRPr>
          </a:p>
        </p:txBody>
      </p:sp>
      <p:sp>
        <p:nvSpPr>
          <p:cNvPr id="17" name="Freeform 217">
            <a:extLst>
              <a:ext uri="{FF2B5EF4-FFF2-40B4-BE49-F238E27FC236}">
                <a16:creationId xmlns:a16="http://schemas.microsoft.com/office/drawing/2014/main" id="{26F75407-44F2-B646-8BDF-59EDD2558069}"/>
              </a:ext>
            </a:extLst>
          </p:cNvPr>
          <p:cNvSpPr>
            <a:spLocks noChangeArrowheads="1"/>
          </p:cNvSpPr>
          <p:nvPr/>
        </p:nvSpPr>
        <p:spPr bwMode="auto">
          <a:xfrm>
            <a:off x="348777" y="4341802"/>
            <a:ext cx="1557648" cy="1557648"/>
          </a:xfrm>
          <a:custGeom>
            <a:avLst/>
            <a:gdLst>
              <a:gd name="T0" fmla="*/ 801 w 1314"/>
              <a:gd name="T1" fmla="*/ 80 h 1312"/>
              <a:gd name="T2" fmla="*/ 1233 w 1314"/>
              <a:gd name="T3" fmla="*/ 512 h 1312"/>
              <a:gd name="T4" fmla="*/ 1233 w 1314"/>
              <a:gd name="T5" fmla="*/ 512 h 1312"/>
              <a:gd name="T6" fmla="*/ 1233 w 1314"/>
              <a:gd name="T7" fmla="*/ 800 h 1312"/>
              <a:gd name="T8" fmla="*/ 801 w 1314"/>
              <a:gd name="T9" fmla="*/ 1232 h 1312"/>
              <a:gd name="T10" fmla="*/ 801 w 1314"/>
              <a:gd name="T11" fmla="*/ 1232 h 1312"/>
              <a:gd name="T12" fmla="*/ 512 w 1314"/>
              <a:gd name="T13" fmla="*/ 1232 h 1312"/>
              <a:gd name="T14" fmla="*/ 80 w 1314"/>
              <a:gd name="T15" fmla="*/ 800 h 1312"/>
              <a:gd name="T16" fmla="*/ 80 w 1314"/>
              <a:gd name="T17" fmla="*/ 800 h 1312"/>
              <a:gd name="T18" fmla="*/ 80 w 1314"/>
              <a:gd name="T19" fmla="*/ 512 h 1312"/>
              <a:gd name="T20" fmla="*/ 512 w 1314"/>
              <a:gd name="T21" fmla="*/ 80 h 1312"/>
              <a:gd name="T22" fmla="*/ 512 w 1314"/>
              <a:gd name="T23" fmla="*/ 80 h 1312"/>
              <a:gd name="T24" fmla="*/ 801 w 1314"/>
              <a:gd name="T25" fmla="*/ 80 h 1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4" h="1312">
                <a:moveTo>
                  <a:pt x="801" y="80"/>
                </a:moveTo>
                <a:lnTo>
                  <a:pt x="1233" y="512"/>
                </a:lnTo>
                <a:lnTo>
                  <a:pt x="1233" y="512"/>
                </a:lnTo>
                <a:cubicBezTo>
                  <a:pt x="1313" y="592"/>
                  <a:pt x="1313" y="721"/>
                  <a:pt x="1233" y="800"/>
                </a:cubicBezTo>
                <a:lnTo>
                  <a:pt x="801" y="1232"/>
                </a:lnTo>
                <a:lnTo>
                  <a:pt x="801" y="1232"/>
                </a:lnTo>
                <a:cubicBezTo>
                  <a:pt x="721" y="1311"/>
                  <a:pt x="592" y="1311"/>
                  <a:pt x="512" y="1232"/>
                </a:cubicBezTo>
                <a:lnTo>
                  <a:pt x="80" y="800"/>
                </a:lnTo>
                <a:lnTo>
                  <a:pt x="80" y="800"/>
                </a:lnTo>
                <a:cubicBezTo>
                  <a:pt x="0" y="721"/>
                  <a:pt x="0" y="592"/>
                  <a:pt x="80" y="512"/>
                </a:cubicBezTo>
                <a:lnTo>
                  <a:pt x="512" y="80"/>
                </a:lnTo>
                <a:lnTo>
                  <a:pt x="512" y="80"/>
                </a:lnTo>
                <a:cubicBezTo>
                  <a:pt x="592" y="0"/>
                  <a:pt x="721" y="0"/>
                  <a:pt x="801" y="80"/>
                </a:cubicBezTo>
              </a:path>
            </a:pathLst>
          </a:custGeom>
          <a:solidFill>
            <a:schemeClr val="accent3"/>
          </a:solidFill>
          <a:ln>
            <a:noFill/>
          </a:ln>
          <a:effectLst/>
        </p:spPr>
        <p:txBody>
          <a:bodyPr wrap="none" anchor="ctr"/>
          <a:lstStyle/>
          <a:p>
            <a:endParaRPr lang="en-US" sz="3265">
              <a:latin typeface="Lato Light" panose="020F0502020204030203" pitchFamily="34" charset="0"/>
            </a:endParaRPr>
          </a:p>
        </p:txBody>
      </p:sp>
      <p:sp>
        <p:nvSpPr>
          <p:cNvPr id="18" name="Freeform 1020">
            <a:extLst>
              <a:ext uri="{FF2B5EF4-FFF2-40B4-BE49-F238E27FC236}">
                <a16:creationId xmlns:a16="http://schemas.microsoft.com/office/drawing/2014/main" id="{C943CD77-D172-E34F-9436-D7523FAF151C}"/>
              </a:ext>
            </a:extLst>
          </p:cNvPr>
          <p:cNvSpPr>
            <a:spLocks noChangeAspect="1" noChangeArrowheads="1"/>
          </p:cNvSpPr>
          <p:nvPr/>
        </p:nvSpPr>
        <p:spPr bwMode="auto">
          <a:xfrm>
            <a:off x="860901" y="4853926"/>
            <a:ext cx="533400" cy="533400"/>
          </a:xfrm>
          <a:custGeom>
            <a:avLst/>
            <a:gdLst>
              <a:gd name="T0" fmla="*/ 85474451 w 293328"/>
              <a:gd name="T1" fmla="*/ 124201846 h 293329"/>
              <a:gd name="T2" fmla="*/ 3778320 w 293328"/>
              <a:gd name="T3" fmla="*/ 102219194 h 293329"/>
              <a:gd name="T4" fmla="*/ 121049923 w 293328"/>
              <a:gd name="T5" fmla="*/ 111326137 h 293329"/>
              <a:gd name="T6" fmla="*/ 3778320 w 293328"/>
              <a:gd name="T7" fmla="*/ 102219194 h 293329"/>
              <a:gd name="T8" fmla="*/ 71726361 w 293328"/>
              <a:gd name="T9" fmla="*/ 78335768 h 293329"/>
              <a:gd name="T10" fmla="*/ 93698092 w 293328"/>
              <a:gd name="T11" fmla="*/ 78335768 h 293329"/>
              <a:gd name="T12" fmla="*/ 95110857 w 293328"/>
              <a:gd name="T13" fmla="*/ 70993837 h 293329"/>
              <a:gd name="T14" fmla="*/ 95581508 w 293328"/>
              <a:gd name="T15" fmla="*/ 89985905 h 293329"/>
              <a:gd name="T16" fmla="*/ 67959254 w 293328"/>
              <a:gd name="T17" fmla="*/ 78335768 h 293329"/>
              <a:gd name="T18" fmla="*/ 34461138 w 293328"/>
              <a:gd name="T19" fmla="*/ 70675192 h 293329"/>
              <a:gd name="T20" fmla="*/ 32891973 w 293328"/>
              <a:gd name="T21" fmla="*/ 85996548 h 293329"/>
              <a:gd name="T22" fmla="*/ 53294304 w 293328"/>
              <a:gd name="T23" fmla="*/ 73547525 h 293329"/>
              <a:gd name="T24" fmla="*/ 58787775 w 293328"/>
              <a:gd name="T25" fmla="*/ 78335768 h 293329"/>
              <a:gd name="T26" fmla="*/ 31008234 w 293328"/>
              <a:gd name="T27" fmla="*/ 89985905 h 293329"/>
              <a:gd name="T28" fmla="*/ 31793207 w 293328"/>
              <a:gd name="T29" fmla="*/ 70993837 h 293329"/>
              <a:gd name="T30" fmla="*/ 78746641 w 293328"/>
              <a:gd name="T31" fmla="*/ 62408809 h 293329"/>
              <a:gd name="T32" fmla="*/ 83061364 w 293328"/>
              <a:gd name="T33" fmla="*/ 57940157 h 293329"/>
              <a:gd name="T34" fmla="*/ 44381591 w 293328"/>
              <a:gd name="T35" fmla="*/ 66877349 h 293329"/>
              <a:gd name="T36" fmla="*/ 83061364 w 293328"/>
              <a:gd name="T37" fmla="*/ 54087441 h 293329"/>
              <a:gd name="T38" fmla="*/ 74893516 w 293328"/>
              <a:gd name="T39" fmla="*/ 62408809 h 293329"/>
              <a:gd name="T40" fmla="*/ 52548940 w 293328"/>
              <a:gd name="T41" fmla="*/ 62408809 h 293329"/>
              <a:gd name="T42" fmla="*/ 44381591 w 293328"/>
              <a:gd name="T43" fmla="*/ 54087441 h 293329"/>
              <a:gd name="T44" fmla="*/ 71726361 w 293328"/>
              <a:gd name="T45" fmla="*/ 34116309 h 293329"/>
              <a:gd name="T46" fmla="*/ 93698092 w 293328"/>
              <a:gd name="T47" fmla="*/ 34116309 h 293329"/>
              <a:gd name="T48" fmla="*/ 95110857 w 293328"/>
              <a:gd name="T49" fmla="*/ 26615194 h 293329"/>
              <a:gd name="T50" fmla="*/ 95581508 w 293328"/>
              <a:gd name="T51" fmla="*/ 45606589 h 293329"/>
              <a:gd name="T52" fmla="*/ 67959254 w 293328"/>
              <a:gd name="T53" fmla="*/ 34116309 h 293329"/>
              <a:gd name="T54" fmla="*/ 34461138 w 293328"/>
              <a:gd name="T55" fmla="*/ 26295949 h 293329"/>
              <a:gd name="T56" fmla="*/ 32891973 w 293328"/>
              <a:gd name="T57" fmla="*/ 41617468 h 293329"/>
              <a:gd name="T58" fmla="*/ 53294304 w 293328"/>
              <a:gd name="T59" fmla="*/ 29168267 h 293329"/>
              <a:gd name="T60" fmla="*/ 58787775 w 293328"/>
              <a:gd name="T61" fmla="*/ 34116309 h 293329"/>
              <a:gd name="T62" fmla="*/ 31008234 w 293328"/>
              <a:gd name="T63" fmla="*/ 45606589 h 293329"/>
              <a:gd name="T64" fmla="*/ 31793207 w 293328"/>
              <a:gd name="T65" fmla="*/ 26615194 h 293329"/>
              <a:gd name="T66" fmla="*/ 110188614 w 293328"/>
              <a:gd name="T67" fmla="*/ 98451202 h 293329"/>
              <a:gd name="T68" fmla="*/ 121049923 w 293328"/>
              <a:gd name="T69" fmla="*/ 19471217 h 293329"/>
              <a:gd name="T70" fmla="*/ 3778320 w 293328"/>
              <a:gd name="T71" fmla="*/ 22768212 h 293329"/>
              <a:gd name="T72" fmla="*/ 17945078 w 293328"/>
              <a:gd name="T73" fmla="*/ 19471217 h 293329"/>
              <a:gd name="T74" fmla="*/ 78746641 w 293328"/>
              <a:gd name="T75" fmla="*/ 18989436 h 293329"/>
              <a:gd name="T76" fmla="*/ 83061364 w 293328"/>
              <a:gd name="T77" fmla="*/ 14377190 h 293329"/>
              <a:gd name="T78" fmla="*/ 44381591 w 293328"/>
              <a:gd name="T79" fmla="*/ 23601689 h 293329"/>
              <a:gd name="T80" fmla="*/ 83061364 w 293328"/>
              <a:gd name="T81" fmla="*/ 10401063 h 293329"/>
              <a:gd name="T82" fmla="*/ 74893516 w 293328"/>
              <a:gd name="T83" fmla="*/ 18989436 h 293329"/>
              <a:gd name="T84" fmla="*/ 52548940 w 293328"/>
              <a:gd name="T85" fmla="*/ 18989436 h 293329"/>
              <a:gd name="T86" fmla="*/ 44381591 w 293328"/>
              <a:gd name="T87" fmla="*/ 10401063 h 293329"/>
              <a:gd name="T88" fmla="*/ 106253523 w 293328"/>
              <a:gd name="T89" fmla="*/ 98451202 h 293329"/>
              <a:gd name="T90" fmla="*/ 19990681 w 293328"/>
              <a:gd name="T91" fmla="*/ 0 h 293329"/>
              <a:gd name="T92" fmla="*/ 110188614 w 293328"/>
              <a:gd name="T93" fmla="*/ 15545896 h 293329"/>
              <a:gd name="T94" fmla="*/ 128133161 w 293328"/>
              <a:gd name="T95" fmla="*/ 108028786 h 293329"/>
              <a:gd name="T96" fmla="*/ 89252767 w 293328"/>
              <a:gd name="T97" fmla="*/ 124201846 h 293329"/>
              <a:gd name="T98" fmla="*/ 102947275 w 293328"/>
              <a:gd name="T99" fmla="*/ 128127419 h 293329"/>
              <a:gd name="T100" fmla="*/ 25185853 w 293328"/>
              <a:gd name="T101" fmla="*/ 124201846 h 293329"/>
              <a:gd name="T102" fmla="*/ 7083633 w 293328"/>
              <a:gd name="T103" fmla="*/ 115252161 h 293329"/>
              <a:gd name="T104" fmla="*/ 7083633 w 293328"/>
              <a:gd name="T105" fmla="*/ 15545896 h 293329"/>
              <a:gd name="T106" fmla="*/ 19990681 w 293328"/>
              <a:gd name="T107" fmla="*/ 0 h 29332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3328" h="293329">
                <a:moveTo>
                  <a:pt x="97656" y="263852"/>
                </a:moveTo>
                <a:lnTo>
                  <a:pt x="97656" y="284342"/>
                </a:lnTo>
                <a:lnTo>
                  <a:pt x="195672" y="284342"/>
                </a:lnTo>
                <a:lnTo>
                  <a:pt x="195672" y="263852"/>
                </a:lnTo>
                <a:lnTo>
                  <a:pt x="97656" y="263852"/>
                </a:lnTo>
                <a:close/>
                <a:moveTo>
                  <a:pt x="8648" y="234016"/>
                </a:moveTo>
                <a:lnTo>
                  <a:pt x="8648" y="247316"/>
                </a:lnTo>
                <a:cubicBezTo>
                  <a:pt x="8648" y="251271"/>
                  <a:pt x="11891" y="254865"/>
                  <a:pt x="16216" y="254865"/>
                </a:cubicBezTo>
                <a:lnTo>
                  <a:pt x="277112" y="254865"/>
                </a:lnTo>
                <a:cubicBezTo>
                  <a:pt x="281436" y="254865"/>
                  <a:pt x="284679" y="251271"/>
                  <a:pt x="284679" y="247316"/>
                </a:cubicBezTo>
                <a:lnTo>
                  <a:pt x="284679" y="234016"/>
                </a:lnTo>
                <a:lnTo>
                  <a:pt x="8648" y="234016"/>
                </a:lnTo>
                <a:close/>
                <a:moveTo>
                  <a:pt x="167791" y="161800"/>
                </a:moveTo>
                <a:cubicBezTo>
                  <a:pt x="169587" y="163261"/>
                  <a:pt x="169946" y="166550"/>
                  <a:pt x="168509" y="168376"/>
                </a:cubicBezTo>
                <a:cubicBezTo>
                  <a:pt x="165994" y="171299"/>
                  <a:pt x="164198" y="175319"/>
                  <a:pt x="164198" y="179338"/>
                </a:cubicBezTo>
                <a:lnTo>
                  <a:pt x="164198" y="196876"/>
                </a:lnTo>
                <a:lnTo>
                  <a:pt x="214497" y="196876"/>
                </a:lnTo>
                <a:lnTo>
                  <a:pt x="214497" y="179338"/>
                </a:lnTo>
                <a:cubicBezTo>
                  <a:pt x="214497" y="175319"/>
                  <a:pt x="213419" y="171299"/>
                  <a:pt x="210545" y="168376"/>
                </a:cubicBezTo>
                <a:cubicBezTo>
                  <a:pt x="209108" y="166550"/>
                  <a:pt x="209467" y="163261"/>
                  <a:pt x="211263" y="161800"/>
                </a:cubicBezTo>
                <a:cubicBezTo>
                  <a:pt x="213060" y="160338"/>
                  <a:pt x="215934" y="160338"/>
                  <a:pt x="217731" y="162530"/>
                </a:cubicBezTo>
                <a:cubicBezTo>
                  <a:pt x="221323" y="167280"/>
                  <a:pt x="223479" y="173492"/>
                  <a:pt x="223479" y="179338"/>
                </a:cubicBezTo>
                <a:lnTo>
                  <a:pt x="223479" y="201625"/>
                </a:lnTo>
                <a:cubicBezTo>
                  <a:pt x="223479" y="203818"/>
                  <a:pt x="221683" y="206010"/>
                  <a:pt x="218808" y="206010"/>
                </a:cubicBezTo>
                <a:lnTo>
                  <a:pt x="159887" y="206010"/>
                </a:lnTo>
                <a:cubicBezTo>
                  <a:pt x="157372" y="206010"/>
                  <a:pt x="155575" y="203818"/>
                  <a:pt x="155575" y="201625"/>
                </a:cubicBezTo>
                <a:lnTo>
                  <a:pt x="155575" y="179338"/>
                </a:lnTo>
                <a:cubicBezTo>
                  <a:pt x="155575" y="173492"/>
                  <a:pt x="157731" y="167280"/>
                  <a:pt x="161324" y="162530"/>
                </a:cubicBezTo>
                <a:cubicBezTo>
                  <a:pt x="163120" y="160338"/>
                  <a:pt x="165994" y="160338"/>
                  <a:pt x="167791" y="161800"/>
                </a:cubicBezTo>
                <a:close/>
                <a:moveTo>
                  <a:pt x="78890" y="161800"/>
                </a:moveTo>
                <a:cubicBezTo>
                  <a:pt x="80687" y="163261"/>
                  <a:pt x="81046" y="166550"/>
                  <a:pt x="79250" y="168376"/>
                </a:cubicBezTo>
                <a:cubicBezTo>
                  <a:pt x="76735" y="171299"/>
                  <a:pt x="75297" y="175319"/>
                  <a:pt x="75297" y="179338"/>
                </a:cubicBezTo>
                <a:lnTo>
                  <a:pt x="75297" y="196876"/>
                </a:lnTo>
                <a:lnTo>
                  <a:pt x="125956" y="196876"/>
                </a:lnTo>
                <a:lnTo>
                  <a:pt x="125956" y="179338"/>
                </a:lnTo>
                <a:cubicBezTo>
                  <a:pt x="125956" y="175319"/>
                  <a:pt x="124160" y="171299"/>
                  <a:pt x="122004" y="168376"/>
                </a:cubicBezTo>
                <a:cubicBezTo>
                  <a:pt x="120208" y="166550"/>
                  <a:pt x="120567" y="163261"/>
                  <a:pt x="122363" y="161800"/>
                </a:cubicBezTo>
                <a:cubicBezTo>
                  <a:pt x="124160" y="160338"/>
                  <a:pt x="127034" y="160338"/>
                  <a:pt x="128471" y="162530"/>
                </a:cubicBezTo>
                <a:cubicBezTo>
                  <a:pt x="132423" y="167280"/>
                  <a:pt x="134579" y="173492"/>
                  <a:pt x="134579" y="179338"/>
                </a:cubicBezTo>
                <a:lnTo>
                  <a:pt x="134579" y="201625"/>
                </a:lnTo>
                <a:cubicBezTo>
                  <a:pt x="134579" y="203818"/>
                  <a:pt x="132423" y="206010"/>
                  <a:pt x="130268" y="206010"/>
                </a:cubicBezTo>
                <a:lnTo>
                  <a:pt x="70986" y="206010"/>
                </a:lnTo>
                <a:cubicBezTo>
                  <a:pt x="68471" y="206010"/>
                  <a:pt x="66675" y="203818"/>
                  <a:pt x="66675" y="201625"/>
                </a:cubicBezTo>
                <a:lnTo>
                  <a:pt x="66675" y="179338"/>
                </a:lnTo>
                <a:cubicBezTo>
                  <a:pt x="66675" y="173492"/>
                  <a:pt x="68471" y="167280"/>
                  <a:pt x="72782" y="162530"/>
                </a:cubicBezTo>
                <a:cubicBezTo>
                  <a:pt x="74220" y="160338"/>
                  <a:pt x="76735" y="160338"/>
                  <a:pt x="78890" y="161800"/>
                </a:cubicBezTo>
                <a:close/>
                <a:moveTo>
                  <a:pt x="190147" y="132645"/>
                </a:moveTo>
                <a:cubicBezTo>
                  <a:pt x="184856" y="132645"/>
                  <a:pt x="180270" y="137231"/>
                  <a:pt x="180270" y="142875"/>
                </a:cubicBezTo>
                <a:cubicBezTo>
                  <a:pt x="180270" y="148520"/>
                  <a:pt x="184856" y="153106"/>
                  <a:pt x="190147" y="153106"/>
                </a:cubicBezTo>
                <a:cubicBezTo>
                  <a:pt x="195792" y="153106"/>
                  <a:pt x="200378" y="148520"/>
                  <a:pt x="200378" y="142875"/>
                </a:cubicBezTo>
                <a:cubicBezTo>
                  <a:pt x="200378" y="137231"/>
                  <a:pt x="195792" y="132645"/>
                  <a:pt x="190147" y="132645"/>
                </a:cubicBezTo>
                <a:close/>
                <a:moveTo>
                  <a:pt x="101600" y="132645"/>
                </a:moveTo>
                <a:cubicBezTo>
                  <a:pt x="95603" y="132645"/>
                  <a:pt x="91017" y="137231"/>
                  <a:pt x="91017" y="142875"/>
                </a:cubicBezTo>
                <a:cubicBezTo>
                  <a:pt x="91017" y="148520"/>
                  <a:pt x="95603" y="153106"/>
                  <a:pt x="101600" y="153106"/>
                </a:cubicBezTo>
                <a:cubicBezTo>
                  <a:pt x="106892" y="153106"/>
                  <a:pt x="111831" y="148520"/>
                  <a:pt x="111831" y="142875"/>
                </a:cubicBezTo>
                <a:cubicBezTo>
                  <a:pt x="111831" y="137231"/>
                  <a:pt x="106892" y="132645"/>
                  <a:pt x="101600" y="132645"/>
                </a:cubicBezTo>
                <a:close/>
                <a:moveTo>
                  <a:pt x="190147" y="123825"/>
                </a:moveTo>
                <a:cubicBezTo>
                  <a:pt x="200731" y="123825"/>
                  <a:pt x="209197" y="132645"/>
                  <a:pt x="209197" y="142875"/>
                </a:cubicBezTo>
                <a:cubicBezTo>
                  <a:pt x="209197" y="153106"/>
                  <a:pt x="200731" y="161572"/>
                  <a:pt x="190147" y="161572"/>
                </a:cubicBezTo>
                <a:cubicBezTo>
                  <a:pt x="179917" y="161572"/>
                  <a:pt x="171450" y="153106"/>
                  <a:pt x="171450" y="142875"/>
                </a:cubicBezTo>
                <a:cubicBezTo>
                  <a:pt x="171450" y="132645"/>
                  <a:pt x="179917" y="123825"/>
                  <a:pt x="190147" y="123825"/>
                </a:cubicBezTo>
                <a:close/>
                <a:moveTo>
                  <a:pt x="101600" y="123825"/>
                </a:moveTo>
                <a:cubicBezTo>
                  <a:pt x="111831" y="123825"/>
                  <a:pt x="120297" y="132645"/>
                  <a:pt x="120297" y="142875"/>
                </a:cubicBezTo>
                <a:cubicBezTo>
                  <a:pt x="120297" y="153106"/>
                  <a:pt x="111831" y="161572"/>
                  <a:pt x="101600" y="161572"/>
                </a:cubicBezTo>
                <a:cubicBezTo>
                  <a:pt x="91017" y="161572"/>
                  <a:pt x="82550" y="153106"/>
                  <a:pt x="82550" y="142875"/>
                </a:cubicBezTo>
                <a:cubicBezTo>
                  <a:pt x="82550" y="132645"/>
                  <a:pt x="91017" y="123825"/>
                  <a:pt x="101600" y="123825"/>
                </a:cubicBezTo>
                <a:close/>
                <a:moveTo>
                  <a:pt x="167791" y="60200"/>
                </a:moveTo>
                <a:cubicBezTo>
                  <a:pt x="169587" y="62027"/>
                  <a:pt x="169946" y="64584"/>
                  <a:pt x="168509" y="66776"/>
                </a:cubicBezTo>
                <a:cubicBezTo>
                  <a:pt x="165994" y="69699"/>
                  <a:pt x="164198" y="73719"/>
                  <a:pt x="164198" y="78103"/>
                </a:cubicBezTo>
                <a:lnTo>
                  <a:pt x="164198" y="95276"/>
                </a:lnTo>
                <a:lnTo>
                  <a:pt x="214497" y="95276"/>
                </a:lnTo>
                <a:lnTo>
                  <a:pt x="214497" y="78103"/>
                </a:lnTo>
                <a:cubicBezTo>
                  <a:pt x="214497" y="73719"/>
                  <a:pt x="213419" y="69699"/>
                  <a:pt x="210545" y="66776"/>
                </a:cubicBezTo>
                <a:cubicBezTo>
                  <a:pt x="209108" y="64584"/>
                  <a:pt x="209467" y="62027"/>
                  <a:pt x="211263" y="60200"/>
                </a:cubicBezTo>
                <a:cubicBezTo>
                  <a:pt x="213060" y="58738"/>
                  <a:pt x="215934" y="58738"/>
                  <a:pt x="217731" y="60930"/>
                </a:cubicBezTo>
                <a:cubicBezTo>
                  <a:pt x="221323" y="65680"/>
                  <a:pt x="223479" y="71892"/>
                  <a:pt x="223479" y="78103"/>
                </a:cubicBezTo>
                <a:lnTo>
                  <a:pt x="223479" y="100025"/>
                </a:lnTo>
                <a:cubicBezTo>
                  <a:pt x="223479" y="102218"/>
                  <a:pt x="221683" y="104410"/>
                  <a:pt x="218808" y="104410"/>
                </a:cubicBezTo>
                <a:lnTo>
                  <a:pt x="159887" y="104410"/>
                </a:lnTo>
                <a:cubicBezTo>
                  <a:pt x="157372" y="104410"/>
                  <a:pt x="155575" y="102218"/>
                  <a:pt x="155575" y="100025"/>
                </a:cubicBezTo>
                <a:lnTo>
                  <a:pt x="155575" y="78103"/>
                </a:lnTo>
                <a:cubicBezTo>
                  <a:pt x="155575" y="71892"/>
                  <a:pt x="157731" y="65680"/>
                  <a:pt x="161324" y="60930"/>
                </a:cubicBezTo>
                <a:cubicBezTo>
                  <a:pt x="163120" y="58738"/>
                  <a:pt x="165994" y="58738"/>
                  <a:pt x="167791" y="60200"/>
                </a:cubicBezTo>
                <a:close/>
                <a:moveTo>
                  <a:pt x="78890" y="60200"/>
                </a:moveTo>
                <a:cubicBezTo>
                  <a:pt x="80687" y="62027"/>
                  <a:pt x="81046" y="64584"/>
                  <a:pt x="79250" y="66776"/>
                </a:cubicBezTo>
                <a:cubicBezTo>
                  <a:pt x="76735" y="69699"/>
                  <a:pt x="75297" y="73719"/>
                  <a:pt x="75297" y="78103"/>
                </a:cubicBezTo>
                <a:lnTo>
                  <a:pt x="75297" y="95276"/>
                </a:lnTo>
                <a:lnTo>
                  <a:pt x="125956" y="95276"/>
                </a:lnTo>
                <a:lnTo>
                  <a:pt x="125956" y="78103"/>
                </a:lnTo>
                <a:cubicBezTo>
                  <a:pt x="125956" y="73719"/>
                  <a:pt x="124160" y="69699"/>
                  <a:pt x="122004" y="66776"/>
                </a:cubicBezTo>
                <a:cubicBezTo>
                  <a:pt x="120208" y="64584"/>
                  <a:pt x="120567" y="62027"/>
                  <a:pt x="122363" y="60200"/>
                </a:cubicBezTo>
                <a:cubicBezTo>
                  <a:pt x="124160" y="58738"/>
                  <a:pt x="127034" y="58738"/>
                  <a:pt x="128471" y="60930"/>
                </a:cubicBezTo>
                <a:cubicBezTo>
                  <a:pt x="132423" y="65680"/>
                  <a:pt x="134579" y="71892"/>
                  <a:pt x="134579" y="78103"/>
                </a:cubicBezTo>
                <a:lnTo>
                  <a:pt x="134579" y="100025"/>
                </a:lnTo>
                <a:cubicBezTo>
                  <a:pt x="134579" y="102218"/>
                  <a:pt x="132423" y="104410"/>
                  <a:pt x="130268" y="104410"/>
                </a:cubicBezTo>
                <a:lnTo>
                  <a:pt x="70986" y="104410"/>
                </a:lnTo>
                <a:cubicBezTo>
                  <a:pt x="68471" y="104410"/>
                  <a:pt x="66675" y="102218"/>
                  <a:pt x="66675" y="100025"/>
                </a:cubicBezTo>
                <a:lnTo>
                  <a:pt x="66675" y="78103"/>
                </a:lnTo>
                <a:cubicBezTo>
                  <a:pt x="66675" y="71892"/>
                  <a:pt x="68471" y="65680"/>
                  <a:pt x="72782" y="60930"/>
                </a:cubicBezTo>
                <a:cubicBezTo>
                  <a:pt x="74220" y="58738"/>
                  <a:pt x="76735" y="58738"/>
                  <a:pt x="78890" y="60200"/>
                </a:cubicBezTo>
                <a:close/>
                <a:moveTo>
                  <a:pt x="252248" y="44575"/>
                </a:moveTo>
                <a:lnTo>
                  <a:pt x="252248" y="225389"/>
                </a:lnTo>
                <a:lnTo>
                  <a:pt x="284679" y="225389"/>
                </a:lnTo>
                <a:lnTo>
                  <a:pt x="284679" y="52124"/>
                </a:lnTo>
                <a:cubicBezTo>
                  <a:pt x="284679" y="47810"/>
                  <a:pt x="281436" y="44575"/>
                  <a:pt x="277112" y="44575"/>
                </a:cubicBezTo>
                <a:lnTo>
                  <a:pt x="252248" y="44575"/>
                </a:lnTo>
                <a:close/>
                <a:moveTo>
                  <a:pt x="16216" y="44575"/>
                </a:moveTo>
                <a:cubicBezTo>
                  <a:pt x="11891" y="44575"/>
                  <a:pt x="8648" y="47810"/>
                  <a:pt x="8648" y="52124"/>
                </a:cubicBezTo>
                <a:lnTo>
                  <a:pt x="8648" y="225389"/>
                </a:lnTo>
                <a:lnTo>
                  <a:pt x="41080" y="225389"/>
                </a:lnTo>
                <a:lnTo>
                  <a:pt x="41080" y="44575"/>
                </a:lnTo>
                <a:lnTo>
                  <a:pt x="16216" y="44575"/>
                </a:lnTo>
                <a:close/>
                <a:moveTo>
                  <a:pt x="190147" y="32916"/>
                </a:moveTo>
                <a:cubicBezTo>
                  <a:pt x="184856" y="32916"/>
                  <a:pt x="180270" y="37649"/>
                  <a:pt x="180270" y="43475"/>
                </a:cubicBezTo>
                <a:cubicBezTo>
                  <a:pt x="180270" y="49300"/>
                  <a:pt x="184856" y="54034"/>
                  <a:pt x="190147" y="54034"/>
                </a:cubicBezTo>
                <a:cubicBezTo>
                  <a:pt x="195792" y="54034"/>
                  <a:pt x="200378" y="49300"/>
                  <a:pt x="200378" y="43475"/>
                </a:cubicBezTo>
                <a:cubicBezTo>
                  <a:pt x="200378" y="37649"/>
                  <a:pt x="195792" y="32916"/>
                  <a:pt x="190147" y="32916"/>
                </a:cubicBezTo>
                <a:close/>
                <a:moveTo>
                  <a:pt x="101600" y="32916"/>
                </a:moveTo>
                <a:cubicBezTo>
                  <a:pt x="95603" y="32916"/>
                  <a:pt x="91017" y="37649"/>
                  <a:pt x="91017" y="43475"/>
                </a:cubicBezTo>
                <a:cubicBezTo>
                  <a:pt x="91017" y="49300"/>
                  <a:pt x="95603" y="54034"/>
                  <a:pt x="101600" y="54034"/>
                </a:cubicBezTo>
                <a:cubicBezTo>
                  <a:pt x="106892" y="54034"/>
                  <a:pt x="111831" y="49300"/>
                  <a:pt x="111831" y="43475"/>
                </a:cubicBezTo>
                <a:cubicBezTo>
                  <a:pt x="111831" y="37649"/>
                  <a:pt x="106892" y="32916"/>
                  <a:pt x="101600" y="32916"/>
                </a:cubicBezTo>
                <a:close/>
                <a:moveTo>
                  <a:pt x="190147" y="23813"/>
                </a:moveTo>
                <a:cubicBezTo>
                  <a:pt x="200731" y="23813"/>
                  <a:pt x="209197" y="32552"/>
                  <a:pt x="209197" y="43475"/>
                </a:cubicBezTo>
                <a:cubicBezTo>
                  <a:pt x="209197" y="54398"/>
                  <a:pt x="200731" y="63136"/>
                  <a:pt x="190147" y="63136"/>
                </a:cubicBezTo>
                <a:cubicBezTo>
                  <a:pt x="179917" y="63136"/>
                  <a:pt x="171450" y="54398"/>
                  <a:pt x="171450" y="43475"/>
                </a:cubicBezTo>
                <a:cubicBezTo>
                  <a:pt x="171450" y="32552"/>
                  <a:pt x="179917" y="23813"/>
                  <a:pt x="190147" y="23813"/>
                </a:cubicBezTo>
                <a:close/>
                <a:moveTo>
                  <a:pt x="101600" y="23813"/>
                </a:moveTo>
                <a:cubicBezTo>
                  <a:pt x="111831" y="23813"/>
                  <a:pt x="120297" y="32552"/>
                  <a:pt x="120297" y="43475"/>
                </a:cubicBezTo>
                <a:cubicBezTo>
                  <a:pt x="120297" y="54398"/>
                  <a:pt x="111831" y="63136"/>
                  <a:pt x="101600" y="63136"/>
                </a:cubicBezTo>
                <a:cubicBezTo>
                  <a:pt x="91017" y="63136"/>
                  <a:pt x="82550" y="54398"/>
                  <a:pt x="82550" y="43475"/>
                </a:cubicBezTo>
                <a:cubicBezTo>
                  <a:pt x="82550" y="32552"/>
                  <a:pt x="91017" y="23813"/>
                  <a:pt x="101600" y="23813"/>
                </a:cubicBezTo>
                <a:close/>
                <a:moveTo>
                  <a:pt x="50089" y="8987"/>
                </a:moveTo>
                <a:lnTo>
                  <a:pt x="50089" y="225389"/>
                </a:lnTo>
                <a:lnTo>
                  <a:pt x="243239" y="225389"/>
                </a:lnTo>
                <a:lnTo>
                  <a:pt x="243239" y="8987"/>
                </a:lnTo>
                <a:lnTo>
                  <a:pt x="50089" y="8987"/>
                </a:lnTo>
                <a:close/>
                <a:moveTo>
                  <a:pt x="45765" y="0"/>
                </a:moveTo>
                <a:lnTo>
                  <a:pt x="247563" y="0"/>
                </a:lnTo>
                <a:cubicBezTo>
                  <a:pt x="250085" y="0"/>
                  <a:pt x="252248" y="2157"/>
                  <a:pt x="252248" y="4673"/>
                </a:cubicBezTo>
                <a:lnTo>
                  <a:pt x="252248" y="35588"/>
                </a:lnTo>
                <a:lnTo>
                  <a:pt x="277112" y="35588"/>
                </a:lnTo>
                <a:cubicBezTo>
                  <a:pt x="286121" y="35588"/>
                  <a:pt x="293328" y="43137"/>
                  <a:pt x="293328" y="52124"/>
                </a:cubicBezTo>
                <a:lnTo>
                  <a:pt x="293328" y="247316"/>
                </a:lnTo>
                <a:cubicBezTo>
                  <a:pt x="293328" y="256303"/>
                  <a:pt x="286121" y="263852"/>
                  <a:pt x="277112" y="263852"/>
                </a:cubicBezTo>
                <a:lnTo>
                  <a:pt x="204321" y="263852"/>
                </a:lnTo>
                <a:lnTo>
                  <a:pt x="204321" y="284342"/>
                </a:lnTo>
                <a:lnTo>
                  <a:pt x="235671" y="284342"/>
                </a:lnTo>
                <a:cubicBezTo>
                  <a:pt x="238194" y="284342"/>
                  <a:pt x="239996" y="286499"/>
                  <a:pt x="239996" y="288656"/>
                </a:cubicBezTo>
                <a:cubicBezTo>
                  <a:pt x="239996" y="291172"/>
                  <a:pt x="238194" y="293329"/>
                  <a:pt x="235671" y="293329"/>
                </a:cubicBezTo>
                <a:lnTo>
                  <a:pt x="57656" y="293329"/>
                </a:lnTo>
                <a:cubicBezTo>
                  <a:pt x="55134" y="293329"/>
                  <a:pt x="52972" y="291172"/>
                  <a:pt x="52972" y="288656"/>
                </a:cubicBezTo>
                <a:cubicBezTo>
                  <a:pt x="52972" y="286499"/>
                  <a:pt x="55134" y="284342"/>
                  <a:pt x="57656" y="284342"/>
                </a:cubicBezTo>
                <a:lnTo>
                  <a:pt x="88647" y="284342"/>
                </a:lnTo>
                <a:lnTo>
                  <a:pt x="88647" y="263852"/>
                </a:lnTo>
                <a:lnTo>
                  <a:pt x="16216" y="263852"/>
                </a:lnTo>
                <a:cubicBezTo>
                  <a:pt x="7207" y="263852"/>
                  <a:pt x="0" y="256303"/>
                  <a:pt x="0" y="247316"/>
                </a:cubicBezTo>
                <a:lnTo>
                  <a:pt x="0" y="52124"/>
                </a:lnTo>
                <a:cubicBezTo>
                  <a:pt x="0" y="43137"/>
                  <a:pt x="7207" y="35588"/>
                  <a:pt x="16216" y="35588"/>
                </a:cubicBezTo>
                <a:lnTo>
                  <a:pt x="41080" y="35588"/>
                </a:lnTo>
                <a:lnTo>
                  <a:pt x="41080" y="4673"/>
                </a:lnTo>
                <a:cubicBezTo>
                  <a:pt x="41080" y="2157"/>
                  <a:pt x="43603" y="0"/>
                  <a:pt x="45765" y="0"/>
                </a:cubicBezTo>
                <a:close/>
              </a:path>
            </a:pathLst>
          </a:custGeom>
          <a:solidFill>
            <a:schemeClr val="bg1"/>
          </a:solidFill>
          <a:ln>
            <a:noFill/>
          </a:ln>
          <a:effectLst/>
        </p:spPr>
        <p:txBody>
          <a:bodyPr anchor="ctr"/>
          <a:lstStyle/>
          <a:p>
            <a:endParaRPr lang="en-US" sz="900">
              <a:latin typeface="Lato Light" panose="020F0502020204030203" pitchFamily="34" charset="0"/>
            </a:endParaRPr>
          </a:p>
        </p:txBody>
      </p:sp>
    </p:spTree>
    <p:extLst>
      <p:ext uri="{BB962C8B-B14F-4D97-AF65-F5344CB8AC3E}">
        <p14:creationId xmlns:p14="http://schemas.microsoft.com/office/powerpoint/2010/main" val="3640075042"/>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AE43D77-51D0-2043-A547-416A82967DC6}"/>
              </a:ext>
            </a:extLst>
          </p:cNvPr>
          <p:cNvSpPr>
            <a:spLocks noGrp="1"/>
          </p:cNvSpPr>
          <p:nvPr>
            <p:ph type="sldNum" sz="quarter" idx="12"/>
          </p:nvPr>
        </p:nvSpPr>
        <p:spPr/>
        <p:txBody>
          <a:bodyPr/>
          <a:lstStyle/>
          <a:p>
            <a:fld id="{D57F1E4F-1CFF-5643-939E-217C01CDF565}" type="slidenum">
              <a:rPr lang="en-US" smtClean="0"/>
              <a:t>32</a:t>
            </a:fld>
            <a:endParaRPr lang="en-US"/>
          </a:p>
        </p:txBody>
      </p:sp>
      <p:sp>
        <p:nvSpPr>
          <p:cNvPr id="5" name="Title 1">
            <a:extLst>
              <a:ext uri="{FF2B5EF4-FFF2-40B4-BE49-F238E27FC236}">
                <a16:creationId xmlns:a16="http://schemas.microsoft.com/office/drawing/2014/main" id="{DB1B81FE-047A-C549-8170-1CB82B930CE2}"/>
              </a:ext>
            </a:extLst>
          </p:cNvPr>
          <p:cNvSpPr>
            <a:spLocks noGrp="1"/>
          </p:cNvSpPr>
          <p:nvPr>
            <p:ph type="title"/>
          </p:nvPr>
        </p:nvSpPr>
        <p:spPr>
          <a:xfrm>
            <a:off x="581192" y="702156"/>
            <a:ext cx="11029616" cy="553947"/>
          </a:xfrm>
        </p:spPr>
        <p:txBody>
          <a:bodyPr/>
          <a:lstStyle/>
          <a:p>
            <a:r>
              <a:rPr lang="es" sz="2800" b="0" i="0" strike="noStrike" cap="none" spc="0" baseline="0">
                <a:solidFill>
                  <a:srgbClr val="FFFFFF"/>
                </a:solidFill>
                <a:effectLst/>
                <a:latin typeface="Gill Sans MT"/>
                <a:ea typeface="Gill Sans MT"/>
                <a:cs typeface="Gill Sans MT"/>
              </a:rPr>
              <a:t>Mejorar y poner en marcha el mecanismo</a:t>
            </a:r>
          </a:p>
        </p:txBody>
      </p:sp>
      <p:sp>
        <p:nvSpPr>
          <p:cNvPr id="15" name="TextBox 14">
            <a:extLst>
              <a:ext uri="{FF2B5EF4-FFF2-40B4-BE49-F238E27FC236}">
                <a16:creationId xmlns:a16="http://schemas.microsoft.com/office/drawing/2014/main" id="{4C1D6105-530C-7947-94A5-BD4C1059BDF0}"/>
              </a:ext>
            </a:extLst>
          </p:cNvPr>
          <p:cNvSpPr txBox="1"/>
          <p:nvPr/>
        </p:nvSpPr>
        <p:spPr>
          <a:xfrm>
            <a:off x="424543" y="1645992"/>
            <a:ext cx="11498516" cy="4510787"/>
          </a:xfrm>
          <a:prstGeom prst="rect">
            <a:avLst/>
          </a:prstGeom>
          <a:noFill/>
        </p:spPr>
        <p:txBody>
          <a:bodyPr wrap="square">
            <a:spAutoFit/>
          </a:bodyPr>
          <a:lstStyle/>
          <a:p>
            <a:pPr marL="285750" indent="-285750">
              <a:lnSpc>
                <a:spcPct val="150000"/>
              </a:lnSpc>
              <a:spcBef>
                <a:spcPts val="600"/>
              </a:spcBef>
              <a:spcAft>
                <a:spcPts val="600"/>
              </a:spcAft>
              <a:buFont typeface="Arial" panose="020B0604020202020204" pitchFamily="34" charset="0"/>
              <a:buChar char="•"/>
            </a:pPr>
            <a:r>
              <a:rPr lang="es" sz="2200" b="0" i="0" strike="noStrike" cap="none" spc="0" baseline="0" dirty="0">
                <a:solidFill>
                  <a:srgbClr val="B04808"/>
                </a:solidFill>
                <a:effectLst/>
                <a:latin typeface="Gill Sans MT"/>
                <a:ea typeface="Gill Sans MT"/>
                <a:cs typeface="Gill Sans MT"/>
              </a:rPr>
              <a:t>Pregunta por </a:t>
            </a:r>
            <a:r>
              <a:rPr lang="es" sz="2200" b="1" i="0" strike="noStrike" cap="none" spc="0" baseline="0" dirty="0">
                <a:solidFill>
                  <a:srgbClr val="753005"/>
                </a:solidFill>
                <a:effectLst/>
                <a:latin typeface="Gill Sans MT"/>
                <a:ea typeface="Gill Sans MT"/>
                <a:cs typeface="Gill Sans MT"/>
              </a:rPr>
              <a:t>retroalimentación directa </a:t>
            </a:r>
            <a:r>
              <a:rPr lang="es" sz="2200" b="0" i="0" strike="noStrike" cap="none" spc="0" baseline="0" dirty="0">
                <a:solidFill>
                  <a:srgbClr val="B04808"/>
                </a:solidFill>
                <a:effectLst/>
                <a:latin typeface="Gill Sans MT"/>
                <a:ea typeface="Gill Sans MT"/>
                <a:cs typeface="Gill Sans MT"/>
              </a:rPr>
              <a:t>sobre el mecanismo piloto de clientes y personal.</a:t>
            </a:r>
          </a:p>
          <a:p>
            <a:pPr marL="285750" indent="-285750">
              <a:lnSpc>
                <a:spcPct val="150000"/>
              </a:lnSpc>
              <a:spcBef>
                <a:spcPts val="600"/>
              </a:spcBef>
              <a:spcAft>
                <a:spcPts val="600"/>
              </a:spcAft>
              <a:buFont typeface="Arial" panose="020B0604020202020204" pitchFamily="34" charset="0"/>
              <a:buChar char="•"/>
            </a:pPr>
            <a:r>
              <a:rPr lang="es" sz="2200" b="0" i="0" strike="noStrike" cap="none" spc="0" baseline="0" dirty="0">
                <a:solidFill>
                  <a:srgbClr val="B04808"/>
                </a:solidFill>
                <a:effectLst/>
                <a:latin typeface="Gill Sans MT"/>
                <a:ea typeface="Gill Sans MT"/>
                <a:cs typeface="Gill Sans MT"/>
              </a:rPr>
              <a:t>Revisar las </a:t>
            </a:r>
            <a:r>
              <a:rPr lang="es" sz="2200" b="1" i="0" strike="noStrike" cap="none" spc="0" baseline="0" dirty="0">
                <a:solidFill>
                  <a:srgbClr val="753005"/>
                </a:solidFill>
                <a:effectLst/>
                <a:latin typeface="Gill Sans MT"/>
                <a:ea typeface="Gill Sans MT"/>
                <a:cs typeface="Gill Sans MT"/>
              </a:rPr>
              <a:t>capacidades técnicas para ejecutar </a:t>
            </a:r>
            <a:r>
              <a:rPr lang="es" sz="2200" b="0" i="0" strike="noStrike" cap="none" spc="0" baseline="0" dirty="0">
                <a:solidFill>
                  <a:srgbClr val="B04808"/>
                </a:solidFill>
                <a:effectLst/>
                <a:latin typeface="Gill Sans MT"/>
                <a:ea typeface="Gill Sans MT"/>
                <a:cs typeface="Gill Sans MT"/>
              </a:rPr>
              <a:t>el mecanismo. </a:t>
            </a:r>
          </a:p>
          <a:p>
            <a:pPr marL="285750" indent="-285750">
              <a:lnSpc>
                <a:spcPct val="150000"/>
              </a:lnSpc>
              <a:spcBef>
                <a:spcPts val="600"/>
              </a:spcBef>
              <a:spcAft>
                <a:spcPts val="600"/>
              </a:spcAft>
              <a:buFont typeface="Arial" panose="020B0604020202020204" pitchFamily="34" charset="0"/>
              <a:buChar char="•"/>
            </a:pPr>
            <a:r>
              <a:rPr lang="es" sz="2200" b="0" i="0" strike="noStrike" cap="none" spc="0" baseline="0" dirty="0">
                <a:solidFill>
                  <a:srgbClr val="B04808"/>
                </a:solidFill>
                <a:effectLst/>
                <a:latin typeface="Gill Sans MT"/>
                <a:ea typeface="Gill Sans MT"/>
                <a:cs typeface="Gill Sans MT"/>
              </a:rPr>
              <a:t>Planear para </a:t>
            </a:r>
            <a:r>
              <a:rPr lang="es" sz="2200" dirty="0">
                <a:solidFill>
                  <a:srgbClr val="B04808"/>
                </a:solidFill>
                <a:latin typeface="Gill Sans MT"/>
                <a:ea typeface="Gill Sans MT"/>
                <a:cs typeface="Gill Sans MT"/>
              </a:rPr>
              <a:t>los</a:t>
            </a:r>
            <a:r>
              <a:rPr lang="es" sz="2200" b="0" i="0" strike="noStrike" cap="none" spc="0" baseline="0" dirty="0">
                <a:solidFill>
                  <a:srgbClr val="B04808"/>
                </a:solidFill>
                <a:effectLst/>
                <a:latin typeface="Gill Sans MT"/>
                <a:ea typeface="Gill Sans MT"/>
                <a:cs typeface="Gill Sans MT"/>
              </a:rPr>
              <a:t> </a:t>
            </a:r>
            <a:r>
              <a:rPr lang="es" sz="2200" b="1" i="0" strike="noStrike" cap="none" spc="0" baseline="0" dirty="0">
                <a:solidFill>
                  <a:srgbClr val="753005"/>
                </a:solidFill>
                <a:effectLst/>
                <a:latin typeface="Gill Sans MT"/>
                <a:ea typeface="Gill Sans MT"/>
                <a:cs typeface="Gill Sans MT"/>
              </a:rPr>
              <a:t>recursos necesarios a largo plazo </a:t>
            </a:r>
            <a:r>
              <a:rPr lang="es" sz="2200" b="0" i="0" strike="noStrike" cap="none" spc="0" baseline="0" dirty="0">
                <a:solidFill>
                  <a:srgbClr val="B04808"/>
                </a:solidFill>
                <a:effectLst/>
                <a:latin typeface="Gill Sans MT"/>
                <a:ea typeface="Gill Sans MT"/>
                <a:cs typeface="Gill Sans MT"/>
              </a:rPr>
              <a:t>para la implementación. </a:t>
            </a:r>
          </a:p>
          <a:p>
            <a:pPr marL="285750" indent="-285750">
              <a:lnSpc>
                <a:spcPct val="150000"/>
              </a:lnSpc>
              <a:spcBef>
                <a:spcPts val="600"/>
              </a:spcBef>
              <a:spcAft>
                <a:spcPts val="600"/>
              </a:spcAft>
              <a:buFont typeface="Arial" panose="020B0604020202020204" pitchFamily="34" charset="0"/>
              <a:buChar char="•"/>
            </a:pPr>
            <a:r>
              <a:rPr lang="es" sz="2200" b="0" i="0" strike="noStrike" cap="none" spc="0" baseline="0" dirty="0">
                <a:solidFill>
                  <a:srgbClr val="B04808"/>
                </a:solidFill>
                <a:effectLst/>
                <a:latin typeface="Gill Sans MT"/>
                <a:ea typeface="Gill Sans MT"/>
                <a:cs typeface="Gill Sans MT"/>
              </a:rPr>
              <a:t>Crear un </a:t>
            </a:r>
            <a:r>
              <a:rPr lang="es" sz="2200" b="1" i="0" strike="noStrike" cap="none" spc="0" baseline="0" dirty="0">
                <a:solidFill>
                  <a:srgbClr val="753005"/>
                </a:solidFill>
                <a:effectLst/>
                <a:latin typeface="Gill Sans MT"/>
                <a:ea typeface="Gill Sans MT"/>
                <a:cs typeface="Gill Sans MT"/>
              </a:rPr>
              <a:t>politica institucional de denuncias </a:t>
            </a:r>
            <a:r>
              <a:rPr lang="es" sz="2200" b="0" i="0" strike="noStrike" cap="none" spc="0" baseline="0" dirty="0">
                <a:solidFill>
                  <a:srgbClr val="B04808"/>
                </a:solidFill>
                <a:effectLst/>
                <a:latin typeface="Gill Sans MT"/>
                <a:ea typeface="Gill Sans MT"/>
                <a:cs typeface="Gill Sans MT"/>
              </a:rPr>
              <a:t>y obtener la aprobación de la junta. </a:t>
            </a:r>
          </a:p>
          <a:p>
            <a:pPr marL="285750" indent="-285750">
              <a:lnSpc>
                <a:spcPct val="150000"/>
              </a:lnSpc>
              <a:spcBef>
                <a:spcPts val="600"/>
              </a:spcBef>
              <a:spcAft>
                <a:spcPts val="600"/>
              </a:spcAft>
              <a:buFont typeface="Arial" panose="020B0604020202020204" pitchFamily="34" charset="0"/>
              <a:buChar char="•"/>
            </a:pPr>
            <a:r>
              <a:rPr lang="es" sz="2200" b="0" i="0" strike="noStrike" cap="none" spc="0" baseline="0" dirty="0">
                <a:solidFill>
                  <a:srgbClr val="B04808"/>
                </a:solidFill>
                <a:effectLst/>
                <a:latin typeface="Gill Sans MT"/>
                <a:ea typeface="Gill Sans MT"/>
                <a:cs typeface="Gill Sans MT"/>
              </a:rPr>
              <a:t>Hacer las </a:t>
            </a:r>
            <a:r>
              <a:rPr lang="es" sz="2200" b="1" i="0" strike="noStrike" cap="none" spc="0" baseline="0" dirty="0">
                <a:solidFill>
                  <a:srgbClr val="753005"/>
                </a:solidFill>
                <a:effectLst/>
                <a:latin typeface="Gill Sans MT"/>
                <a:ea typeface="Gill Sans MT"/>
                <a:cs typeface="Gill Sans MT"/>
              </a:rPr>
              <a:t>mejoras necesarias al mecanismo </a:t>
            </a:r>
            <a:r>
              <a:rPr lang="es" sz="2200" dirty="0">
                <a:solidFill>
                  <a:srgbClr val="B04808"/>
                </a:solidFill>
                <a:latin typeface="Gill Sans MT"/>
              </a:rPr>
              <a:t>antes de implementarlo </a:t>
            </a:r>
            <a:r>
              <a:rPr lang="es" sz="2200" b="0" i="0" strike="noStrike" cap="none" spc="0" baseline="0" dirty="0">
                <a:solidFill>
                  <a:srgbClr val="B04808"/>
                </a:solidFill>
                <a:effectLst/>
                <a:latin typeface="Gill Sans MT"/>
                <a:ea typeface="Gill Sans MT"/>
                <a:cs typeface="Gill Sans MT"/>
              </a:rPr>
              <a:t>en todas las sucursales. </a:t>
            </a:r>
          </a:p>
          <a:p>
            <a:pPr marL="285750" indent="-285750">
              <a:lnSpc>
                <a:spcPct val="150000"/>
              </a:lnSpc>
              <a:spcBef>
                <a:spcPts val="600"/>
              </a:spcBef>
              <a:spcAft>
                <a:spcPts val="600"/>
              </a:spcAft>
              <a:buFont typeface="Arial" panose="020B0604020202020204" pitchFamily="34" charset="0"/>
              <a:buChar char="•"/>
            </a:pPr>
            <a:r>
              <a:rPr lang="es" sz="2200" b="0" i="0" strike="noStrike" cap="none" spc="0" baseline="0" dirty="0">
                <a:solidFill>
                  <a:srgbClr val="B04808"/>
                </a:solidFill>
                <a:effectLst/>
                <a:latin typeface="Gill Sans MT"/>
                <a:ea typeface="Gill Sans MT"/>
                <a:cs typeface="Gill Sans MT"/>
              </a:rPr>
              <a:t>Proveer </a:t>
            </a:r>
            <a:r>
              <a:rPr lang="es" sz="2200" b="1" i="0" strike="noStrike" cap="none" spc="0" baseline="0" dirty="0">
                <a:solidFill>
                  <a:srgbClr val="753005"/>
                </a:solidFill>
                <a:effectLst/>
                <a:latin typeface="Gill Sans MT"/>
                <a:ea typeface="Gill Sans MT"/>
                <a:cs typeface="Gill Sans MT"/>
              </a:rPr>
              <a:t>formación y documentación </a:t>
            </a:r>
            <a:r>
              <a:rPr lang="es" sz="2200" b="0" i="0" strike="noStrike" cap="none" spc="0" baseline="0" dirty="0">
                <a:solidFill>
                  <a:srgbClr val="B04808"/>
                </a:solidFill>
                <a:effectLst/>
                <a:latin typeface="Gill Sans MT"/>
                <a:ea typeface="Gill Sans MT"/>
                <a:cs typeface="Gill Sans MT"/>
              </a:rPr>
              <a:t>al personal regional y de sucursal. </a:t>
            </a:r>
          </a:p>
          <a:p>
            <a:pPr marL="285750" indent="-285750">
              <a:lnSpc>
                <a:spcPct val="150000"/>
              </a:lnSpc>
              <a:spcBef>
                <a:spcPts val="600"/>
              </a:spcBef>
              <a:spcAft>
                <a:spcPts val="600"/>
              </a:spcAft>
              <a:buFont typeface="Arial" panose="020B0604020202020204" pitchFamily="34" charset="0"/>
              <a:buChar char="•"/>
            </a:pPr>
            <a:r>
              <a:rPr lang="es" sz="2200" b="0" i="0" strike="noStrike" cap="none" spc="0" baseline="0" dirty="0">
                <a:solidFill>
                  <a:srgbClr val="B04808"/>
                </a:solidFill>
                <a:effectLst/>
                <a:latin typeface="Gill Sans MT"/>
                <a:ea typeface="Gill Sans MT"/>
                <a:cs typeface="Gill Sans MT"/>
              </a:rPr>
              <a:t>Proporcionar al personal/clientes una </a:t>
            </a:r>
            <a:r>
              <a:rPr lang="es" sz="2200" b="1" i="0" strike="noStrike" cap="none" spc="0" baseline="0" dirty="0">
                <a:solidFill>
                  <a:srgbClr val="753005"/>
                </a:solidFill>
                <a:effectLst/>
                <a:latin typeface="Gill Sans MT"/>
                <a:ea typeface="Gill Sans MT"/>
                <a:cs typeface="Gill Sans MT"/>
              </a:rPr>
              <a:t>introducción clara y completa </a:t>
            </a:r>
            <a:r>
              <a:rPr lang="es" sz="2200" b="0" i="0" strike="noStrike" cap="none" spc="0" baseline="0" dirty="0">
                <a:solidFill>
                  <a:srgbClr val="B04808"/>
                </a:solidFill>
                <a:effectLst/>
                <a:latin typeface="Gill Sans MT"/>
                <a:ea typeface="Gill Sans MT"/>
                <a:cs typeface="Gill Sans MT"/>
              </a:rPr>
              <a:t>al mecanismo.</a:t>
            </a:r>
          </a:p>
        </p:txBody>
      </p:sp>
      <p:sp>
        <p:nvSpPr>
          <p:cNvPr id="19" name="Freeform 217">
            <a:extLst>
              <a:ext uri="{FF2B5EF4-FFF2-40B4-BE49-F238E27FC236}">
                <a16:creationId xmlns:a16="http://schemas.microsoft.com/office/drawing/2014/main" id="{5FC041DF-A646-2240-9D45-6850661F2416}"/>
              </a:ext>
            </a:extLst>
          </p:cNvPr>
          <p:cNvSpPr>
            <a:spLocks noChangeArrowheads="1"/>
          </p:cNvSpPr>
          <p:nvPr/>
        </p:nvSpPr>
        <p:spPr bwMode="auto">
          <a:xfrm>
            <a:off x="10634352" y="88344"/>
            <a:ext cx="1557648" cy="1557648"/>
          </a:xfrm>
          <a:custGeom>
            <a:avLst/>
            <a:gdLst>
              <a:gd name="T0" fmla="*/ 801 w 1314"/>
              <a:gd name="T1" fmla="*/ 80 h 1312"/>
              <a:gd name="T2" fmla="*/ 1233 w 1314"/>
              <a:gd name="T3" fmla="*/ 512 h 1312"/>
              <a:gd name="T4" fmla="*/ 1233 w 1314"/>
              <a:gd name="T5" fmla="*/ 512 h 1312"/>
              <a:gd name="T6" fmla="*/ 1233 w 1314"/>
              <a:gd name="T7" fmla="*/ 800 h 1312"/>
              <a:gd name="T8" fmla="*/ 801 w 1314"/>
              <a:gd name="T9" fmla="*/ 1232 h 1312"/>
              <a:gd name="T10" fmla="*/ 801 w 1314"/>
              <a:gd name="T11" fmla="*/ 1232 h 1312"/>
              <a:gd name="T12" fmla="*/ 512 w 1314"/>
              <a:gd name="T13" fmla="*/ 1232 h 1312"/>
              <a:gd name="T14" fmla="*/ 80 w 1314"/>
              <a:gd name="T15" fmla="*/ 800 h 1312"/>
              <a:gd name="T16" fmla="*/ 80 w 1314"/>
              <a:gd name="T17" fmla="*/ 800 h 1312"/>
              <a:gd name="T18" fmla="*/ 80 w 1314"/>
              <a:gd name="T19" fmla="*/ 512 h 1312"/>
              <a:gd name="T20" fmla="*/ 512 w 1314"/>
              <a:gd name="T21" fmla="*/ 80 h 1312"/>
              <a:gd name="T22" fmla="*/ 512 w 1314"/>
              <a:gd name="T23" fmla="*/ 80 h 1312"/>
              <a:gd name="T24" fmla="*/ 801 w 1314"/>
              <a:gd name="T25" fmla="*/ 80 h 1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4" h="1312">
                <a:moveTo>
                  <a:pt x="801" y="80"/>
                </a:moveTo>
                <a:lnTo>
                  <a:pt x="1233" y="512"/>
                </a:lnTo>
                <a:lnTo>
                  <a:pt x="1233" y="512"/>
                </a:lnTo>
                <a:cubicBezTo>
                  <a:pt x="1313" y="592"/>
                  <a:pt x="1313" y="721"/>
                  <a:pt x="1233" y="800"/>
                </a:cubicBezTo>
                <a:lnTo>
                  <a:pt x="801" y="1232"/>
                </a:lnTo>
                <a:lnTo>
                  <a:pt x="801" y="1232"/>
                </a:lnTo>
                <a:cubicBezTo>
                  <a:pt x="721" y="1311"/>
                  <a:pt x="592" y="1311"/>
                  <a:pt x="512" y="1232"/>
                </a:cubicBezTo>
                <a:lnTo>
                  <a:pt x="80" y="800"/>
                </a:lnTo>
                <a:lnTo>
                  <a:pt x="80" y="800"/>
                </a:lnTo>
                <a:cubicBezTo>
                  <a:pt x="0" y="721"/>
                  <a:pt x="0" y="592"/>
                  <a:pt x="80" y="512"/>
                </a:cubicBezTo>
                <a:lnTo>
                  <a:pt x="512" y="80"/>
                </a:lnTo>
                <a:lnTo>
                  <a:pt x="512" y="80"/>
                </a:lnTo>
                <a:cubicBezTo>
                  <a:pt x="592" y="0"/>
                  <a:pt x="721" y="0"/>
                  <a:pt x="801" y="80"/>
                </a:cubicBezTo>
              </a:path>
            </a:pathLst>
          </a:custGeom>
          <a:solidFill>
            <a:schemeClr val="accent4"/>
          </a:solidFill>
          <a:ln>
            <a:noFill/>
          </a:ln>
          <a:effectLst/>
        </p:spPr>
        <p:txBody>
          <a:bodyPr wrap="none" anchor="ctr"/>
          <a:lstStyle/>
          <a:p>
            <a:endParaRPr lang="en-US" sz="3265">
              <a:latin typeface="Lato Light" panose="020F0502020204030203" pitchFamily="34" charset="0"/>
            </a:endParaRPr>
          </a:p>
        </p:txBody>
      </p:sp>
      <p:sp>
        <p:nvSpPr>
          <p:cNvPr id="21" name="Freeform 933">
            <a:extLst>
              <a:ext uri="{FF2B5EF4-FFF2-40B4-BE49-F238E27FC236}">
                <a16:creationId xmlns:a16="http://schemas.microsoft.com/office/drawing/2014/main" id="{906B8D28-B22C-2045-84AC-B1E639C4E82C}"/>
              </a:ext>
            </a:extLst>
          </p:cNvPr>
          <p:cNvSpPr>
            <a:spLocks noChangeAspect="1" noChangeArrowheads="1"/>
          </p:cNvSpPr>
          <p:nvPr/>
        </p:nvSpPr>
        <p:spPr bwMode="auto">
          <a:xfrm>
            <a:off x="11105082" y="567190"/>
            <a:ext cx="616186" cy="575597"/>
          </a:xfrm>
          <a:custGeom>
            <a:avLst/>
            <a:gdLst>
              <a:gd name="T0" fmla="*/ 10084954 w 291412"/>
              <a:gd name="T1" fmla="*/ 45492634 h 272690"/>
              <a:gd name="T2" fmla="*/ 18604109 w 291412"/>
              <a:gd name="T3" fmla="*/ 47286187 h 272690"/>
              <a:gd name="T4" fmla="*/ 17011509 w 291412"/>
              <a:gd name="T5" fmla="*/ 52432592 h 272690"/>
              <a:gd name="T6" fmla="*/ 24655008 w 291412"/>
              <a:gd name="T7" fmla="*/ 50639051 h 272690"/>
              <a:gd name="T8" fmla="*/ 30865306 w 291412"/>
              <a:gd name="T9" fmla="*/ 57189479 h 272690"/>
              <a:gd name="T10" fmla="*/ 36518120 w 291412"/>
              <a:gd name="T11" fmla="*/ 51964853 h 272690"/>
              <a:gd name="T12" fmla="*/ 45196345 w 291412"/>
              <a:gd name="T13" fmla="*/ 54537932 h 272690"/>
              <a:gd name="T14" fmla="*/ 47186986 w 291412"/>
              <a:gd name="T15" fmla="*/ 48455792 h 272690"/>
              <a:gd name="T16" fmla="*/ 55706032 w 291412"/>
              <a:gd name="T17" fmla="*/ 45414427 h 272690"/>
              <a:gd name="T18" fmla="*/ 59845949 w 291412"/>
              <a:gd name="T19" fmla="*/ 41203582 h 272690"/>
              <a:gd name="T20" fmla="*/ 54670837 w 291412"/>
              <a:gd name="T21" fmla="*/ 47052109 h 272690"/>
              <a:gd name="T22" fmla="*/ 51088336 w 291412"/>
              <a:gd name="T23" fmla="*/ 52666648 h 272690"/>
              <a:gd name="T24" fmla="*/ 41294932 w 291412"/>
              <a:gd name="T25" fmla="*/ 52744406 h 272690"/>
              <a:gd name="T26" fmla="*/ 30865306 w 291412"/>
              <a:gd name="T27" fmla="*/ 59138586 h 272690"/>
              <a:gd name="T28" fmla="*/ 23221945 w 291412"/>
              <a:gd name="T29" fmla="*/ 55318191 h 272690"/>
              <a:gd name="T30" fmla="*/ 15260308 w 291412"/>
              <a:gd name="T31" fmla="*/ 50795034 h 272690"/>
              <a:gd name="T32" fmla="*/ 9527805 w 291412"/>
              <a:gd name="T33" fmla="*/ 47363776 h 272690"/>
              <a:gd name="T34" fmla="*/ 20902552 w 291412"/>
              <a:gd name="T35" fmla="*/ 36312252 h 272690"/>
              <a:gd name="T36" fmla="*/ 44757441 w 291412"/>
              <a:gd name="T37" fmla="*/ 36312252 h 272690"/>
              <a:gd name="T38" fmla="*/ 9638742 w 291412"/>
              <a:gd name="T39" fmla="*/ 33099928 h 272690"/>
              <a:gd name="T40" fmla="*/ 9638742 w 291412"/>
              <a:gd name="T41" fmla="*/ 26039728 h 272690"/>
              <a:gd name="T42" fmla="*/ 18043261 w 291412"/>
              <a:gd name="T43" fmla="*/ 29143062 h 272690"/>
              <a:gd name="T44" fmla="*/ 9073068 w 291412"/>
              <a:gd name="T45" fmla="*/ 35039317 h 272690"/>
              <a:gd name="T46" fmla="*/ 8184059 w 291412"/>
              <a:gd name="T47" fmla="*/ 24565518 h 272690"/>
              <a:gd name="T48" fmla="*/ 11568182 w 291412"/>
              <a:gd name="T49" fmla="*/ 38962426 h 272690"/>
              <a:gd name="T50" fmla="*/ 46033951 w 291412"/>
              <a:gd name="T51" fmla="*/ 34831082 h 272690"/>
              <a:gd name="T52" fmla="*/ 51777938 w 291412"/>
              <a:gd name="T53" fmla="*/ 34597452 h 272690"/>
              <a:gd name="T54" fmla="*/ 52655885 w 291412"/>
              <a:gd name="T55" fmla="*/ 24073988 h 272690"/>
              <a:gd name="T56" fmla="*/ 45236152 w 291412"/>
              <a:gd name="T57" fmla="*/ 24697619 h 272690"/>
              <a:gd name="T58" fmla="*/ 32790144 w 291412"/>
              <a:gd name="T59" fmla="*/ 14953572 h 272690"/>
              <a:gd name="T60" fmla="*/ 45475504 w 291412"/>
              <a:gd name="T61" fmla="*/ 21891310 h 272690"/>
              <a:gd name="T62" fmla="*/ 54012180 w 291412"/>
              <a:gd name="T63" fmla="*/ 18227647 h 272690"/>
              <a:gd name="T64" fmla="*/ 53214328 w 291412"/>
              <a:gd name="T65" fmla="*/ 26022589 h 272690"/>
              <a:gd name="T66" fmla="*/ 64383378 w 291412"/>
              <a:gd name="T67" fmla="*/ 33583948 h 272690"/>
              <a:gd name="T68" fmla="*/ 32790144 w 291412"/>
              <a:gd name="T69" fmla="*/ 46056081 h 272690"/>
              <a:gd name="T70" fmla="*/ 11568182 w 291412"/>
              <a:gd name="T71" fmla="*/ 18227647 h 272690"/>
              <a:gd name="T72" fmla="*/ 35244211 w 291412"/>
              <a:gd name="T73" fmla="*/ 0 h 272690"/>
              <a:gd name="T74" fmla="*/ 42887241 w 291412"/>
              <a:gd name="T75" fmla="*/ 3743152 h 272690"/>
              <a:gd name="T76" fmla="*/ 51088336 w 291412"/>
              <a:gd name="T77" fmla="*/ 6472255 h 272690"/>
              <a:gd name="T78" fmla="*/ 54670837 w 291412"/>
              <a:gd name="T79" fmla="*/ 12086946 h 272690"/>
              <a:gd name="T80" fmla="*/ 59845949 w 291412"/>
              <a:gd name="T81" fmla="*/ 17935004 h 272690"/>
              <a:gd name="T82" fmla="*/ 56024507 w 291412"/>
              <a:gd name="T83" fmla="*/ 13646193 h 272690"/>
              <a:gd name="T84" fmla="*/ 47425591 w 291412"/>
              <a:gd name="T85" fmla="*/ 11930930 h 272690"/>
              <a:gd name="T86" fmla="*/ 45196345 w 291412"/>
              <a:gd name="T87" fmla="*/ 4523147 h 272690"/>
              <a:gd name="T88" fmla="*/ 36518120 w 291412"/>
              <a:gd name="T89" fmla="*/ 7174160 h 272690"/>
              <a:gd name="T90" fmla="*/ 30865306 w 291412"/>
              <a:gd name="T91" fmla="*/ 1949612 h 272690"/>
              <a:gd name="T92" fmla="*/ 24655008 w 291412"/>
              <a:gd name="T93" fmla="*/ 8499776 h 272690"/>
              <a:gd name="T94" fmla="*/ 17011509 w 291412"/>
              <a:gd name="T95" fmla="*/ 6706268 h 272690"/>
              <a:gd name="T96" fmla="*/ 18604109 w 291412"/>
              <a:gd name="T97" fmla="*/ 11930930 h 272690"/>
              <a:gd name="T98" fmla="*/ 10084954 w 291412"/>
              <a:gd name="T99" fmla="*/ 13646193 h 272690"/>
              <a:gd name="T100" fmla="*/ 5865341 w 291412"/>
              <a:gd name="T101" fmla="*/ 16609484 h 272690"/>
              <a:gd name="T102" fmla="*/ 14065828 w 291412"/>
              <a:gd name="T103" fmla="*/ 13568377 h 272690"/>
              <a:gd name="T104" fmla="*/ 16135847 w 291412"/>
              <a:gd name="T105" fmla="*/ 5068522 h 272690"/>
              <a:gd name="T106" fmla="*/ 24734789 w 291412"/>
              <a:gd name="T107" fmla="*/ 6394152 h 27269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1412" h="272690">
                <a:moveTo>
                  <a:pt x="28276" y="189991"/>
                </a:moveTo>
                <a:cubicBezTo>
                  <a:pt x="30432" y="188912"/>
                  <a:pt x="32948" y="189631"/>
                  <a:pt x="34027" y="191789"/>
                </a:cubicBezTo>
                <a:lnTo>
                  <a:pt x="44091" y="208328"/>
                </a:lnTo>
                <a:cubicBezTo>
                  <a:pt x="44450" y="209407"/>
                  <a:pt x="45169" y="209767"/>
                  <a:pt x="45528" y="209767"/>
                </a:cubicBezTo>
                <a:cubicBezTo>
                  <a:pt x="45888" y="209767"/>
                  <a:pt x="46247" y="209767"/>
                  <a:pt x="46966" y="209407"/>
                </a:cubicBezTo>
                <a:lnTo>
                  <a:pt x="62422" y="200418"/>
                </a:lnTo>
                <a:cubicBezTo>
                  <a:pt x="64219" y="199339"/>
                  <a:pt x="66735" y="200059"/>
                  <a:pt x="67813" y="201497"/>
                </a:cubicBezTo>
                <a:cubicBezTo>
                  <a:pt x="72845" y="207609"/>
                  <a:pt x="78237" y="213003"/>
                  <a:pt x="83988" y="218037"/>
                </a:cubicBezTo>
                <a:cubicBezTo>
                  <a:pt x="85785" y="219115"/>
                  <a:pt x="86144" y="221632"/>
                  <a:pt x="85426" y="223430"/>
                </a:cubicBezTo>
                <a:lnTo>
                  <a:pt x="76440" y="238891"/>
                </a:lnTo>
                <a:cubicBezTo>
                  <a:pt x="76080" y="239611"/>
                  <a:pt x="76080" y="239970"/>
                  <a:pt x="76080" y="240330"/>
                </a:cubicBezTo>
                <a:cubicBezTo>
                  <a:pt x="76080" y="240689"/>
                  <a:pt x="76440" y="241408"/>
                  <a:pt x="76799" y="241768"/>
                </a:cubicBezTo>
                <a:lnTo>
                  <a:pt x="94052" y="251476"/>
                </a:lnTo>
                <a:cubicBezTo>
                  <a:pt x="95130" y="252195"/>
                  <a:pt x="96568" y="251836"/>
                  <a:pt x="96927" y="250757"/>
                </a:cubicBezTo>
                <a:lnTo>
                  <a:pt x="105913" y="235296"/>
                </a:lnTo>
                <a:cubicBezTo>
                  <a:pt x="106992" y="233498"/>
                  <a:pt x="109148" y="232779"/>
                  <a:pt x="111305" y="233498"/>
                </a:cubicBezTo>
                <a:cubicBezTo>
                  <a:pt x="118494" y="236374"/>
                  <a:pt x="126042" y="238172"/>
                  <a:pt x="133230" y="239611"/>
                </a:cubicBezTo>
                <a:cubicBezTo>
                  <a:pt x="135387" y="239970"/>
                  <a:pt x="137184" y="241768"/>
                  <a:pt x="137184" y="243925"/>
                </a:cubicBezTo>
                <a:lnTo>
                  <a:pt x="137184" y="261544"/>
                </a:lnTo>
                <a:cubicBezTo>
                  <a:pt x="137184" y="262623"/>
                  <a:pt x="137903" y="263701"/>
                  <a:pt x="139341" y="263701"/>
                </a:cubicBezTo>
                <a:lnTo>
                  <a:pt x="159110" y="263701"/>
                </a:lnTo>
                <a:cubicBezTo>
                  <a:pt x="160188" y="263701"/>
                  <a:pt x="161266" y="262623"/>
                  <a:pt x="161266" y="261544"/>
                </a:cubicBezTo>
                <a:lnTo>
                  <a:pt x="161266" y="243925"/>
                </a:lnTo>
                <a:cubicBezTo>
                  <a:pt x="161266" y="241768"/>
                  <a:pt x="162704" y="239970"/>
                  <a:pt x="164861" y="239611"/>
                </a:cubicBezTo>
                <a:cubicBezTo>
                  <a:pt x="172409" y="238172"/>
                  <a:pt x="179957" y="236374"/>
                  <a:pt x="187145" y="233498"/>
                </a:cubicBezTo>
                <a:cubicBezTo>
                  <a:pt x="188943" y="232779"/>
                  <a:pt x="191099" y="233498"/>
                  <a:pt x="192177" y="235296"/>
                </a:cubicBezTo>
                <a:lnTo>
                  <a:pt x="201163" y="250757"/>
                </a:lnTo>
                <a:cubicBezTo>
                  <a:pt x="201882" y="251836"/>
                  <a:pt x="202961" y="252195"/>
                  <a:pt x="204039" y="251476"/>
                </a:cubicBezTo>
                <a:lnTo>
                  <a:pt x="221292" y="241768"/>
                </a:lnTo>
                <a:cubicBezTo>
                  <a:pt x="221651" y="241408"/>
                  <a:pt x="222011" y="240689"/>
                  <a:pt x="222011" y="240330"/>
                </a:cubicBezTo>
                <a:cubicBezTo>
                  <a:pt x="222011" y="239970"/>
                  <a:pt x="222370" y="239611"/>
                  <a:pt x="222011" y="238891"/>
                </a:cubicBezTo>
                <a:lnTo>
                  <a:pt x="213025" y="223430"/>
                </a:lnTo>
                <a:cubicBezTo>
                  <a:pt x="211946" y="221632"/>
                  <a:pt x="212665" y="219115"/>
                  <a:pt x="214103" y="218037"/>
                </a:cubicBezTo>
                <a:cubicBezTo>
                  <a:pt x="220213" y="213003"/>
                  <a:pt x="225605" y="207609"/>
                  <a:pt x="230277" y="201497"/>
                </a:cubicBezTo>
                <a:cubicBezTo>
                  <a:pt x="231715" y="200059"/>
                  <a:pt x="234231" y="199339"/>
                  <a:pt x="236028" y="200418"/>
                </a:cubicBezTo>
                <a:lnTo>
                  <a:pt x="251484" y="209407"/>
                </a:lnTo>
                <a:cubicBezTo>
                  <a:pt x="251844" y="209767"/>
                  <a:pt x="252562" y="209767"/>
                  <a:pt x="252922" y="209767"/>
                </a:cubicBezTo>
                <a:cubicBezTo>
                  <a:pt x="253281" y="209767"/>
                  <a:pt x="254000" y="209407"/>
                  <a:pt x="254360" y="208328"/>
                </a:cubicBezTo>
                <a:lnTo>
                  <a:pt x="264064" y="191789"/>
                </a:lnTo>
                <a:cubicBezTo>
                  <a:pt x="265143" y="189631"/>
                  <a:pt x="268018" y="188912"/>
                  <a:pt x="270175" y="189991"/>
                </a:cubicBezTo>
                <a:cubicBezTo>
                  <a:pt x="272331" y="191069"/>
                  <a:pt x="272691" y="193586"/>
                  <a:pt x="271972" y="195744"/>
                </a:cubicBezTo>
                <a:lnTo>
                  <a:pt x="261908" y="213003"/>
                </a:lnTo>
                <a:cubicBezTo>
                  <a:pt x="260470" y="215520"/>
                  <a:pt x="257954" y="217318"/>
                  <a:pt x="255078" y="218396"/>
                </a:cubicBezTo>
                <a:cubicBezTo>
                  <a:pt x="252562" y="218756"/>
                  <a:pt x="249327" y="218396"/>
                  <a:pt x="246811" y="216958"/>
                </a:cubicBezTo>
                <a:lnTo>
                  <a:pt x="234591" y="210126"/>
                </a:lnTo>
                <a:cubicBezTo>
                  <a:pt x="230996" y="214441"/>
                  <a:pt x="227043" y="218396"/>
                  <a:pt x="222729" y="222351"/>
                </a:cubicBezTo>
                <a:lnTo>
                  <a:pt x="229559" y="234217"/>
                </a:lnTo>
                <a:cubicBezTo>
                  <a:pt x="230996" y="236734"/>
                  <a:pt x="231715" y="239970"/>
                  <a:pt x="230637" y="242847"/>
                </a:cubicBezTo>
                <a:cubicBezTo>
                  <a:pt x="229918" y="245364"/>
                  <a:pt x="228121" y="247881"/>
                  <a:pt x="225605" y="249319"/>
                </a:cubicBezTo>
                <a:lnTo>
                  <a:pt x="208352" y="259027"/>
                </a:lnTo>
                <a:cubicBezTo>
                  <a:pt x="203320" y="262263"/>
                  <a:pt x="196491" y="260465"/>
                  <a:pt x="193615" y="255072"/>
                </a:cubicBezTo>
                <a:lnTo>
                  <a:pt x="186427" y="243206"/>
                </a:lnTo>
                <a:cubicBezTo>
                  <a:pt x="181035" y="245004"/>
                  <a:pt x="175644" y="246442"/>
                  <a:pt x="170252" y="247521"/>
                </a:cubicBezTo>
                <a:lnTo>
                  <a:pt x="170252" y="261544"/>
                </a:lnTo>
                <a:cubicBezTo>
                  <a:pt x="170252" y="267297"/>
                  <a:pt x="164861" y="272690"/>
                  <a:pt x="159110" y="272690"/>
                </a:cubicBezTo>
                <a:lnTo>
                  <a:pt x="139341" y="272690"/>
                </a:lnTo>
                <a:cubicBezTo>
                  <a:pt x="133230" y="272690"/>
                  <a:pt x="128198" y="267297"/>
                  <a:pt x="128198" y="261544"/>
                </a:cubicBezTo>
                <a:lnTo>
                  <a:pt x="128198" y="247521"/>
                </a:lnTo>
                <a:cubicBezTo>
                  <a:pt x="122807" y="246442"/>
                  <a:pt x="117056" y="245004"/>
                  <a:pt x="111664" y="243206"/>
                </a:cubicBezTo>
                <a:lnTo>
                  <a:pt x="104835" y="255072"/>
                </a:lnTo>
                <a:cubicBezTo>
                  <a:pt x="101600" y="260465"/>
                  <a:pt x="94771" y="262263"/>
                  <a:pt x="89739" y="259027"/>
                </a:cubicBezTo>
                <a:lnTo>
                  <a:pt x="72845" y="249319"/>
                </a:lnTo>
                <a:cubicBezTo>
                  <a:pt x="70329" y="247881"/>
                  <a:pt x="68173" y="245364"/>
                  <a:pt x="67454" y="242847"/>
                </a:cubicBezTo>
                <a:cubicBezTo>
                  <a:pt x="66735" y="239970"/>
                  <a:pt x="67454" y="236734"/>
                  <a:pt x="68892" y="234217"/>
                </a:cubicBezTo>
                <a:lnTo>
                  <a:pt x="75721" y="222351"/>
                </a:lnTo>
                <a:cubicBezTo>
                  <a:pt x="71408" y="218396"/>
                  <a:pt x="67454" y="214441"/>
                  <a:pt x="63500" y="210126"/>
                </a:cubicBezTo>
                <a:lnTo>
                  <a:pt x="51279" y="216958"/>
                </a:lnTo>
                <a:cubicBezTo>
                  <a:pt x="49123" y="218396"/>
                  <a:pt x="45888" y="218756"/>
                  <a:pt x="43012" y="218396"/>
                </a:cubicBezTo>
                <a:cubicBezTo>
                  <a:pt x="40137" y="217318"/>
                  <a:pt x="37980" y="215520"/>
                  <a:pt x="36543" y="213003"/>
                </a:cubicBezTo>
                <a:lnTo>
                  <a:pt x="26478" y="195744"/>
                </a:lnTo>
                <a:cubicBezTo>
                  <a:pt x="25400" y="193586"/>
                  <a:pt x="26119" y="191069"/>
                  <a:pt x="28276" y="189991"/>
                </a:cubicBezTo>
                <a:close/>
                <a:moveTo>
                  <a:pt x="94365" y="167436"/>
                </a:moveTo>
                <a:cubicBezTo>
                  <a:pt x="93285" y="168874"/>
                  <a:pt x="91844" y="170312"/>
                  <a:pt x="90764" y="171390"/>
                </a:cubicBezTo>
                <a:cubicBezTo>
                  <a:pt x="102649" y="190800"/>
                  <a:pt x="123900" y="203739"/>
                  <a:pt x="148031" y="203739"/>
                </a:cubicBezTo>
                <a:cubicBezTo>
                  <a:pt x="172163" y="203739"/>
                  <a:pt x="193413" y="190800"/>
                  <a:pt x="205659" y="171390"/>
                </a:cubicBezTo>
                <a:cubicBezTo>
                  <a:pt x="204218" y="170312"/>
                  <a:pt x="202777" y="168874"/>
                  <a:pt x="202057" y="167436"/>
                </a:cubicBezTo>
                <a:lnTo>
                  <a:pt x="94365" y="167436"/>
                </a:lnTo>
                <a:close/>
                <a:moveTo>
                  <a:pt x="43514" y="120069"/>
                </a:moveTo>
                <a:lnTo>
                  <a:pt x="34028" y="136167"/>
                </a:lnTo>
                <a:lnTo>
                  <a:pt x="43514" y="152624"/>
                </a:lnTo>
                <a:lnTo>
                  <a:pt x="62850" y="152624"/>
                </a:lnTo>
                <a:lnTo>
                  <a:pt x="72335" y="136167"/>
                </a:lnTo>
                <a:lnTo>
                  <a:pt x="62850" y="120069"/>
                </a:lnTo>
                <a:lnTo>
                  <a:pt x="43514" y="120069"/>
                </a:lnTo>
                <a:close/>
                <a:moveTo>
                  <a:pt x="40960" y="111125"/>
                </a:moveTo>
                <a:lnTo>
                  <a:pt x="65403" y="111125"/>
                </a:lnTo>
                <a:cubicBezTo>
                  <a:pt x="67227" y="111125"/>
                  <a:pt x="68322" y="111841"/>
                  <a:pt x="69052" y="113271"/>
                </a:cubicBezTo>
                <a:lnTo>
                  <a:pt x="81456" y="134379"/>
                </a:lnTo>
                <a:cubicBezTo>
                  <a:pt x="82185" y="135452"/>
                  <a:pt x="82185" y="137241"/>
                  <a:pt x="81456" y="138671"/>
                </a:cubicBezTo>
                <a:lnTo>
                  <a:pt x="69052" y="159421"/>
                </a:lnTo>
                <a:cubicBezTo>
                  <a:pt x="68322" y="160494"/>
                  <a:pt x="67227" y="161567"/>
                  <a:pt x="65403" y="161567"/>
                </a:cubicBezTo>
                <a:lnTo>
                  <a:pt x="40960" y="161567"/>
                </a:lnTo>
                <a:cubicBezTo>
                  <a:pt x="39136" y="161567"/>
                  <a:pt x="37677" y="160494"/>
                  <a:pt x="36947" y="159421"/>
                </a:cubicBezTo>
                <a:lnTo>
                  <a:pt x="24543" y="138671"/>
                </a:lnTo>
                <a:cubicBezTo>
                  <a:pt x="23813" y="137241"/>
                  <a:pt x="23813" y="135452"/>
                  <a:pt x="24543" y="134379"/>
                </a:cubicBezTo>
                <a:lnTo>
                  <a:pt x="36947" y="113271"/>
                </a:lnTo>
                <a:cubicBezTo>
                  <a:pt x="37677" y="111841"/>
                  <a:pt x="39136" y="111125"/>
                  <a:pt x="40960" y="111125"/>
                </a:cubicBezTo>
                <a:close/>
                <a:moveTo>
                  <a:pt x="52225" y="92674"/>
                </a:moveTo>
                <a:cubicBezTo>
                  <a:pt x="28454" y="92674"/>
                  <a:pt x="8644" y="112443"/>
                  <a:pt x="8644" y="136166"/>
                </a:cubicBezTo>
                <a:cubicBezTo>
                  <a:pt x="8644" y="160248"/>
                  <a:pt x="28454" y="179657"/>
                  <a:pt x="52225" y="179657"/>
                </a:cubicBezTo>
                <a:cubicBezTo>
                  <a:pt x="66632" y="179657"/>
                  <a:pt x="79958" y="172468"/>
                  <a:pt x="88242" y="160607"/>
                </a:cubicBezTo>
                <a:cubicBezTo>
                  <a:pt x="88963" y="159529"/>
                  <a:pt x="90403" y="158810"/>
                  <a:pt x="91844" y="158810"/>
                </a:cubicBezTo>
                <a:lnTo>
                  <a:pt x="204218" y="158810"/>
                </a:lnTo>
                <a:cubicBezTo>
                  <a:pt x="205659" y="158810"/>
                  <a:pt x="207099" y="159529"/>
                  <a:pt x="207820" y="160607"/>
                </a:cubicBezTo>
                <a:cubicBezTo>
                  <a:pt x="216104" y="172468"/>
                  <a:pt x="229430" y="179657"/>
                  <a:pt x="243837" y="179657"/>
                </a:cubicBezTo>
                <a:cubicBezTo>
                  <a:pt x="258244" y="179657"/>
                  <a:pt x="271210" y="173187"/>
                  <a:pt x="279134" y="161685"/>
                </a:cubicBezTo>
                <a:lnTo>
                  <a:pt x="237714" y="161685"/>
                </a:lnTo>
                <a:cubicBezTo>
                  <a:pt x="236273" y="161685"/>
                  <a:pt x="234833" y="160607"/>
                  <a:pt x="233752" y="159529"/>
                </a:cubicBezTo>
                <a:lnTo>
                  <a:pt x="221866" y="138682"/>
                </a:lnTo>
                <a:cubicBezTo>
                  <a:pt x="220786" y="137244"/>
                  <a:pt x="220786" y="135447"/>
                  <a:pt x="221866" y="134368"/>
                </a:cubicBezTo>
                <a:lnTo>
                  <a:pt x="233752" y="113162"/>
                </a:lnTo>
                <a:cubicBezTo>
                  <a:pt x="234833" y="111724"/>
                  <a:pt x="236273" y="111005"/>
                  <a:pt x="237714" y="111005"/>
                </a:cubicBezTo>
                <a:lnTo>
                  <a:pt x="279134" y="111005"/>
                </a:lnTo>
                <a:cubicBezTo>
                  <a:pt x="271210" y="99863"/>
                  <a:pt x="258244" y="92674"/>
                  <a:pt x="243837" y="92674"/>
                </a:cubicBezTo>
                <a:cubicBezTo>
                  <a:pt x="229430" y="92674"/>
                  <a:pt x="216104" y="99863"/>
                  <a:pt x="207820" y="111724"/>
                </a:cubicBezTo>
                <a:cubicBezTo>
                  <a:pt x="207099" y="113162"/>
                  <a:pt x="205659" y="113881"/>
                  <a:pt x="204218" y="113881"/>
                </a:cubicBezTo>
                <a:lnTo>
                  <a:pt x="91844" y="113881"/>
                </a:lnTo>
                <a:cubicBezTo>
                  <a:pt x="90403" y="113881"/>
                  <a:pt x="88963" y="113162"/>
                  <a:pt x="88242" y="111724"/>
                </a:cubicBezTo>
                <a:cubicBezTo>
                  <a:pt x="79958" y="99863"/>
                  <a:pt x="66632" y="92674"/>
                  <a:pt x="52225" y="92674"/>
                </a:cubicBezTo>
                <a:close/>
                <a:moveTo>
                  <a:pt x="148031" y="68951"/>
                </a:moveTo>
                <a:cubicBezTo>
                  <a:pt x="123900" y="68951"/>
                  <a:pt x="102649" y="81891"/>
                  <a:pt x="90764" y="100941"/>
                </a:cubicBezTo>
                <a:cubicBezTo>
                  <a:pt x="92204" y="102379"/>
                  <a:pt x="93285" y="103457"/>
                  <a:pt x="94365" y="104895"/>
                </a:cubicBezTo>
                <a:lnTo>
                  <a:pt x="202057" y="104895"/>
                </a:lnTo>
                <a:cubicBezTo>
                  <a:pt x="202777" y="103457"/>
                  <a:pt x="204218" y="102379"/>
                  <a:pt x="205299" y="100941"/>
                </a:cubicBezTo>
                <a:cubicBezTo>
                  <a:pt x="193413" y="81891"/>
                  <a:pt x="172163" y="68951"/>
                  <a:pt x="148031" y="68951"/>
                </a:cubicBezTo>
                <a:close/>
                <a:moveTo>
                  <a:pt x="148031" y="60325"/>
                </a:moveTo>
                <a:cubicBezTo>
                  <a:pt x="174684" y="60325"/>
                  <a:pt x="198455" y="73984"/>
                  <a:pt x="212142" y="94831"/>
                </a:cubicBezTo>
                <a:cubicBezTo>
                  <a:pt x="221146" y="88001"/>
                  <a:pt x="231951" y="84048"/>
                  <a:pt x="243837" y="84048"/>
                </a:cubicBezTo>
                <a:cubicBezTo>
                  <a:pt x="264007" y="84048"/>
                  <a:pt x="282015" y="95190"/>
                  <a:pt x="291020" y="113521"/>
                </a:cubicBezTo>
                <a:cubicBezTo>
                  <a:pt x="291740" y="114600"/>
                  <a:pt x="291380" y="116397"/>
                  <a:pt x="290659" y="117834"/>
                </a:cubicBezTo>
                <a:cubicBezTo>
                  <a:pt x="289939" y="118913"/>
                  <a:pt x="288498" y="119991"/>
                  <a:pt x="287058" y="119991"/>
                </a:cubicBezTo>
                <a:lnTo>
                  <a:pt x="240235" y="119991"/>
                </a:lnTo>
                <a:lnTo>
                  <a:pt x="230871" y="136166"/>
                </a:lnTo>
                <a:lnTo>
                  <a:pt x="240235" y="152700"/>
                </a:lnTo>
                <a:lnTo>
                  <a:pt x="287058" y="152700"/>
                </a:lnTo>
                <a:cubicBezTo>
                  <a:pt x="288498" y="152700"/>
                  <a:pt x="289939" y="153418"/>
                  <a:pt x="290659" y="154856"/>
                </a:cubicBezTo>
                <a:cubicBezTo>
                  <a:pt x="291380" y="156294"/>
                  <a:pt x="291740" y="157732"/>
                  <a:pt x="291020" y="159169"/>
                </a:cubicBezTo>
                <a:cubicBezTo>
                  <a:pt x="282015" y="177141"/>
                  <a:pt x="264007" y="188643"/>
                  <a:pt x="243837" y="188643"/>
                </a:cubicBezTo>
                <a:cubicBezTo>
                  <a:pt x="231951" y="188643"/>
                  <a:pt x="221146" y="184689"/>
                  <a:pt x="212142" y="177860"/>
                </a:cubicBezTo>
                <a:cubicBezTo>
                  <a:pt x="198455" y="198707"/>
                  <a:pt x="174684" y="212366"/>
                  <a:pt x="148031" y="212366"/>
                </a:cubicBezTo>
                <a:cubicBezTo>
                  <a:pt x="121378" y="212366"/>
                  <a:pt x="97967" y="198707"/>
                  <a:pt x="84281" y="177860"/>
                </a:cubicBezTo>
                <a:cubicBezTo>
                  <a:pt x="75276" y="184689"/>
                  <a:pt x="64111" y="188643"/>
                  <a:pt x="52225" y="188643"/>
                </a:cubicBezTo>
                <a:cubicBezTo>
                  <a:pt x="23411" y="188643"/>
                  <a:pt x="0" y="164920"/>
                  <a:pt x="0" y="136166"/>
                </a:cubicBezTo>
                <a:cubicBezTo>
                  <a:pt x="0" y="107770"/>
                  <a:pt x="23411" y="84048"/>
                  <a:pt x="52225" y="84048"/>
                </a:cubicBezTo>
                <a:cubicBezTo>
                  <a:pt x="64111" y="84048"/>
                  <a:pt x="75276" y="88001"/>
                  <a:pt x="84281" y="95190"/>
                </a:cubicBezTo>
                <a:cubicBezTo>
                  <a:pt x="97967" y="73984"/>
                  <a:pt x="121378" y="60325"/>
                  <a:pt x="148031" y="60325"/>
                </a:cubicBezTo>
                <a:close/>
                <a:moveTo>
                  <a:pt x="139341" y="0"/>
                </a:moveTo>
                <a:lnTo>
                  <a:pt x="159110" y="0"/>
                </a:lnTo>
                <a:cubicBezTo>
                  <a:pt x="164861" y="0"/>
                  <a:pt x="170252" y="5034"/>
                  <a:pt x="170252" y="11146"/>
                </a:cubicBezTo>
                <a:lnTo>
                  <a:pt x="170252" y="25169"/>
                </a:lnTo>
                <a:cubicBezTo>
                  <a:pt x="175644" y="26248"/>
                  <a:pt x="181035" y="27686"/>
                  <a:pt x="186427" y="29484"/>
                </a:cubicBezTo>
                <a:lnTo>
                  <a:pt x="193615" y="17259"/>
                </a:lnTo>
                <a:cubicBezTo>
                  <a:pt x="195053" y="14742"/>
                  <a:pt x="197210" y="13304"/>
                  <a:pt x="200085" y="12225"/>
                </a:cubicBezTo>
                <a:cubicBezTo>
                  <a:pt x="202961" y="11506"/>
                  <a:pt x="205836" y="11865"/>
                  <a:pt x="208352" y="13304"/>
                </a:cubicBezTo>
                <a:lnTo>
                  <a:pt x="225605" y="23371"/>
                </a:lnTo>
                <a:cubicBezTo>
                  <a:pt x="228121" y="24810"/>
                  <a:pt x="229918" y="26967"/>
                  <a:pt x="230637" y="29843"/>
                </a:cubicBezTo>
                <a:cubicBezTo>
                  <a:pt x="231715" y="32720"/>
                  <a:pt x="230996" y="35596"/>
                  <a:pt x="229559" y="38473"/>
                </a:cubicBezTo>
                <a:lnTo>
                  <a:pt x="222729" y="50338"/>
                </a:lnTo>
                <a:cubicBezTo>
                  <a:pt x="227043" y="53934"/>
                  <a:pt x="230996" y="58249"/>
                  <a:pt x="234591" y="62563"/>
                </a:cubicBezTo>
                <a:lnTo>
                  <a:pt x="246811" y="55732"/>
                </a:lnTo>
                <a:cubicBezTo>
                  <a:pt x="249327" y="53934"/>
                  <a:pt x="252562" y="53574"/>
                  <a:pt x="255078" y="54653"/>
                </a:cubicBezTo>
                <a:cubicBezTo>
                  <a:pt x="257954" y="55013"/>
                  <a:pt x="260470" y="57170"/>
                  <a:pt x="261908" y="59687"/>
                </a:cubicBezTo>
                <a:lnTo>
                  <a:pt x="271972" y="76586"/>
                </a:lnTo>
                <a:cubicBezTo>
                  <a:pt x="272691" y="78744"/>
                  <a:pt x="272331" y="81261"/>
                  <a:pt x="270175" y="82699"/>
                </a:cubicBezTo>
                <a:cubicBezTo>
                  <a:pt x="269456" y="83058"/>
                  <a:pt x="268737" y="83418"/>
                  <a:pt x="268018" y="83418"/>
                </a:cubicBezTo>
                <a:cubicBezTo>
                  <a:pt x="266221" y="83418"/>
                  <a:pt x="264783" y="82339"/>
                  <a:pt x="264064" y="81261"/>
                </a:cubicBezTo>
                <a:lnTo>
                  <a:pt x="254360" y="64002"/>
                </a:lnTo>
                <a:cubicBezTo>
                  <a:pt x="254000" y="63283"/>
                  <a:pt x="253281" y="62923"/>
                  <a:pt x="252922" y="62923"/>
                </a:cubicBezTo>
                <a:cubicBezTo>
                  <a:pt x="252562" y="62563"/>
                  <a:pt x="251844" y="62563"/>
                  <a:pt x="251484" y="63283"/>
                </a:cubicBezTo>
                <a:lnTo>
                  <a:pt x="236028" y="71912"/>
                </a:lnTo>
                <a:cubicBezTo>
                  <a:pt x="234231" y="72991"/>
                  <a:pt x="231715" y="72631"/>
                  <a:pt x="230277" y="71193"/>
                </a:cubicBezTo>
                <a:cubicBezTo>
                  <a:pt x="225605" y="65080"/>
                  <a:pt x="220213" y="59687"/>
                  <a:pt x="214103" y="55013"/>
                </a:cubicBezTo>
                <a:cubicBezTo>
                  <a:pt x="212665" y="53574"/>
                  <a:pt x="211946" y="51057"/>
                  <a:pt x="213025" y="49260"/>
                </a:cubicBezTo>
                <a:lnTo>
                  <a:pt x="222011" y="33799"/>
                </a:lnTo>
                <a:cubicBezTo>
                  <a:pt x="222729" y="32720"/>
                  <a:pt x="222011" y="31641"/>
                  <a:pt x="221292" y="30922"/>
                </a:cubicBezTo>
                <a:lnTo>
                  <a:pt x="204039" y="20854"/>
                </a:lnTo>
                <a:cubicBezTo>
                  <a:pt x="202961" y="20495"/>
                  <a:pt x="201882" y="20854"/>
                  <a:pt x="201163" y="21933"/>
                </a:cubicBezTo>
                <a:lnTo>
                  <a:pt x="192177" y="37035"/>
                </a:lnTo>
                <a:cubicBezTo>
                  <a:pt x="191099" y="39192"/>
                  <a:pt x="188943" y="39911"/>
                  <a:pt x="187145" y="39192"/>
                </a:cubicBezTo>
                <a:cubicBezTo>
                  <a:pt x="179957" y="36316"/>
                  <a:pt x="172409" y="34158"/>
                  <a:pt x="164861" y="33079"/>
                </a:cubicBezTo>
                <a:cubicBezTo>
                  <a:pt x="162704" y="32720"/>
                  <a:pt x="161266" y="30922"/>
                  <a:pt x="161266" y="28765"/>
                </a:cubicBezTo>
                <a:lnTo>
                  <a:pt x="161266" y="11146"/>
                </a:lnTo>
                <a:cubicBezTo>
                  <a:pt x="161266" y="10068"/>
                  <a:pt x="160188" y="8989"/>
                  <a:pt x="159110" y="8989"/>
                </a:cubicBezTo>
                <a:lnTo>
                  <a:pt x="139341" y="8989"/>
                </a:lnTo>
                <a:cubicBezTo>
                  <a:pt x="137903" y="8989"/>
                  <a:pt x="137184" y="10068"/>
                  <a:pt x="137184" y="11146"/>
                </a:cubicBezTo>
                <a:lnTo>
                  <a:pt x="137184" y="28765"/>
                </a:lnTo>
                <a:cubicBezTo>
                  <a:pt x="137184" y="30922"/>
                  <a:pt x="135387" y="32720"/>
                  <a:pt x="133230" y="33079"/>
                </a:cubicBezTo>
                <a:cubicBezTo>
                  <a:pt x="126042" y="34158"/>
                  <a:pt x="118494" y="36316"/>
                  <a:pt x="111305" y="39192"/>
                </a:cubicBezTo>
                <a:cubicBezTo>
                  <a:pt x="109148" y="39911"/>
                  <a:pt x="106992" y="39192"/>
                  <a:pt x="105913" y="37035"/>
                </a:cubicBezTo>
                <a:lnTo>
                  <a:pt x="96927" y="21933"/>
                </a:lnTo>
                <a:cubicBezTo>
                  <a:pt x="96568" y="20854"/>
                  <a:pt x="95130" y="20495"/>
                  <a:pt x="94052" y="20854"/>
                </a:cubicBezTo>
                <a:lnTo>
                  <a:pt x="76799" y="30922"/>
                </a:lnTo>
                <a:cubicBezTo>
                  <a:pt x="76440" y="31282"/>
                  <a:pt x="76080" y="32001"/>
                  <a:pt x="76080" y="32001"/>
                </a:cubicBezTo>
                <a:cubicBezTo>
                  <a:pt x="76080" y="32720"/>
                  <a:pt x="76080" y="33079"/>
                  <a:pt x="76440" y="33799"/>
                </a:cubicBezTo>
                <a:lnTo>
                  <a:pt x="85426" y="49260"/>
                </a:lnTo>
                <a:cubicBezTo>
                  <a:pt x="86144" y="51057"/>
                  <a:pt x="85785" y="53574"/>
                  <a:pt x="83988" y="55013"/>
                </a:cubicBezTo>
                <a:cubicBezTo>
                  <a:pt x="78237" y="59687"/>
                  <a:pt x="72845" y="65080"/>
                  <a:pt x="67813" y="71193"/>
                </a:cubicBezTo>
                <a:cubicBezTo>
                  <a:pt x="66735" y="72631"/>
                  <a:pt x="64219" y="72991"/>
                  <a:pt x="62422" y="71912"/>
                </a:cubicBezTo>
                <a:lnTo>
                  <a:pt x="46966" y="63283"/>
                </a:lnTo>
                <a:cubicBezTo>
                  <a:pt x="46247" y="62563"/>
                  <a:pt x="45888" y="62563"/>
                  <a:pt x="45528" y="62923"/>
                </a:cubicBezTo>
                <a:cubicBezTo>
                  <a:pt x="45169" y="62923"/>
                  <a:pt x="44450" y="63283"/>
                  <a:pt x="44091" y="64002"/>
                </a:cubicBezTo>
                <a:lnTo>
                  <a:pt x="34027" y="81261"/>
                </a:lnTo>
                <a:cubicBezTo>
                  <a:pt x="32948" y="83418"/>
                  <a:pt x="30432" y="83777"/>
                  <a:pt x="28276" y="82699"/>
                </a:cubicBezTo>
                <a:cubicBezTo>
                  <a:pt x="26119" y="81261"/>
                  <a:pt x="25400" y="78744"/>
                  <a:pt x="26478" y="76586"/>
                </a:cubicBezTo>
                <a:lnTo>
                  <a:pt x="36543" y="59687"/>
                </a:lnTo>
                <a:cubicBezTo>
                  <a:pt x="37980" y="57170"/>
                  <a:pt x="40137" y="55013"/>
                  <a:pt x="43012" y="54653"/>
                </a:cubicBezTo>
                <a:cubicBezTo>
                  <a:pt x="45888" y="53574"/>
                  <a:pt x="49123" y="53934"/>
                  <a:pt x="51279" y="55732"/>
                </a:cubicBezTo>
                <a:lnTo>
                  <a:pt x="63500" y="62563"/>
                </a:lnTo>
                <a:cubicBezTo>
                  <a:pt x="67454" y="58249"/>
                  <a:pt x="71408" y="53934"/>
                  <a:pt x="75721" y="50338"/>
                </a:cubicBezTo>
                <a:lnTo>
                  <a:pt x="68892" y="38473"/>
                </a:lnTo>
                <a:cubicBezTo>
                  <a:pt x="67454" y="35596"/>
                  <a:pt x="66735" y="32720"/>
                  <a:pt x="67454" y="29843"/>
                </a:cubicBezTo>
                <a:cubicBezTo>
                  <a:pt x="68173" y="26967"/>
                  <a:pt x="70329" y="24810"/>
                  <a:pt x="72845" y="23371"/>
                </a:cubicBezTo>
                <a:lnTo>
                  <a:pt x="89739" y="13304"/>
                </a:lnTo>
                <a:cubicBezTo>
                  <a:pt x="92255" y="11865"/>
                  <a:pt x="95490" y="11506"/>
                  <a:pt x="98006" y="12225"/>
                </a:cubicBezTo>
                <a:cubicBezTo>
                  <a:pt x="100881" y="13304"/>
                  <a:pt x="103397" y="14742"/>
                  <a:pt x="104835" y="17259"/>
                </a:cubicBezTo>
                <a:lnTo>
                  <a:pt x="111664" y="29484"/>
                </a:lnTo>
                <a:cubicBezTo>
                  <a:pt x="117056" y="27686"/>
                  <a:pt x="122807" y="26248"/>
                  <a:pt x="128198" y="25169"/>
                </a:cubicBezTo>
                <a:lnTo>
                  <a:pt x="128198" y="11146"/>
                </a:lnTo>
                <a:cubicBezTo>
                  <a:pt x="128198" y="5034"/>
                  <a:pt x="133230" y="0"/>
                  <a:pt x="139341" y="0"/>
                </a:cubicBezTo>
                <a:close/>
              </a:path>
            </a:pathLst>
          </a:custGeom>
          <a:solidFill>
            <a:schemeClr val="bg1"/>
          </a:solidFill>
          <a:ln>
            <a:noFill/>
          </a:ln>
          <a:effectLst/>
        </p:spPr>
        <p:txBody>
          <a:bodyPr anchor="ctr"/>
          <a:lstStyle/>
          <a:p>
            <a:endParaRPr lang="en-US">
              <a:latin typeface="Lato Light" panose="020F0502020204030203" pitchFamily="34" charset="0"/>
            </a:endParaRPr>
          </a:p>
        </p:txBody>
      </p:sp>
    </p:spTree>
    <p:extLst>
      <p:ext uri="{BB962C8B-B14F-4D97-AF65-F5344CB8AC3E}">
        <p14:creationId xmlns:p14="http://schemas.microsoft.com/office/powerpoint/2010/main" val="262900777"/>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AE43D77-51D0-2043-A547-416A82967DC6}"/>
              </a:ext>
            </a:extLst>
          </p:cNvPr>
          <p:cNvSpPr>
            <a:spLocks noGrp="1"/>
          </p:cNvSpPr>
          <p:nvPr>
            <p:ph type="sldNum" sz="quarter" idx="12"/>
          </p:nvPr>
        </p:nvSpPr>
        <p:spPr/>
        <p:txBody>
          <a:bodyPr/>
          <a:lstStyle/>
          <a:p>
            <a:fld id="{D57F1E4F-1CFF-5643-939E-217C01CDF565}" type="slidenum">
              <a:rPr lang="en-US" smtClean="0"/>
              <a:t>33</a:t>
            </a:fld>
            <a:endParaRPr lang="en-US"/>
          </a:p>
        </p:txBody>
      </p:sp>
      <p:sp>
        <p:nvSpPr>
          <p:cNvPr id="5" name="Title 1">
            <a:extLst>
              <a:ext uri="{FF2B5EF4-FFF2-40B4-BE49-F238E27FC236}">
                <a16:creationId xmlns:a16="http://schemas.microsoft.com/office/drawing/2014/main" id="{DB1B81FE-047A-C549-8170-1CB82B930CE2}"/>
              </a:ext>
            </a:extLst>
          </p:cNvPr>
          <p:cNvSpPr>
            <a:spLocks noGrp="1"/>
          </p:cNvSpPr>
          <p:nvPr>
            <p:ph type="title"/>
          </p:nvPr>
        </p:nvSpPr>
        <p:spPr>
          <a:xfrm>
            <a:off x="581192" y="702156"/>
            <a:ext cx="11029616" cy="553947"/>
          </a:xfrm>
        </p:spPr>
        <p:txBody>
          <a:bodyPr/>
          <a:lstStyle/>
          <a:p>
            <a:r>
              <a:rPr lang="es" dirty="0">
                <a:solidFill>
                  <a:srgbClr val="FFFFFF"/>
                </a:solidFill>
                <a:latin typeface="Gill Sans MT"/>
                <a:ea typeface="Gill Sans MT"/>
                <a:cs typeface="Gill Sans MT"/>
              </a:rPr>
              <a:t>R</a:t>
            </a:r>
            <a:r>
              <a:rPr lang="es" sz="2800" b="0" i="0" strike="noStrike" cap="none" spc="0" baseline="0" dirty="0">
                <a:solidFill>
                  <a:srgbClr val="FFFFFF"/>
                </a:solidFill>
                <a:effectLst/>
                <a:latin typeface="Gill Sans MT"/>
                <a:ea typeface="Gill Sans MT"/>
                <a:cs typeface="Gill Sans MT"/>
              </a:rPr>
              <a:t>evisión periódica del mecanismo</a:t>
            </a:r>
          </a:p>
        </p:txBody>
      </p:sp>
      <p:sp>
        <p:nvSpPr>
          <p:cNvPr id="10" name="TextBox 9">
            <a:extLst>
              <a:ext uri="{FF2B5EF4-FFF2-40B4-BE49-F238E27FC236}">
                <a16:creationId xmlns:a16="http://schemas.microsoft.com/office/drawing/2014/main" id="{7B254222-584C-C44D-BA29-5757C6D8D1D7}"/>
              </a:ext>
            </a:extLst>
          </p:cNvPr>
          <p:cNvSpPr txBox="1"/>
          <p:nvPr/>
        </p:nvSpPr>
        <p:spPr>
          <a:xfrm>
            <a:off x="573322" y="2376140"/>
            <a:ext cx="10859693" cy="2858796"/>
          </a:xfrm>
          <a:prstGeom prst="rect">
            <a:avLst/>
          </a:prstGeom>
          <a:noFill/>
        </p:spPr>
        <p:txBody>
          <a:bodyPr wrap="square">
            <a:spAutoFit/>
          </a:bodyPr>
          <a:lstStyle/>
          <a:p>
            <a:pPr marL="285750" indent="-285750">
              <a:lnSpc>
                <a:spcPct val="150000"/>
              </a:lnSpc>
              <a:spcBef>
                <a:spcPts val="1200"/>
              </a:spcBef>
              <a:spcAft>
                <a:spcPts val="1200"/>
              </a:spcAft>
              <a:buFont typeface="Arial" panose="020B0604020202020204" pitchFamily="34" charset="0"/>
              <a:buChar char="•"/>
            </a:pPr>
            <a:r>
              <a:rPr lang="es" sz="2400" b="1" i="0" strike="noStrike" cap="none" spc="0" baseline="0" dirty="0">
                <a:solidFill>
                  <a:srgbClr val="753005"/>
                </a:solidFill>
                <a:effectLst/>
                <a:latin typeface="Gill Sans MT"/>
                <a:ea typeface="Gill Sans MT"/>
                <a:cs typeface="Gill Sans MT"/>
              </a:rPr>
              <a:t>Revision de</a:t>
            </a:r>
            <a:r>
              <a:rPr lang="es" sz="2400" b="0" i="0" strike="noStrike" cap="none" spc="0" baseline="0" dirty="0">
                <a:solidFill>
                  <a:srgbClr val="B04808"/>
                </a:solidFill>
                <a:effectLst/>
                <a:latin typeface="Gill Sans MT"/>
                <a:ea typeface="Gill Sans MT"/>
                <a:cs typeface="Gill Sans MT"/>
              </a:rPr>
              <a:t> </a:t>
            </a:r>
            <a:r>
              <a:rPr lang="es" sz="2400" b="1" i="0" strike="noStrike" cap="none" spc="0" baseline="0" dirty="0">
                <a:solidFill>
                  <a:srgbClr val="753005"/>
                </a:solidFill>
                <a:effectLst/>
                <a:latin typeface="Gill Sans MT"/>
                <a:ea typeface="Gill Sans MT"/>
                <a:cs typeface="Gill Sans MT"/>
              </a:rPr>
              <a:t>la institución</a:t>
            </a:r>
            <a:r>
              <a:rPr lang="es" sz="2400" b="0" i="0" strike="noStrike" cap="none" spc="0" baseline="0" dirty="0">
                <a:solidFill>
                  <a:srgbClr val="B04808"/>
                </a:solidFill>
                <a:effectLst/>
                <a:latin typeface="Gill Sans MT"/>
                <a:ea typeface="Gill Sans MT"/>
                <a:cs typeface="Gill Sans MT"/>
              </a:rPr>
              <a:t>: capacitación del personal, comunicación con el cliente, capacidades técnicas, presupuesto, uso de datos de quejas, resolución de quejas.</a:t>
            </a:r>
          </a:p>
          <a:p>
            <a:pPr marL="285750" indent="-285750">
              <a:lnSpc>
                <a:spcPct val="150000"/>
              </a:lnSpc>
              <a:spcBef>
                <a:spcPts val="1200"/>
              </a:spcBef>
              <a:spcAft>
                <a:spcPts val="1200"/>
              </a:spcAft>
              <a:buFont typeface="Arial" panose="020B0604020202020204" pitchFamily="34" charset="0"/>
              <a:buChar char="•"/>
            </a:pPr>
            <a:r>
              <a:rPr lang="es" sz="2400" b="1" i="0" strike="noStrike" cap="none" spc="0" baseline="0" dirty="0">
                <a:solidFill>
                  <a:srgbClr val="753005"/>
                </a:solidFill>
                <a:effectLst/>
                <a:latin typeface="Gill Sans MT"/>
                <a:ea typeface="Gill Sans MT"/>
                <a:cs typeface="Gill Sans MT"/>
              </a:rPr>
              <a:t>Revision de los clientes</a:t>
            </a:r>
            <a:r>
              <a:rPr lang="es" sz="2400" b="0" i="0" strike="noStrike" cap="none" spc="0" baseline="0" dirty="0">
                <a:solidFill>
                  <a:srgbClr val="B04808"/>
                </a:solidFill>
                <a:effectLst/>
                <a:latin typeface="Gill Sans MT"/>
                <a:ea typeface="Gill Sans MT"/>
                <a:cs typeface="Gill Sans MT"/>
              </a:rPr>
              <a:t> conocimiento, uso y satisfacción.</a:t>
            </a:r>
          </a:p>
          <a:p>
            <a:pPr marL="285750" indent="-285750">
              <a:lnSpc>
                <a:spcPct val="150000"/>
              </a:lnSpc>
              <a:spcBef>
                <a:spcPts val="1200"/>
              </a:spcBef>
              <a:spcAft>
                <a:spcPts val="1200"/>
              </a:spcAft>
              <a:buFont typeface="Arial" panose="020B0604020202020204" pitchFamily="34" charset="0"/>
              <a:buChar char="•"/>
            </a:pPr>
            <a:r>
              <a:rPr lang="es" sz="2400" b="1" i="0" strike="noStrike" cap="none" spc="0" baseline="0" dirty="0">
                <a:solidFill>
                  <a:srgbClr val="753005"/>
                </a:solidFill>
                <a:effectLst/>
                <a:latin typeface="Gill Sans MT"/>
                <a:ea typeface="Gill Sans MT"/>
                <a:cs typeface="Gill Sans MT"/>
              </a:rPr>
              <a:t>Haz cambios según sea necesario</a:t>
            </a:r>
            <a:r>
              <a:rPr lang="es" sz="2400" b="0" i="0" strike="noStrike" cap="none" spc="0" baseline="0" dirty="0">
                <a:solidFill>
                  <a:srgbClr val="B04808"/>
                </a:solidFill>
                <a:effectLst/>
                <a:latin typeface="Gill Sans MT"/>
                <a:ea typeface="Gill Sans MT"/>
                <a:cs typeface="Gill Sans MT"/>
              </a:rPr>
              <a:t>, en base a la información anterior.</a:t>
            </a:r>
            <a:endParaRPr lang="en-US" sz="2400" dirty="0">
              <a:solidFill>
                <a:schemeClr val="accent6">
                  <a:lumMod val="75000"/>
                </a:schemeClr>
              </a:solidFill>
            </a:endParaRPr>
          </a:p>
        </p:txBody>
      </p:sp>
      <p:sp>
        <p:nvSpPr>
          <p:cNvPr id="12" name="Freeform 217">
            <a:extLst>
              <a:ext uri="{FF2B5EF4-FFF2-40B4-BE49-F238E27FC236}">
                <a16:creationId xmlns:a16="http://schemas.microsoft.com/office/drawing/2014/main" id="{612E77AA-EB01-7743-AD9D-9D7C3184585A}"/>
              </a:ext>
            </a:extLst>
          </p:cNvPr>
          <p:cNvSpPr>
            <a:spLocks noChangeArrowheads="1"/>
          </p:cNvSpPr>
          <p:nvPr/>
        </p:nvSpPr>
        <p:spPr bwMode="auto">
          <a:xfrm>
            <a:off x="10634352" y="137902"/>
            <a:ext cx="1557648" cy="1557648"/>
          </a:xfrm>
          <a:custGeom>
            <a:avLst/>
            <a:gdLst>
              <a:gd name="T0" fmla="*/ 801 w 1314"/>
              <a:gd name="T1" fmla="*/ 80 h 1312"/>
              <a:gd name="T2" fmla="*/ 1233 w 1314"/>
              <a:gd name="T3" fmla="*/ 512 h 1312"/>
              <a:gd name="T4" fmla="*/ 1233 w 1314"/>
              <a:gd name="T5" fmla="*/ 512 h 1312"/>
              <a:gd name="T6" fmla="*/ 1233 w 1314"/>
              <a:gd name="T7" fmla="*/ 800 h 1312"/>
              <a:gd name="T8" fmla="*/ 801 w 1314"/>
              <a:gd name="T9" fmla="*/ 1232 h 1312"/>
              <a:gd name="T10" fmla="*/ 801 w 1314"/>
              <a:gd name="T11" fmla="*/ 1232 h 1312"/>
              <a:gd name="T12" fmla="*/ 512 w 1314"/>
              <a:gd name="T13" fmla="*/ 1232 h 1312"/>
              <a:gd name="T14" fmla="*/ 80 w 1314"/>
              <a:gd name="T15" fmla="*/ 800 h 1312"/>
              <a:gd name="T16" fmla="*/ 80 w 1314"/>
              <a:gd name="T17" fmla="*/ 800 h 1312"/>
              <a:gd name="T18" fmla="*/ 80 w 1314"/>
              <a:gd name="T19" fmla="*/ 512 h 1312"/>
              <a:gd name="T20" fmla="*/ 512 w 1314"/>
              <a:gd name="T21" fmla="*/ 80 h 1312"/>
              <a:gd name="T22" fmla="*/ 512 w 1314"/>
              <a:gd name="T23" fmla="*/ 80 h 1312"/>
              <a:gd name="T24" fmla="*/ 801 w 1314"/>
              <a:gd name="T25" fmla="*/ 80 h 1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4" h="1312">
                <a:moveTo>
                  <a:pt x="801" y="80"/>
                </a:moveTo>
                <a:lnTo>
                  <a:pt x="1233" y="512"/>
                </a:lnTo>
                <a:lnTo>
                  <a:pt x="1233" y="512"/>
                </a:lnTo>
                <a:cubicBezTo>
                  <a:pt x="1313" y="592"/>
                  <a:pt x="1313" y="721"/>
                  <a:pt x="1233" y="800"/>
                </a:cubicBezTo>
                <a:lnTo>
                  <a:pt x="801" y="1232"/>
                </a:lnTo>
                <a:lnTo>
                  <a:pt x="801" y="1232"/>
                </a:lnTo>
                <a:cubicBezTo>
                  <a:pt x="721" y="1311"/>
                  <a:pt x="592" y="1311"/>
                  <a:pt x="512" y="1232"/>
                </a:cubicBezTo>
                <a:lnTo>
                  <a:pt x="80" y="800"/>
                </a:lnTo>
                <a:lnTo>
                  <a:pt x="80" y="800"/>
                </a:lnTo>
                <a:cubicBezTo>
                  <a:pt x="0" y="721"/>
                  <a:pt x="0" y="592"/>
                  <a:pt x="80" y="512"/>
                </a:cubicBezTo>
                <a:lnTo>
                  <a:pt x="512" y="80"/>
                </a:lnTo>
                <a:lnTo>
                  <a:pt x="512" y="80"/>
                </a:lnTo>
                <a:cubicBezTo>
                  <a:pt x="592" y="0"/>
                  <a:pt x="721" y="0"/>
                  <a:pt x="801" y="80"/>
                </a:cubicBezTo>
              </a:path>
            </a:pathLst>
          </a:custGeom>
          <a:solidFill>
            <a:schemeClr val="accent5"/>
          </a:solidFill>
          <a:ln>
            <a:noFill/>
          </a:ln>
          <a:effectLst/>
        </p:spPr>
        <p:txBody>
          <a:bodyPr wrap="none" anchor="ctr"/>
          <a:lstStyle/>
          <a:p>
            <a:endParaRPr lang="en-US" sz="3265">
              <a:latin typeface="Lato Light" panose="020F0502020204030203" pitchFamily="34" charset="0"/>
            </a:endParaRPr>
          </a:p>
        </p:txBody>
      </p:sp>
      <p:sp>
        <p:nvSpPr>
          <p:cNvPr id="14" name="Freeform 995">
            <a:extLst>
              <a:ext uri="{FF2B5EF4-FFF2-40B4-BE49-F238E27FC236}">
                <a16:creationId xmlns:a16="http://schemas.microsoft.com/office/drawing/2014/main" id="{A10E3436-9D52-6A47-B007-DDEBCB8B6988}"/>
              </a:ext>
            </a:extLst>
          </p:cNvPr>
          <p:cNvSpPr>
            <a:spLocks noChangeAspect="1" noChangeArrowheads="1"/>
          </p:cNvSpPr>
          <p:nvPr/>
        </p:nvSpPr>
        <p:spPr bwMode="auto">
          <a:xfrm>
            <a:off x="11167903" y="646927"/>
            <a:ext cx="530225" cy="528638"/>
          </a:xfrm>
          <a:custGeom>
            <a:avLst/>
            <a:gdLst>
              <a:gd name="T0" fmla="*/ 18986675 w 291739"/>
              <a:gd name="T1" fmla="*/ 120365288 h 291741"/>
              <a:gd name="T2" fmla="*/ 25577986 w 291739"/>
              <a:gd name="T3" fmla="*/ 77721317 h 291741"/>
              <a:gd name="T4" fmla="*/ 32325355 w 291739"/>
              <a:gd name="T5" fmla="*/ 120365288 h 291741"/>
              <a:gd name="T6" fmla="*/ 14280441 w 291739"/>
              <a:gd name="T7" fmla="*/ 72982908 h 291741"/>
              <a:gd name="T8" fmla="*/ 98711419 w 291739"/>
              <a:gd name="T9" fmla="*/ 72217384 h 291741"/>
              <a:gd name="T10" fmla="*/ 79508500 w 291739"/>
              <a:gd name="T11" fmla="*/ 72217384 h 291741"/>
              <a:gd name="T12" fmla="*/ 27495286 w 291739"/>
              <a:gd name="T13" fmla="*/ 60108224 h 291741"/>
              <a:gd name="T14" fmla="*/ 23506752 w 291739"/>
              <a:gd name="T15" fmla="*/ 61219966 h 291741"/>
              <a:gd name="T16" fmla="*/ 25581024 w 291739"/>
              <a:gd name="T17" fmla="*/ 46570010 h 291741"/>
              <a:gd name="T18" fmla="*/ 25581024 w 291739"/>
              <a:gd name="T19" fmla="*/ 53165979 h 291741"/>
              <a:gd name="T20" fmla="*/ 25581024 w 291739"/>
              <a:gd name="T21" fmla="*/ 46570010 h 291741"/>
              <a:gd name="T22" fmla="*/ 27495286 w 291739"/>
              <a:gd name="T23" fmla="*/ 40480181 h 291741"/>
              <a:gd name="T24" fmla="*/ 23506752 w 291739"/>
              <a:gd name="T25" fmla="*/ 37654946 h 291741"/>
              <a:gd name="T26" fmla="*/ 106998153 w 291739"/>
              <a:gd name="T27" fmla="*/ 34751664 h 291741"/>
              <a:gd name="T28" fmla="*/ 103015808 w 291739"/>
              <a:gd name="T29" fmla="*/ 64833199 h 291741"/>
              <a:gd name="T30" fmla="*/ 73976774 w 291739"/>
              <a:gd name="T31" fmla="*/ 33071526 h 291741"/>
              <a:gd name="T32" fmla="*/ 73976774 w 291739"/>
              <a:gd name="T33" fmla="*/ 66665260 h 291741"/>
              <a:gd name="T34" fmla="*/ 73976774 w 291739"/>
              <a:gd name="T35" fmla="*/ 33071526 h 291741"/>
              <a:gd name="T36" fmla="*/ 98711419 w 291739"/>
              <a:gd name="T37" fmla="*/ 26841560 h 291741"/>
              <a:gd name="T38" fmla="*/ 79508500 w 291739"/>
              <a:gd name="T39" fmla="*/ 26841560 h 291741"/>
              <a:gd name="T40" fmla="*/ 125328394 w 291739"/>
              <a:gd name="T41" fmla="*/ 10123089 h 291741"/>
              <a:gd name="T42" fmla="*/ 122028430 w 291739"/>
              <a:gd name="T43" fmla="*/ 13941145 h 291741"/>
              <a:gd name="T44" fmla="*/ 127056242 w 291739"/>
              <a:gd name="T45" fmla="*/ 87234268 h 291741"/>
              <a:gd name="T46" fmla="*/ 114014778 w 291739"/>
              <a:gd name="T47" fmla="*/ 121590918 h 291741"/>
              <a:gd name="T48" fmla="*/ 110557914 w 291739"/>
              <a:gd name="T49" fmla="*/ 122812367 h 291741"/>
              <a:gd name="T50" fmla="*/ 91073292 w 291739"/>
              <a:gd name="T51" fmla="*/ 122201632 h 291741"/>
              <a:gd name="T52" fmla="*/ 87302354 w 291739"/>
              <a:gd name="T53" fmla="*/ 89219988 h 291741"/>
              <a:gd name="T54" fmla="*/ 65932154 w 291739"/>
              <a:gd name="T55" fmla="*/ 124033780 h 291741"/>
              <a:gd name="T56" fmla="*/ 75988194 w 291739"/>
              <a:gd name="T57" fmla="*/ 89219988 h 291741"/>
              <a:gd name="T58" fmla="*/ 53047224 w 291739"/>
              <a:gd name="T59" fmla="*/ 85401888 h 291741"/>
              <a:gd name="T60" fmla="*/ 58075778 w 291739"/>
              <a:gd name="T61" fmla="*/ 32875673 h 291741"/>
              <a:gd name="T62" fmla="*/ 118100289 w 291739"/>
              <a:gd name="T63" fmla="*/ 85401888 h 291741"/>
              <a:gd name="T64" fmla="*/ 74260367 w 291739"/>
              <a:gd name="T65" fmla="*/ 12108707 h 291741"/>
              <a:gd name="T66" fmla="*/ 43309895 w 291739"/>
              <a:gd name="T67" fmla="*/ 26060094 h 291741"/>
              <a:gd name="T68" fmla="*/ 25577986 w 291739"/>
              <a:gd name="T69" fmla="*/ 30797231 h 291741"/>
              <a:gd name="T70" fmla="*/ 3922606 w 291739"/>
              <a:gd name="T71" fmla="*/ 37980933 h 291741"/>
              <a:gd name="T72" fmla="*/ 10356432 w 291739"/>
              <a:gd name="T73" fmla="*/ 71607884 h 291741"/>
              <a:gd name="T74" fmla="*/ 14280441 w 291739"/>
              <a:gd name="T75" fmla="*/ 39662810 h 291741"/>
              <a:gd name="T76" fmla="*/ 36876044 w 291739"/>
              <a:gd name="T77" fmla="*/ 45929377 h 291741"/>
              <a:gd name="T78" fmla="*/ 65905899 w 291739"/>
              <a:gd name="T79" fmla="*/ 11691904 h 291741"/>
              <a:gd name="T80" fmla="*/ 62532707 w 291739"/>
              <a:gd name="T81" fmla="*/ 4700204 h 291741"/>
              <a:gd name="T82" fmla="*/ 67632032 w 291739"/>
              <a:gd name="T83" fmla="*/ 16582598 h 291741"/>
              <a:gd name="T84" fmla="*/ 40798651 w 291739"/>
              <a:gd name="T85" fmla="*/ 115933410 h 291741"/>
              <a:gd name="T86" fmla="*/ 18986675 w 291739"/>
              <a:gd name="T87" fmla="*/ 124033780 h 291741"/>
              <a:gd name="T88" fmla="*/ 7061061 w 291739"/>
              <a:gd name="T89" fmla="*/ 78638420 h 291741"/>
              <a:gd name="T90" fmla="*/ 12240106 w 291739"/>
              <a:gd name="T91" fmla="*/ 25754599 h 291741"/>
              <a:gd name="T92" fmla="*/ 57432603 w 291739"/>
              <a:gd name="T93" fmla="*/ 6647381 h 291741"/>
              <a:gd name="T94" fmla="*/ 18128834 w 291739"/>
              <a:gd name="T95" fmla="*/ 10797898 h 291741"/>
              <a:gd name="T96" fmla="*/ 25503177 w 291739"/>
              <a:gd name="T97" fmla="*/ 3802477 h 291741"/>
              <a:gd name="T98" fmla="*/ 25503177 w 291739"/>
              <a:gd name="T99" fmla="*/ 21444743 h 29174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91739" h="291741">
                <a:moveTo>
                  <a:pt x="32788" y="171664"/>
                </a:moveTo>
                <a:lnTo>
                  <a:pt x="32788" y="272687"/>
                </a:lnTo>
                <a:cubicBezTo>
                  <a:pt x="32788" y="278439"/>
                  <a:pt x="37472" y="283112"/>
                  <a:pt x="43597" y="283112"/>
                </a:cubicBezTo>
                <a:cubicBezTo>
                  <a:pt x="49723" y="283112"/>
                  <a:pt x="54046" y="278439"/>
                  <a:pt x="54046" y="272687"/>
                </a:cubicBezTo>
                <a:lnTo>
                  <a:pt x="54046" y="187123"/>
                </a:lnTo>
                <a:cubicBezTo>
                  <a:pt x="54046" y="184966"/>
                  <a:pt x="56208" y="182809"/>
                  <a:pt x="58730" y="182809"/>
                </a:cubicBezTo>
                <a:cubicBezTo>
                  <a:pt x="60892" y="182809"/>
                  <a:pt x="63054" y="184966"/>
                  <a:pt x="63054" y="187123"/>
                </a:cubicBezTo>
                <a:lnTo>
                  <a:pt x="63054" y="272687"/>
                </a:lnTo>
                <a:cubicBezTo>
                  <a:pt x="63054" y="278439"/>
                  <a:pt x="68098" y="283112"/>
                  <a:pt x="74224" y="283112"/>
                </a:cubicBezTo>
                <a:cubicBezTo>
                  <a:pt x="79989" y="283112"/>
                  <a:pt x="84673" y="278439"/>
                  <a:pt x="84673" y="272687"/>
                </a:cubicBezTo>
                <a:lnTo>
                  <a:pt x="84673" y="171664"/>
                </a:lnTo>
                <a:lnTo>
                  <a:pt x="32788" y="171664"/>
                </a:lnTo>
                <a:close/>
                <a:moveTo>
                  <a:pt x="186865" y="165100"/>
                </a:moveTo>
                <a:lnTo>
                  <a:pt x="222353" y="165100"/>
                </a:lnTo>
                <a:cubicBezTo>
                  <a:pt x="224504" y="165100"/>
                  <a:pt x="226655" y="167298"/>
                  <a:pt x="226655" y="169863"/>
                </a:cubicBezTo>
                <a:cubicBezTo>
                  <a:pt x="226655" y="172061"/>
                  <a:pt x="224504" y="174259"/>
                  <a:pt x="222353" y="174259"/>
                </a:cubicBezTo>
                <a:lnTo>
                  <a:pt x="186865" y="174259"/>
                </a:lnTo>
                <a:cubicBezTo>
                  <a:pt x="184356" y="174259"/>
                  <a:pt x="182563" y="172061"/>
                  <a:pt x="182563" y="169863"/>
                </a:cubicBezTo>
                <a:cubicBezTo>
                  <a:pt x="182563" y="167298"/>
                  <a:pt x="184356" y="165100"/>
                  <a:pt x="186865" y="165100"/>
                </a:cubicBezTo>
                <a:close/>
                <a:moveTo>
                  <a:pt x="58737" y="136525"/>
                </a:moveTo>
                <a:cubicBezTo>
                  <a:pt x="60935" y="136525"/>
                  <a:pt x="63133" y="138766"/>
                  <a:pt x="63133" y="141381"/>
                </a:cubicBezTo>
                <a:lnTo>
                  <a:pt x="63133" y="143996"/>
                </a:lnTo>
                <a:cubicBezTo>
                  <a:pt x="63133" y="146610"/>
                  <a:pt x="60935" y="148852"/>
                  <a:pt x="58737" y="148852"/>
                </a:cubicBezTo>
                <a:cubicBezTo>
                  <a:pt x="56173" y="148852"/>
                  <a:pt x="53975" y="146610"/>
                  <a:pt x="53975" y="143996"/>
                </a:cubicBezTo>
                <a:lnTo>
                  <a:pt x="53975" y="141381"/>
                </a:lnTo>
                <a:cubicBezTo>
                  <a:pt x="53975" y="138766"/>
                  <a:pt x="56173" y="136525"/>
                  <a:pt x="58737" y="136525"/>
                </a:cubicBezTo>
                <a:close/>
                <a:moveTo>
                  <a:pt x="58737" y="109538"/>
                </a:moveTo>
                <a:cubicBezTo>
                  <a:pt x="60935" y="109538"/>
                  <a:pt x="63133" y="111703"/>
                  <a:pt x="63133" y="114228"/>
                </a:cubicBezTo>
                <a:lnTo>
                  <a:pt x="63133" y="121084"/>
                </a:lnTo>
                <a:cubicBezTo>
                  <a:pt x="63133" y="123248"/>
                  <a:pt x="60935" y="125052"/>
                  <a:pt x="58737" y="125052"/>
                </a:cubicBezTo>
                <a:cubicBezTo>
                  <a:pt x="56173" y="125052"/>
                  <a:pt x="53975" y="123248"/>
                  <a:pt x="53975" y="121084"/>
                </a:cubicBezTo>
                <a:lnTo>
                  <a:pt x="53975" y="114228"/>
                </a:lnTo>
                <a:cubicBezTo>
                  <a:pt x="53975" y="111703"/>
                  <a:pt x="56173" y="109538"/>
                  <a:pt x="58737" y="109538"/>
                </a:cubicBezTo>
                <a:close/>
                <a:moveTo>
                  <a:pt x="58737" y="84138"/>
                </a:moveTo>
                <a:cubicBezTo>
                  <a:pt x="60935" y="84138"/>
                  <a:pt x="63133" y="86353"/>
                  <a:pt x="63133" y="88568"/>
                </a:cubicBezTo>
                <a:lnTo>
                  <a:pt x="63133" y="95214"/>
                </a:lnTo>
                <a:cubicBezTo>
                  <a:pt x="63133" y="97798"/>
                  <a:pt x="60935" y="99644"/>
                  <a:pt x="58737" y="99644"/>
                </a:cubicBezTo>
                <a:cubicBezTo>
                  <a:pt x="56173" y="99644"/>
                  <a:pt x="53975" y="97798"/>
                  <a:pt x="53975" y="95214"/>
                </a:cubicBezTo>
                <a:lnTo>
                  <a:pt x="53975" y="88568"/>
                </a:lnTo>
                <a:cubicBezTo>
                  <a:pt x="53975" y="86353"/>
                  <a:pt x="56173" y="84138"/>
                  <a:pt x="58737" y="84138"/>
                </a:cubicBezTo>
                <a:close/>
                <a:moveTo>
                  <a:pt x="240729" y="77788"/>
                </a:moveTo>
                <a:cubicBezTo>
                  <a:pt x="243396" y="77788"/>
                  <a:pt x="245682" y="79225"/>
                  <a:pt x="245682" y="81739"/>
                </a:cubicBezTo>
                <a:lnTo>
                  <a:pt x="245682" y="152494"/>
                </a:lnTo>
                <a:cubicBezTo>
                  <a:pt x="245682" y="155008"/>
                  <a:pt x="243396" y="156804"/>
                  <a:pt x="240729" y="156804"/>
                </a:cubicBezTo>
                <a:cubicBezTo>
                  <a:pt x="238824" y="156804"/>
                  <a:pt x="236538" y="155008"/>
                  <a:pt x="236538" y="152494"/>
                </a:cubicBezTo>
                <a:lnTo>
                  <a:pt x="236538" y="81739"/>
                </a:lnTo>
                <a:cubicBezTo>
                  <a:pt x="236538" y="79225"/>
                  <a:pt x="238824" y="77788"/>
                  <a:pt x="240729" y="77788"/>
                </a:cubicBezTo>
                <a:close/>
                <a:moveTo>
                  <a:pt x="169862" y="77788"/>
                </a:moveTo>
                <a:cubicBezTo>
                  <a:pt x="171694" y="77788"/>
                  <a:pt x="174258" y="79225"/>
                  <a:pt x="174258" y="81739"/>
                </a:cubicBezTo>
                <a:lnTo>
                  <a:pt x="174258" y="152494"/>
                </a:lnTo>
                <a:cubicBezTo>
                  <a:pt x="174258" y="155008"/>
                  <a:pt x="171694" y="156804"/>
                  <a:pt x="169862" y="156804"/>
                </a:cubicBezTo>
                <a:cubicBezTo>
                  <a:pt x="167298" y="156804"/>
                  <a:pt x="165100" y="155008"/>
                  <a:pt x="165100" y="152494"/>
                </a:cubicBezTo>
                <a:lnTo>
                  <a:pt x="165100" y="81739"/>
                </a:lnTo>
                <a:cubicBezTo>
                  <a:pt x="165100" y="79225"/>
                  <a:pt x="167298" y="77788"/>
                  <a:pt x="169862" y="77788"/>
                </a:cubicBezTo>
                <a:close/>
                <a:moveTo>
                  <a:pt x="186865" y="58738"/>
                </a:moveTo>
                <a:lnTo>
                  <a:pt x="222353" y="58738"/>
                </a:lnTo>
                <a:cubicBezTo>
                  <a:pt x="224504" y="58738"/>
                  <a:pt x="226655" y="60936"/>
                  <a:pt x="226655" y="63134"/>
                </a:cubicBezTo>
                <a:cubicBezTo>
                  <a:pt x="226655" y="65699"/>
                  <a:pt x="224504" y="67897"/>
                  <a:pt x="222353" y="67897"/>
                </a:cubicBezTo>
                <a:lnTo>
                  <a:pt x="186865" y="67897"/>
                </a:lnTo>
                <a:cubicBezTo>
                  <a:pt x="184356" y="67897"/>
                  <a:pt x="182563" y="65699"/>
                  <a:pt x="182563" y="63134"/>
                </a:cubicBezTo>
                <a:cubicBezTo>
                  <a:pt x="182563" y="60936"/>
                  <a:pt x="184356" y="58738"/>
                  <a:pt x="186865" y="58738"/>
                </a:cubicBezTo>
                <a:close/>
                <a:moveTo>
                  <a:pt x="174841" y="23813"/>
                </a:moveTo>
                <a:lnTo>
                  <a:pt x="287771" y="23813"/>
                </a:lnTo>
                <a:cubicBezTo>
                  <a:pt x="289575" y="23813"/>
                  <a:pt x="291739" y="25968"/>
                  <a:pt x="291739" y="28482"/>
                </a:cubicBezTo>
                <a:cubicBezTo>
                  <a:pt x="291739" y="30996"/>
                  <a:pt x="289575" y="32792"/>
                  <a:pt x="287771" y="32792"/>
                </a:cubicBezTo>
                <a:lnTo>
                  <a:pt x="280194" y="32792"/>
                </a:lnTo>
                <a:lnTo>
                  <a:pt x="280194" y="200875"/>
                </a:lnTo>
                <a:lnTo>
                  <a:pt x="287771" y="200875"/>
                </a:lnTo>
                <a:cubicBezTo>
                  <a:pt x="289575" y="200875"/>
                  <a:pt x="291739" y="202671"/>
                  <a:pt x="291739" y="205185"/>
                </a:cubicBezTo>
                <a:cubicBezTo>
                  <a:pt x="291739" y="207699"/>
                  <a:pt x="289575" y="209854"/>
                  <a:pt x="287771" y="209854"/>
                </a:cubicBezTo>
                <a:lnTo>
                  <a:pt x="234734" y="209854"/>
                </a:lnTo>
                <a:lnTo>
                  <a:pt x="261793" y="285995"/>
                </a:lnTo>
                <a:cubicBezTo>
                  <a:pt x="262876" y="288149"/>
                  <a:pt x="261433" y="291023"/>
                  <a:pt x="259268" y="291741"/>
                </a:cubicBezTo>
                <a:cubicBezTo>
                  <a:pt x="258546" y="291741"/>
                  <a:pt x="258185" y="291741"/>
                  <a:pt x="257825" y="291741"/>
                </a:cubicBezTo>
                <a:cubicBezTo>
                  <a:pt x="256381" y="291741"/>
                  <a:pt x="254578" y="291023"/>
                  <a:pt x="253856" y="288868"/>
                </a:cubicBezTo>
                <a:lnTo>
                  <a:pt x="225353" y="209854"/>
                </a:lnTo>
                <a:lnTo>
                  <a:pt x="209117" y="209854"/>
                </a:lnTo>
                <a:lnTo>
                  <a:pt x="209117" y="287431"/>
                </a:lnTo>
                <a:cubicBezTo>
                  <a:pt x="209117" y="290304"/>
                  <a:pt x="206953" y="291741"/>
                  <a:pt x="204427" y="291741"/>
                </a:cubicBezTo>
                <a:cubicBezTo>
                  <a:pt x="202262" y="291741"/>
                  <a:pt x="200458" y="290304"/>
                  <a:pt x="200458" y="287431"/>
                </a:cubicBezTo>
                <a:lnTo>
                  <a:pt x="200458" y="209854"/>
                </a:lnTo>
                <a:lnTo>
                  <a:pt x="184222" y="209854"/>
                </a:lnTo>
                <a:lnTo>
                  <a:pt x="155719" y="288868"/>
                </a:lnTo>
                <a:cubicBezTo>
                  <a:pt x="154997" y="291023"/>
                  <a:pt x="153194" y="291741"/>
                  <a:pt x="151390" y="291741"/>
                </a:cubicBezTo>
                <a:cubicBezTo>
                  <a:pt x="151029" y="291741"/>
                  <a:pt x="150668" y="291741"/>
                  <a:pt x="149586" y="291741"/>
                </a:cubicBezTo>
                <a:cubicBezTo>
                  <a:pt x="147782" y="291023"/>
                  <a:pt x="146338" y="288149"/>
                  <a:pt x="147060" y="285995"/>
                </a:cubicBezTo>
                <a:lnTo>
                  <a:pt x="174480" y="209854"/>
                </a:lnTo>
                <a:lnTo>
                  <a:pt x="121804" y="209854"/>
                </a:lnTo>
                <a:cubicBezTo>
                  <a:pt x="119640" y="209854"/>
                  <a:pt x="117475" y="207699"/>
                  <a:pt x="117475" y="205185"/>
                </a:cubicBezTo>
                <a:cubicBezTo>
                  <a:pt x="117475" y="202671"/>
                  <a:pt x="119640" y="200875"/>
                  <a:pt x="121804" y="200875"/>
                </a:cubicBezTo>
                <a:lnTo>
                  <a:pt x="129381" y="200875"/>
                </a:lnTo>
                <a:lnTo>
                  <a:pt x="129381" y="81278"/>
                </a:lnTo>
                <a:cubicBezTo>
                  <a:pt x="129381" y="78763"/>
                  <a:pt x="131185" y="77327"/>
                  <a:pt x="133350" y="77327"/>
                </a:cubicBezTo>
                <a:cubicBezTo>
                  <a:pt x="135875" y="77327"/>
                  <a:pt x="138401" y="78763"/>
                  <a:pt x="138401" y="81278"/>
                </a:cubicBezTo>
                <a:lnTo>
                  <a:pt x="138401" y="200875"/>
                </a:lnTo>
                <a:lnTo>
                  <a:pt x="271174" y="200875"/>
                </a:lnTo>
                <a:lnTo>
                  <a:pt x="271174" y="32792"/>
                </a:lnTo>
                <a:lnTo>
                  <a:pt x="174841" y="32792"/>
                </a:lnTo>
                <a:cubicBezTo>
                  <a:pt x="172676" y="32792"/>
                  <a:pt x="170512" y="30996"/>
                  <a:pt x="170512" y="28482"/>
                </a:cubicBezTo>
                <a:cubicBezTo>
                  <a:pt x="170512" y="25968"/>
                  <a:pt x="172676" y="23813"/>
                  <a:pt x="174841" y="23813"/>
                </a:cubicBezTo>
                <a:close/>
                <a:moveTo>
                  <a:pt x="138359" y="22108"/>
                </a:moveTo>
                <a:lnTo>
                  <a:pt x="99445" y="61295"/>
                </a:lnTo>
                <a:cubicBezTo>
                  <a:pt x="93680" y="66687"/>
                  <a:pt x="86834" y="69563"/>
                  <a:pt x="78547" y="69563"/>
                </a:cubicBezTo>
                <a:lnTo>
                  <a:pt x="62694" y="69563"/>
                </a:lnTo>
                <a:cubicBezTo>
                  <a:pt x="62333" y="71361"/>
                  <a:pt x="60532" y="72439"/>
                  <a:pt x="58730" y="72439"/>
                </a:cubicBezTo>
                <a:cubicBezTo>
                  <a:pt x="56568" y="72439"/>
                  <a:pt x="54767" y="71361"/>
                  <a:pt x="54407" y="69563"/>
                </a:cubicBezTo>
                <a:lnTo>
                  <a:pt x="28104" y="69563"/>
                </a:lnTo>
                <a:cubicBezTo>
                  <a:pt x="17295" y="69563"/>
                  <a:pt x="9008" y="78192"/>
                  <a:pt x="9008" y="89336"/>
                </a:cubicBezTo>
                <a:lnTo>
                  <a:pt x="9008" y="168429"/>
                </a:lnTo>
                <a:cubicBezTo>
                  <a:pt x="9008" y="172743"/>
                  <a:pt x="12250" y="176338"/>
                  <a:pt x="16214" y="176338"/>
                </a:cubicBezTo>
                <a:cubicBezTo>
                  <a:pt x="20537" y="176338"/>
                  <a:pt x="23780" y="172743"/>
                  <a:pt x="23780" y="168429"/>
                </a:cubicBezTo>
                <a:lnTo>
                  <a:pt x="23780" y="93291"/>
                </a:lnTo>
                <a:cubicBezTo>
                  <a:pt x="23780" y="90774"/>
                  <a:pt x="25582" y="88617"/>
                  <a:pt x="28104" y="88617"/>
                </a:cubicBezTo>
                <a:cubicBezTo>
                  <a:pt x="30626" y="88617"/>
                  <a:pt x="32788" y="90774"/>
                  <a:pt x="32788" y="93291"/>
                </a:cubicBezTo>
                <a:lnTo>
                  <a:pt x="32788" y="162676"/>
                </a:lnTo>
                <a:lnTo>
                  <a:pt x="84673" y="162676"/>
                </a:lnTo>
                <a:lnTo>
                  <a:pt x="84673" y="108031"/>
                </a:lnTo>
                <a:cubicBezTo>
                  <a:pt x="84673" y="100841"/>
                  <a:pt x="87195" y="94729"/>
                  <a:pt x="91879" y="90055"/>
                </a:cubicBezTo>
                <a:lnTo>
                  <a:pt x="149168" y="32534"/>
                </a:lnTo>
                <a:cubicBezTo>
                  <a:pt x="150249" y="31455"/>
                  <a:pt x="151330" y="29298"/>
                  <a:pt x="151330" y="27500"/>
                </a:cubicBezTo>
                <a:cubicBezTo>
                  <a:pt x="151330" y="25343"/>
                  <a:pt x="150249" y="23186"/>
                  <a:pt x="149168" y="22108"/>
                </a:cubicBezTo>
                <a:cubicBezTo>
                  <a:pt x="146286" y="19232"/>
                  <a:pt x="141241" y="19232"/>
                  <a:pt x="138359" y="22108"/>
                </a:cubicBezTo>
                <a:close/>
                <a:moveTo>
                  <a:pt x="143583" y="11053"/>
                </a:moveTo>
                <a:cubicBezTo>
                  <a:pt x="147907" y="11053"/>
                  <a:pt x="152231" y="12581"/>
                  <a:pt x="155293" y="15637"/>
                </a:cubicBezTo>
                <a:cubicBezTo>
                  <a:pt x="158536" y="18872"/>
                  <a:pt x="159977" y="22827"/>
                  <a:pt x="159977" y="27500"/>
                </a:cubicBezTo>
                <a:cubicBezTo>
                  <a:pt x="159977" y="31815"/>
                  <a:pt x="158536" y="35769"/>
                  <a:pt x="155293" y="39005"/>
                </a:cubicBezTo>
                <a:lnTo>
                  <a:pt x="98004" y="96167"/>
                </a:lnTo>
                <a:cubicBezTo>
                  <a:pt x="95482" y="99403"/>
                  <a:pt x="93680" y="103357"/>
                  <a:pt x="93680" y="108031"/>
                </a:cubicBezTo>
                <a:lnTo>
                  <a:pt x="93680" y="272687"/>
                </a:lnTo>
                <a:cubicBezTo>
                  <a:pt x="93680" y="283112"/>
                  <a:pt x="84673" y="291741"/>
                  <a:pt x="74224" y="291741"/>
                </a:cubicBezTo>
                <a:cubicBezTo>
                  <a:pt x="67738" y="291741"/>
                  <a:pt x="62333" y="288865"/>
                  <a:pt x="58730" y="284910"/>
                </a:cubicBezTo>
                <a:cubicBezTo>
                  <a:pt x="54767" y="288865"/>
                  <a:pt x="49723" y="291741"/>
                  <a:pt x="43597" y="291741"/>
                </a:cubicBezTo>
                <a:cubicBezTo>
                  <a:pt x="32788" y="291741"/>
                  <a:pt x="23780" y="283112"/>
                  <a:pt x="23780" y="272687"/>
                </a:cubicBezTo>
                <a:lnTo>
                  <a:pt x="23780" y="183169"/>
                </a:lnTo>
                <a:cubicBezTo>
                  <a:pt x="21618" y="184247"/>
                  <a:pt x="19096" y="184966"/>
                  <a:pt x="16214" y="184966"/>
                </a:cubicBezTo>
                <a:cubicBezTo>
                  <a:pt x="7206" y="184966"/>
                  <a:pt x="0" y="177416"/>
                  <a:pt x="0" y="168429"/>
                </a:cubicBezTo>
                <a:lnTo>
                  <a:pt x="0" y="89336"/>
                </a:lnTo>
                <a:cubicBezTo>
                  <a:pt x="0" y="73158"/>
                  <a:pt x="12611" y="60576"/>
                  <a:pt x="28104" y="60576"/>
                </a:cubicBezTo>
                <a:lnTo>
                  <a:pt x="78547" y="60576"/>
                </a:lnTo>
                <a:cubicBezTo>
                  <a:pt x="84312" y="60576"/>
                  <a:pt x="89357" y="58778"/>
                  <a:pt x="92960" y="54464"/>
                </a:cubicBezTo>
                <a:lnTo>
                  <a:pt x="131873" y="15637"/>
                </a:lnTo>
                <a:cubicBezTo>
                  <a:pt x="134936" y="12581"/>
                  <a:pt x="139260" y="11053"/>
                  <a:pt x="143583" y="11053"/>
                </a:cubicBezTo>
                <a:close/>
                <a:moveTo>
                  <a:pt x="58558" y="8944"/>
                </a:moveTo>
                <a:cubicBezTo>
                  <a:pt x="49551" y="8944"/>
                  <a:pt x="41624" y="16098"/>
                  <a:pt x="41624" y="25400"/>
                </a:cubicBezTo>
                <a:cubicBezTo>
                  <a:pt x="41624" y="34344"/>
                  <a:pt x="49551" y="41498"/>
                  <a:pt x="58558" y="41498"/>
                </a:cubicBezTo>
                <a:cubicBezTo>
                  <a:pt x="67565" y="41498"/>
                  <a:pt x="74770" y="34344"/>
                  <a:pt x="74770" y="25400"/>
                </a:cubicBezTo>
                <a:cubicBezTo>
                  <a:pt x="74770" y="16098"/>
                  <a:pt x="67565" y="8944"/>
                  <a:pt x="58558" y="8944"/>
                </a:cubicBezTo>
                <a:close/>
                <a:moveTo>
                  <a:pt x="58558" y="0"/>
                </a:moveTo>
                <a:cubicBezTo>
                  <a:pt x="72609" y="0"/>
                  <a:pt x="83777" y="11090"/>
                  <a:pt x="83777" y="25400"/>
                </a:cubicBezTo>
                <a:cubicBezTo>
                  <a:pt x="83777" y="39352"/>
                  <a:pt x="72609" y="50442"/>
                  <a:pt x="58558" y="50442"/>
                </a:cubicBezTo>
                <a:cubicBezTo>
                  <a:pt x="44507" y="50442"/>
                  <a:pt x="33338" y="39352"/>
                  <a:pt x="33338" y="25400"/>
                </a:cubicBezTo>
                <a:cubicBezTo>
                  <a:pt x="33338" y="11090"/>
                  <a:pt x="44507" y="0"/>
                  <a:pt x="58558" y="0"/>
                </a:cubicBezTo>
                <a:close/>
              </a:path>
            </a:pathLst>
          </a:custGeom>
          <a:solidFill>
            <a:schemeClr val="bg1"/>
          </a:solidFill>
          <a:ln>
            <a:noFill/>
          </a:ln>
          <a:effectLst/>
        </p:spPr>
        <p:txBody>
          <a:bodyPr anchor="ctr"/>
          <a:lstStyle/>
          <a:p>
            <a:endParaRPr lang="en-US" sz="900">
              <a:latin typeface="Lato Light" panose="020F0502020204030203" pitchFamily="34" charset="0"/>
            </a:endParaRPr>
          </a:p>
        </p:txBody>
      </p:sp>
    </p:spTree>
    <p:extLst>
      <p:ext uri="{BB962C8B-B14F-4D97-AF65-F5344CB8AC3E}">
        <p14:creationId xmlns:p14="http://schemas.microsoft.com/office/powerpoint/2010/main" val="4092115774"/>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person&#10;&#10;Description automatically generated">
            <a:extLst>
              <a:ext uri="{FF2B5EF4-FFF2-40B4-BE49-F238E27FC236}">
                <a16:creationId xmlns:a16="http://schemas.microsoft.com/office/drawing/2014/main" id="{B89A9813-A7D7-6141-9A7E-A45ADA33EBC7}"/>
              </a:ext>
            </a:extLst>
          </p:cNvPr>
          <p:cNvPicPr>
            <a:picLocks noChangeAspect="1"/>
          </p:cNvPicPr>
          <p:nvPr/>
        </p:nvPicPr>
        <p:blipFill>
          <a:blip r:embed="rId2">
            <a:extLst>
              <a:ext uri="{28A0092B-C50C-407E-A947-70E740481C1C}">
                <a14:useLocalDpi xmlns:a14="http://schemas.microsoft.com/office/drawing/2010/main"/>
              </a:ext>
            </a:extLst>
          </a:blip>
          <a:srcRect b="-1"/>
          <a:stretch>
            <a:fillRect/>
          </a:stretch>
        </p:blipFill>
        <p:spPr>
          <a:xfrm>
            <a:off x="5378782" y="609508"/>
            <a:ext cx="6338704" cy="5790785"/>
          </a:xfrm>
          <a:prstGeom prst="rect">
            <a:avLst/>
          </a:prstGeom>
        </p:spPr>
      </p:pic>
      <p:sp>
        <p:nvSpPr>
          <p:cNvPr id="2" name="Title 1">
            <a:extLst>
              <a:ext uri="{FF2B5EF4-FFF2-40B4-BE49-F238E27FC236}">
                <a16:creationId xmlns:a16="http://schemas.microsoft.com/office/drawing/2014/main" id="{E3503A98-4DF3-C944-B63A-5EE2C80358DB}"/>
              </a:ext>
            </a:extLst>
          </p:cNvPr>
          <p:cNvSpPr>
            <a:spLocks noGrp="1"/>
          </p:cNvSpPr>
          <p:nvPr>
            <p:ph type="ctrTitle"/>
          </p:nvPr>
        </p:nvSpPr>
        <p:spPr>
          <a:xfrm>
            <a:off x="474512" y="1389242"/>
            <a:ext cx="4904269" cy="1600499"/>
          </a:xfrm>
        </p:spPr>
        <p:txBody>
          <a:bodyPr>
            <a:normAutofit fontScale="90000"/>
          </a:bodyPr>
          <a:lstStyle/>
          <a:p>
            <a:r>
              <a:rPr lang="en-US" sz="3200" b="0" i="0" strike="noStrike" cap="all" spc="0" baseline="0" dirty="0">
                <a:solidFill>
                  <a:srgbClr val="FF7B00"/>
                </a:solidFill>
                <a:effectLst/>
                <a:latin typeface="Gill Sans MT"/>
                <a:ea typeface="Gill Sans MT"/>
                <a:cs typeface="Gill Sans MT"/>
              </a:rPr>
              <a:t>C</a:t>
            </a:r>
            <a:r>
              <a:rPr lang="es" sz="3200" b="0" i="0" strike="noStrike" cap="all" spc="0" baseline="0" dirty="0">
                <a:solidFill>
                  <a:srgbClr val="FF7B00"/>
                </a:solidFill>
                <a:effectLst/>
                <a:latin typeface="Gill Sans MT"/>
                <a:ea typeface="Gill Sans MT"/>
                <a:cs typeface="Gill Sans MT"/>
              </a:rPr>
              <a:t>amino para LA PROTECCIÓN AL CLIENTE</a:t>
            </a:r>
            <a:br>
              <a:rPr sz="3200" dirty="0"/>
            </a:br>
            <a:br>
              <a:rPr sz="3200" dirty="0"/>
            </a:br>
            <a:r>
              <a:rPr lang="es" sz="2000" b="0" i="0" strike="noStrike" cap="all" spc="0" baseline="0" dirty="0">
                <a:solidFill>
                  <a:srgbClr val="253950"/>
                </a:solidFill>
                <a:effectLst/>
                <a:latin typeface="Gill Sans MT"/>
                <a:ea typeface="Gill Sans MT"/>
                <a:cs typeface="Gill Sans MT"/>
              </a:rPr>
              <a:t>mecanismo de manejo de quejas</a:t>
            </a:r>
          </a:p>
        </p:txBody>
      </p:sp>
      <p:sp>
        <p:nvSpPr>
          <p:cNvPr id="3" name="Subtitle 2">
            <a:extLst>
              <a:ext uri="{FF2B5EF4-FFF2-40B4-BE49-F238E27FC236}">
                <a16:creationId xmlns:a16="http://schemas.microsoft.com/office/drawing/2014/main" id="{14758C18-713F-9847-8E24-BE97F66BBEE4}"/>
              </a:ext>
            </a:extLst>
          </p:cNvPr>
          <p:cNvSpPr>
            <a:spLocks noGrp="1"/>
          </p:cNvSpPr>
          <p:nvPr>
            <p:ph type="subTitle" idx="1"/>
          </p:nvPr>
        </p:nvSpPr>
        <p:spPr>
          <a:xfrm>
            <a:off x="503699" y="3262071"/>
            <a:ext cx="4904266" cy="1061956"/>
          </a:xfrm>
        </p:spPr>
        <p:txBody>
          <a:bodyPr>
            <a:normAutofit/>
          </a:bodyPr>
          <a:lstStyle/>
          <a:p>
            <a:r>
              <a:rPr lang="es" sz="1600" b="0" i="0" strike="noStrike" cap="all" spc="0" baseline="0" dirty="0">
                <a:solidFill>
                  <a:srgbClr val="E7DEC9"/>
                </a:solidFill>
                <a:effectLst/>
                <a:latin typeface="Gill Sans MT"/>
                <a:ea typeface="Gill Sans MT"/>
                <a:cs typeface="Gill Sans MT"/>
              </a:rPr>
              <a:t>Requisitos </a:t>
            </a:r>
            <a:r>
              <a:rPr lang="es" dirty="0">
                <a:solidFill>
                  <a:srgbClr val="E7DEC9"/>
                </a:solidFill>
                <a:latin typeface="Gill Sans MT"/>
                <a:ea typeface="Gill Sans MT"/>
                <a:cs typeface="Gill Sans MT"/>
              </a:rPr>
              <a:t>minimos </a:t>
            </a:r>
            <a:endParaRPr lang="es" sz="1600" b="0" i="0" strike="noStrike" cap="all" spc="0" baseline="0" dirty="0">
              <a:solidFill>
                <a:srgbClr val="E7DEC9"/>
              </a:solidFill>
              <a:effectLst/>
              <a:latin typeface="Gill Sans MT"/>
              <a:ea typeface="Gill Sans MT"/>
              <a:cs typeface="Gill Sans MT"/>
            </a:endParaRPr>
          </a:p>
        </p:txBody>
      </p:sp>
    </p:spTree>
    <p:extLst>
      <p:ext uri="{BB962C8B-B14F-4D97-AF65-F5344CB8AC3E}">
        <p14:creationId xmlns:p14="http://schemas.microsoft.com/office/powerpoint/2010/main" val="2422395953"/>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95E3371-BAD6-6D4B-99B2-FEB4A0A8BF3C}"/>
              </a:ext>
            </a:extLst>
          </p:cNvPr>
          <p:cNvSpPr>
            <a:spLocks noGrp="1"/>
          </p:cNvSpPr>
          <p:nvPr>
            <p:ph type="sldNum" sz="quarter" idx="12"/>
          </p:nvPr>
        </p:nvSpPr>
        <p:spPr/>
        <p:txBody>
          <a:bodyPr/>
          <a:lstStyle/>
          <a:p>
            <a:fld id="{D57F1E4F-1CFF-5643-939E-217C01CDF565}" type="slidenum">
              <a:rPr lang="en-US" smtClean="0"/>
              <a:t>35</a:t>
            </a:fld>
            <a:endParaRPr lang="en-US"/>
          </a:p>
        </p:txBody>
      </p:sp>
      <p:sp>
        <p:nvSpPr>
          <p:cNvPr id="6" name="Title 1">
            <a:extLst>
              <a:ext uri="{FF2B5EF4-FFF2-40B4-BE49-F238E27FC236}">
                <a16:creationId xmlns:a16="http://schemas.microsoft.com/office/drawing/2014/main" id="{95D6F7ED-2C62-BA43-90C9-B65347DA5B20}"/>
              </a:ext>
            </a:extLst>
          </p:cNvPr>
          <p:cNvSpPr>
            <a:spLocks noGrp="1"/>
          </p:cNvSpPr>
          <p:nvPr>
            <p:ph type="title"/>
          </p:nvPr>
        </p:nvSpPr>
        <p:spPr>
          <a:xfrm>
            <a:off x="581192" y="702156"/>
            <a:ext cx="11029616" cy="553947"/>
          </a:xfrm>
        </p:spPr>
        <p:txBody>
          <a:bodyPr/>
          <a:lstStyle/>
          <a:p>
            <a:r>
              <a:rPr lang="es" dirty="0">
                <a:solidFill>
                  <a:srgbClr val="FFFFFF"/>
                </a:solidFill>
                <a:latin typeface="Gill Sans MT"/>
                <a:ea typeface="Gill Sans MT"/>
                <a:cs typeface="Gill Sans MT"/>
              </a:rPr>
              <a:t>R</a:t>
            </a:r>
            <a:r>
              <a:rPr lang="es" sz="2800" b="0" i="0" strike="noStrike" cap="none" spc="0" baseline="0" dirty="0">
                <a:solidFill>
                  <a:srgbClr val="FFFFFF"/>
                </a:solidFill>
                <a:effectLst/>
                <a:latin typeface="Gill Sans MT"/>
                <a:ea typeface="Gill Sans MT"/>
                <a:cs typeface="Gill Sans MT"/>
              </a:rPr>
              <a:t>equisitos mínimos para la Certificacion en Proteccion al Cliente</a:t>
            </a:r>
          </a:p>
        </p:txBody>
      </p:sp>
      <p:sp>
        <p:nvSpPr>
          <p:cNvPr id="9" name="Rectangle à coins arrondis 4">
            <a:extLst>
              <a:ext uri="{FF2B5EF4-FFF2-40B4-BE49-F238E27FC236}">
                <a16:creationId xmlns:a16="http://schemas.microsoft.com/office/drawing/2014/main" id="{E885182B-E5C2-1F44-8FA1-4BC047C5765B}"/>
              </a:ext>
            </a:extLst>
          </p:cNvPr>
          <p:cNvSpPr/>
          <p:nvPr/>
        </p:nvSpPr>
        <p:spPr>
          <a:xfrm>
            <a:off x="441511" y="1516497"/>
            <a:ext cx="11308977" cy="652715"/>
          </a:xfrm>
          <a:prstGeom prst="round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r>
              <a:rPr lang="es" sz="2400" b="0" i="0" strike="noStrike" cap="none" spc="0" baseline="0">
                <a:solidFill>
                  <a:srgbClr val="FFFFFF"/>
                </a:solidFill>
                <a:effectLst/>
                <a:latin typeface="Gill Sans MT"/>
                <a:ea typeface="Gill Sans MT"/>
                <a:cs typeface="Gill Sans MT"/>
              </a:rPr>
              <a:t>Hay 3 indicadores de nivel de entrada</a:t>
            </a:r>
          </a:p>
        </p:txBody>
      </p:sp>
      <p:sp>
        <p:nvSpPr>
          <p:cNvPr id="10" name="TextBox 9">
            <a:extLst>
              <a:ext uri="{FF2B5EF4-FFF2-40B4-BE49-F238E27FC236}">
                <a16:creationId xmlns:a16="http://schemas.microsoft.com/office/drawing/2014/main" id="{706C2D07-DDBF-2742-8F11-BA645F80F3F2}"/>
              </a:ext>
            </a:extLst>
          </p:cNvPr>
          <p:cNvSpPr txBox="1"/>
          <p:nvPr/>
        </p:nvSpPr>
        <p:spPr>
          <a:xfrm>
            <a:off x="441511" y="2518816"/>
            <a:ext cx="11013888" cy="3293209"/>
          </a:xfrm>
          <a:prstGeom prst="rect">
            <a:avLst/>
          </a:prstGeom>
          <a:noFill/>
        </p:spPr>
        <p:txBody>
          <a:bodyPr wrap="square">
            <a:spAutoFit/>
          </a:bodyPr>
          <a:lstStyle/>
          <a:p>
            <a:pPr marL="342900" indent="-342900" algn="l" fontAlgn="t">
              <a:spcBef>
                <a:spcPts val="1200"/>
              </a:spcBef>
              <a:spcAft>
                <a:spcPts val="1200"/>
              </a:spcAft>
              <a:buFont typeface="Arial" panose="020B0604020202020204" pitchFamily="34" charset="0"/>
              <a:buChar char="•"/>
            </a:pPr>
            <a:r>
              <a:rPr lang="es" sz="2400" b="0" i="0" strike="noStrike" cap="none" spc="0" baseline="0" dirty="0">
                <a:solidFill>
                  <a:srgbClr val="753005"/>
                </a:solidFill>
                <a:effectLst/>
                <a:latin typeface="Gill Sans MT"/>
                <a:ea typeface="Gill Sans MT"/>
                <a:cs typeface="Gill Sans MT"/>
              </a:rPr>
              <a:t>Los clientes tienen una manera de presentar quejas a personas que no sean su oficial de crédito/oficial de producto y el supervisor de esa persona.</a:t>
            </a:r>
          </a:p>
          <a:p>
            <a:pPr marL="342900" indent="-342900" fontAlgn="t">
              <a:spcBef>
                <a:spcPts val="1200"/>
              </a:spcBef>
              <a:spcAft>
                <a:spcPts val="1200"/>
              </a:spcAft>
              <a:buFont typeface="Arial" panose="020B0604020202020204" pitchFamily="34" charset="0"/>
              <a:buChar char="•"/>
            </a:pPr>
            <a:r>
              <a:rPr lang="es" sz="2400" dirty="0">
                <a:solidFill>
                  <a:srgbClr val="B04808"/>
                </a:solidFill>
                <a:latin typeface="Gill Sans MT"/>
                <a:ea typeface="Gill Sans MT"/>
                <a:cs typeface="Gill Sans MT"/>
              </a:rPr>
              <a:t>La institucion </a:t>
            </a:r>
            <a:r>
              <a:rPr lang="es" sz="2400" b="0" i="0" strike="noStrike" cap="none" spc="0" baseline="0" dirty="0">
                <a:solidFill>
                  <a:srgbClr val="B04808"/>
                </a:solidFill>
                <a:effectLst/>
                <a:latin typeface="Gill Sans MT"/>
                <a:ea typeface="Gill Sans MT"/>
                <a:cs typeface="Gill Sans MT"/>
              </a:rPr>
              <a:t>dispone de al menos dos canales de denuncia gratuitos y accesibles para los clientes.</a:t>
            </a:r>
          </a:p>
          <a:p>
            <a:pPr marL="342900" indent="-342900" fontAlgn="t">
              <a:spcBef>
                <a:spcPts val="1200"/>
              </a:spcBef>
              <a:spcAft>
                <a:spcPts val="1200"/>
              </a:spcAft>
              <a:buFont typeface="Arial" panose="020B0604020202020204" pitchFamily="34" charset="0"/>
              <a:buChar char="•"/>
            </a:pPr>
            <a:r>
              <a:rPr lang="es" sz="2400" b="0" i="0" strike="noStrike" cap="none" spc="0" baseline="0" dirty="0">
                <a:solidFill>
                  <a:srgbClr val="753005"/>
                </a:solidFill>
                <a:effectLst/>
                <a:latin typeface="Gill Sans MT"/>
                <a:ea typeface="Gill Sans MT"/>
                <a:cs typeface="Gill Sans MT"/>
              </a:rPr>
              <a:t>La institucion muestra información sobre cómo presentar una queja en las sucursales, en las ubicaciones de los agentes, en la documentación del producto y en todos los canales digitales que utiliza para brindar servicios a los clientes.</a:t>
            </a:r>
            <a:endParaRPr lang="en-IN" sz="2400" dirty="0">
              <a:solidFill>
                <a:schemeClr val="accent6">
                  <a:lumMod val="50000"/>
                </a:schemeClr>
              </a:solidFill>
              <a:latin typeface="Calibri" panose="020F0502020204030204" pitchFamily="34" charset="0"/>
            </a:endParaRPr>
          </a:p>
        </p:txBody>
      </p:sp>
    </p:spTree>
    <p:extLst>
      <p:ext uri="{BB962C8B-B14F-4D97-AF65-F5344CB8AC3E}">
        <p14:creationId xmlns:p14="http://schemas.microsoft.com/office/powerpoint/2010/main" val="369697552"/>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4" name="Picture 2" descr="Picture 2"/>
          <p:cNvPicPr>
            <a:picLocks noChangeAspect="1"/>
          </p:cNvPicPr>
          <p:nvPr/>
        </p:nvPicPr>
        <p:blipFill>
          <a:blip r:embed="rId2"/>
          <a:stretch>
            <a:fillRect/>
          </a:stretch>
        </p:blipFill>
        <p:spPr>
          <a:xfrm>
            <a:off x="2076227" y="1821185"/>
            <a:ext cx="7846020" cy="4289159"/>
          </a:xfrm>
          <a:prstGeom prst="rect">
            <a:avLst/>
          </a:prstGeom>
          <a:ln w="12700">
            <a:miter lim="400000"/>
          </a:ln>
        </p:spPr>
      </p:pic>
      <p:sp>
        <p:nvSpPr>
          <p:cNvPr id="2" name="Slide Number Placeholder 1">
            <a:extLst>
              <a:ext uri="{FF2B5EF4-FFF2-40B4-BE49-F238E27FC236}">
                <a16:creationId xmlns:a16="http://schemas.microsoft.com/office/drawing/2014/main" id="{BF9DDB01-D6BF-4A98-858B-ABDAEA97DCF2}"/>
              </a:ext>
            </a:extLst>
          </p:cNvPr>
          <p:cNvSpPr>
            <a:spLocks noGrp="1"/>
          </p:cNvSpPr>
          <p:nvPr>
            <p:ph type="sldNum" sz="quarter" idx="12"/>
          </p:nvPr>
        </p:nvSpPr>
        <p:spPr/>
        <p:txBody>
          <a:bodyPr/>
          <a:lstStyle/>
          <a:p>
            <a:fld id="{D57F1E4F-1CFF-5643-939E-217C01CDF565}" type="slidenum">
              <a:rPr lang="en-US" smtClean="0"/>
              <a:t>36</a:t>
            </a:fld>
            <a:endParaRPr lang="en-US"/>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Picture 4">
            <a:extLst>
              <a:ext uri="{FF2B5EF4-FFF2-40B4-BE49-F238E27FC236}">
                <a16:creationId xmlns:a16="http://schemas.microsoft.com/office/drawing/2014/main" id="{06690248-4A53-F343-BF78-38B7D1A51894}"/>
              </a:ext>
            </a:extLst>
          </p:cNvPr>
          <p:cNvPicPr>
            <a:picLocks noChangeAspect="1"/>
          </p:cNvPicPr>
          <p:nvPr/>
        </p:nvPicPr>
        <p:blipFill>
          <a:blip r:embed="rId3"/>
          <a:stretch>
            <a:fillRect/>
          </a:stretch>
        </p:blipFill>
        <p:spPr>
          <a:xfrm>
            <a:off x="504992" y="2113491"/>
            <a:ext cx="3684725" cy="1572270"/>
          </a:xfrm>
          <a:prstGeom prst="rect">
            <a:avLst/>
          </a:prstGeom>
          <a:ln w="12700" cap="flat">
            <a:noFill/>
            <a:miter lim="400000"/>
          </a:ln>
          <a:effectLst/>
        </p:spPr>
      </p:pic>
      <p:sp>
        <p:nvSpPr>
          <p:cNvPr id="3" name="Title 2">
            <a:extLst>
              <a:ext uri="{FF2B5EF4-FFF2-40B4-BE49-F238E27FC236}">
                <a16:creationId xmlns:a16="http://schemas.microsoft.com/office/drawing/2014/main" id="{3CAF8BEC-A723-431D-B287-56E93A10515C}"/>
              </a:ext>
            </a:extLst>
          </p:cNvPr>
          <p:cNvSpPr>
            <a:spLocks noGrp="1"/>
          </p:cNvSpPr>
          <p:nvPr>
            <p:ph type="title"/>
          </p:nvPr>
        </p:nvSpPr>
        <p:spPr/>
        <p:txBody>
          <a:bodyPr/>
          <a:lstStyle/>
          <a:p>
            <a:r>
              <a:rPr lang="es" sz="2000" b="0" i="0" strike="noStrike" cap="all" spc="0" baseline="0" dirty="0">
                <a:solidFill>
                  <a:srgbClr val="4DB1C2"/>
                </a:solidFill>
                <a:effectLst/>
                <a:latin typeface="Gill Sans MT"/>
                <a:ea typeface="Gill Sans MT"/>
                <a:cs typeface="Gill Sans MT"/>
              </a:rPr>
              <a:t>Gracias!</a:t>
            </a:r>
          </a:p>
        </p:txBody>
      </p:sp>
      <p:sp>
        <p:nvSpPr>
          <p:cNvPr id="2" name="Slide Number Placeholder 1">
            <a:extLst>
              <a:ext uri="{FF2B5EF4-FFF2-40B4-BE49-F238E27FC236}">
                <a16:creationId xmlns:a16="http://schemas.microsoft.com/office/drawing/2014/main" id="{244C00D9-18D7-4355-9BC4-4BF34D3CBAD4}"/>
              </a:ext>
            </a:extLst>
          </p:cNvPr>
          <p:cNvSpPr>
            <a:spLocks noGrp="1"/>
          </p:cNvSpPr>
          <p:nvPr>
            <p:ph type="sldNum" sz="quarter" idx="12"/>
          </p:nvPr>
        </p:nvSpPr>
        <p:spPr/>
        <p:txBody>
          <a:bodyPr/>
          <a:lstStyle/>
          <a:p>
            <a:fld id="{D57F1E4F-1CFF-5643-939E-217C01CDF565}" type="slidenum">
              <a:rPr lang="en-US" smtClean="0"/>
              <a:t>37</a:t>
            </a:fld>
            <a:endParaRPr lang="en-US"/>
          </a:p>
        </p:txBody>
      </p:sp>
      <p:sp>
        <p:nvSpPr>
          <p:cNvPr id="6" name="TextBox 5">
            <a:extLst>
              <a:ext uri="{FF2B5EF4-FFF2-40B4-BE49-F238E27FC236}">
                <a16:creationId xmlns:a16="http://schemas.microsoft.com/office/drawing/2014/main" id="{8E68FCA9-CD19-384B-A72C-DC3CA3AA3B9A}"/>
              </a:ext>
            </a:extLst>
          </p:cNvPr>
          <p:cNvSpPr txBox="1"/>
          <p:nvPr/>
        </p:nvSpPr>
        <p:spPr>
          <a:xfrm>
            <a:off x="5076236" y="1052966"/>
            <a:ext cx="6723281" cy="4023360"/>
          </a:xfrm>
          <a:prstGeom prst="rect">
            <a:avLst/>
          </a:prstGeom>
          <a:noFill/>
        </p:spPr>
        <p:txBody>
          <a:bodyPr wrap="square">
            <a:spAutoFit/>
          </a:bodyPr>
          <a:lstStyle/>
          <a:p>
            <a:r>
              <a:rPr lang="es" sz="2400" b="1" i="0" strike="noStrike" cap="none" spc="0" baseline="0" dirty="0">
                <a:solidFill>
                  <a:srgbClr val="753005"/>
                </a:solidFill>
                <a:effectLst/>
                <a:latin typeface="Gill Sans MT"/>
                <a:ea typeface="Gill Sans MT"/>
                <a:cs typeface="Gill Sans MT"/>
              </a:rPr>
              <a:t>¿Te gustaría recibir las notificaciones de próximos eventos, herramientas y recursos? Suscribirse a nuestro boletín!</a:t>
            </a:r>
          </a:p>
          <a:p>
            <a:r>
              <a:rPr lang="es" sz="2400" b="0" i="0" strike="noStrike" cap="none" spc="0" baseline="0" dirty="0">
                <a:solidFill>
                  <a:srgbClr val="753005"/>
                </a:solidFill>
                <a:effectLst/>
                <a:latin typeface="Gill Sans MT"/>
                <a:ea typeface="Gill Sans MT"/>
                <a:cs typeface="Gill Sans MT"/>
              </a:rPr>
              <a:t>(</a:t>
            </a:r>
            <a:r>
              <a:rPr lang="es" sz="2400" b="0" i="0" strike="noStrike" cap="none" spc="0" baseline="0" dirty="0">
                <a:solidFill>
                  <a:srgbClr val="000000"/>
                </a:solidFill>
                <a:effectLst/>
                <a:latin typeface="Gill Sans MT"/>
                <a:ea typeface="Gill Sans MT"/>
                <a:cs typeface="Gill Sans MT"/>
                <a:hlinkClick r:id="rId4" history="0"/>
              </a:rPr>
              <a:t>https://sptf.info/lista-de-correo</a:t>
            </a:r>
            <a:r>
              <a:rPr lang="es" sz="2400" b="0" i="0" strike="noStrike" cap="none" spc="0" baseline="0" dirty="0">
                <a:solidFill>
                  <a:srgbClr val="753005"/>
                </a:solidFill>
                <a:effectLst/>
                <a:latin typeface="Gill Sans MT"/>
                <a:ea typeface="Gill Sans MT"/>
                <a:cs typeface="Gill Sans MT"/>
              </a:rPr>
              <a:t>)  </a:t>
            </a:r>
          </a:p>
          <a:p>
            <a:endParaRPr lang="en-IN" sz="2400" dirty="0">
              <a:solidFill>
                <a:schemeClr val="accent6">
                  <a:lumMod val="50000"/>
                </a:schemeClr>
              </a:solidFill>
            </a:endParaRPr>
          </a:p>
          <a:p>
            <a:endParaRPr lang="en-IN" sz="2400" dirty="0">
              <a:solidFill>
                <a:schemeClr val="accent6">
                  <a:lumMod val="50000"/>
                </a:schemeClr>
              </a:solidFill>
            </a:endParaRPr>
          </a:p>
          <a:p>
            <a:r>
              <a:rPr lang="es" sz="2400" b="1" i="0" strike="noStrike" cap="none" spc="0" baseline="0" dirty="0">
                <a:solidFill>
                  <a:srgbClr val="753005"/>
                </a:solidFill>
                <a:effectLst/>
                <a:latin typeface="Gill Sans MT"/>
                <a:ea typeface="Gill Sans MT"/>
                <a:cs typeface="Gill Sans MT"/>
              </a:rPr>
              <a:t>¿Has revisado los nuevos estándares?</a:t>
            </a:r>
          </a:p>
          <a:p>
            <a:r>
              <a:rPr lang="es" sz="2400" b="0" i="0" strike="noStrike" cap="none" spc="0" baseline="0" dirty="0">
                <a:solidFill>
                  <a:srgbClr val="753005"/>
                </a:solidFill>
                <a:effectLst/>
                <a:latin typeface="Gill Sans MT"/>
                <a:ea typeface="Gill Sans MT"/>
                <a:cs typeface="Gill Sans MT"/>
              </a:rPr>
              <a:t>(</a:t>
            </a:r>
            <a:r>
              <a:rPr lang="es" sz="2400" b="0" i="0" strike="noStrike" cap="none" spc="0" baseline="0" dirty="0">
                <a:solidFill>
                  <a:srgbClr val="753005"/>
                </a:solidFill>
                <a:effectLst/>
                <a:latin typeface="Gill Sans MT"/>
                <a:ea typeface="Gill Sans MT"/>
                <a:cs typeface="Gill Sans MT"/>
                <a:hlinkClick r:id="rId5" history="0"/>
              </a:rPr>
              <a:t>https://sptf.info/universal-standards-for-spm/universal-standards</a:t>
            </a:r>
            <a:r>
              <a:rPr lang="es" sz="2400" b="0" i="0" strike="noStrike" cap="none" spc="0" baseline="0" dirty="0">
                <a:solidFill>
                  <a:srgbClr val="753005"/>
                </a:solidFill>
                <a:effectLst/>
                <a:latin typeface="Gill Sans MT"/>
                <a:ea typeface="Gill Sans MT"/>
                <a:cs typeface="Gill Sans MT"/>
              </a:rPr>
              <a:t>) </a:t>
            </a:r>
          </a:p>
          <a:p>
            <a:endParaRPr lang="en-IN" sz="2400" dirty="0">
              <a:solidFill>
                <a:schemeClr val="accent6">
                  <a:lumMod val="50000"/>
                </a:schemeClr>
              </a:solidFill>
            </a:endParaRPr>
          </a:p>
          <a:p>
            <a:endParaRPr lang="en-US" dirty="0"/>
          </a:p>
        </p:txBody>
      </p:sp>
    </p:spTree>
    <p:extLst>
      <p:ext uri="{BB962C8B-B14F-4D97-AF65-F5344CB8AC3E}">
        <p14:creationId xmlns:p14="http://schemas.microsoft.com/office/powerpoint/2010/main" val="1415203483"/>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B15917B-A868-D74B-BB21-76E64CBCF95E}"/>
              </a:ext>
            </a:extLst>
          </p:cNvPr>
          <p:cNvSpPr txBox="1"/>
          <p:nvPr/>
        </p:nvSpPr>
        <p:spPr>
          <a:xfrm>
            <a:off x="1216878" y="1839141"/>
            <a:ext cx="4333571" cy="79247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defTabSz="457200" hangingPunct="0"/>
            <a:r>
              <a:rPr lang="es" sz="2300" b="0" i="0" strike="noStrike" cap="none" spc="0" baseline="0">
                <a:solidFill>
                  <a:srgbClr val="753005"/>
                </a:solidFill>
                <a:effectLst/>
                <a:latin typeface="Gill Sans MT"/>
                <a:ea typeface="Gill Sans MT"/>
                <a:cs typeface="Gill Sans MT"/>
              </a:rPr>
              <a:t>Comprender los productos y evitar sorpresas</a:t>
            </a:r>
            <a:endParaRPr kumimoji="0" lang="en-US" sz="2300" b="0" i="0" u="none" strike="noStrike" cap="none" spc="0" normalizeH="0" baseline="0">
              <a:ln>
                <a:noFill/>
              </a:ln>
              <a:solidFill>
                <a:schemeClr val="accent6">
                  <a:lumMod val="50000"/>
                </a:schemeClr>
              </a:solidFill>
              <a:effectLst/>
              <a:uFillTx/>
              <a:latin typeface="+mn-lt"/>
              <a:ea typeface="Georgia"/>
              <a:cs typeface="Georgia"/>
              <a:sym typeface="Georgia"/>
            </a:endParaRPr>
          </a:p>
        </p:txBody>
      </p:sp>
      <p:sp>
        <p:nvSpPr>
          <p:cNvPr id="4" name="Title 3">
            <a:extLst>
              <a:ext uri="{FF2B5EF4-FFF2-40B4-BE49-F238E27FC236}">
                <a16:creationId xmlns:a16="http://schemas.microsoft.com/office/drawing/2014/main" id="{2050CDAD-EA8A-4F7E-9A90-47D739A235C4}"/>
              </a:ext>
            </a:extLst>
          </p:cNvPr>
          <p:cNvSpPr>
            <a:spLocks noGrp="1"/>
          </p:cNvSpPr>
          <p:nvPr>
            <p:ph type="title"/>
          </p:nvPr>
        </p:nvSpPr>
        <p:spPr/>
        <p:txBody>
          <a:bodyPr/>
          <a:lstStyle/>
          <a:p>
            <a:r>
              <a:rPr lang="es" sz="2800" b="0" i="0" strike="noStrike" cap="none" spc="0" baseline="0" dirty="0">
                <a:solidFill>
                  <a:srgbClr val="FFFFFF"/>
                </a:solidFill>
                <a:effectLst/>
                <a:latin typeface="Gill Sans MT"/>
                <a:ea typeface="Gill Sans MT"/>
                <a:cs typeface="Gill Sans MT"/>
              </a:rPr>
              <a:t>Importancia de un mecanismo eficaz de tramitación de quejas </a:t>
            </a:r>
          </a:p>
        </p:txBody>
      </p:sp>
      <p:sp>
        <p:nvSpPr>
          <p:cNvPr id="2" name="Slide Number Placeholder 1">
            <a:extLst>
              <a:ext uri="{FF2B5EF4-FFF2-40B4-BE49-F238E27FC236}">
                <a16:creationId xmlns:a16="http://schemas.microsoft.com/office/drawing/2014/main" id="{006FCA8F-DCB3-460A-B034-D3311CDE7595}"/>
              </a:ext>
            </a:extLst>
          </p:cNvPr>
          <p:cNvSpPr>
            <a:spLocks noGrp="1"/>
          </p:cNvSpPr>
          <p:nvPr>
            <p:ph type="sldNum" sz="quarter" idx="12"/>
          </p:nvPr>
        </p:nvSpPr>
        <p:spPr/>
        <p:txBody>
          <a:bodyPr/>
          <a:lstStyle/>
          <a:p>
            <a:fld id="{D57F1E4F-1CFF-5643-939E-217C01CDF565}" type="slidenum">
              <a:rPr lang="en-US" smtClean="0"/>
              <a:t>4</a:t>
            </a:fld>
            <a:endParaRPr lang="en-US"/>
          </a:p>
        </p:txBody>
      </p:sp>
      <p:sp>
        <p:nvSpPr>
          <p:cNvPr id="8" name="TextBox 7">
            <a:extLst>
              <a:ext uri="{FF2B5EF4-FFF2-40B4-BE49-F238E27FC236}">
                <a16:creationId xmlns:a16="http://schemas.microsoft.com/office/drawing/2014/main" id="{B8EDDC5A-27A0-CD41-A16B-7AA3724B931C}"/>
              </a:ext>
            </a:extLst>
          </p:cNvPr>
          <p:cNvSpPr txBox="1"/>
          <p:nvPr/>
        </p:nvSpPr>
        <p:spPr>
          <a:xfrm>
            <a:off x="1216877" y="3401982"/>
            <a:ext cx="3880325" cy="62324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defTabSz="457200" hangingPunct="0">
              <a:lnSpc>
                <a:spcPct val="150000"/>
              </a:lnSpc>
            </a:pPr>
            <a:r>
              <a:rPr lang="es" sz="2300" b="0" i="0" strike="noStrike" cap="none" spc="0" baseline="0" dirty="0">
                <a:solidFill>
                  <a:srgbClr val="EA6013"/>
                </a:solidFill>
                <a:effectLst/>
                <a:latin typeface="Gill Sans MT"/>
                <a:ea typeface="Gill Sans MT"/>
                <a:cs typeface="Gill Sans MT"/>
              </a:rPr>
              <a:t>Reportar trato problematico</a:t>
            </a:r>
            <a:endParaRPr kumimoji="0" lang="en-US" sz="2300" b="0" i="0" u="none" strike="noStrike" cap="none" spc="0" normalizeH="0" baseline="0" dirty="0">
              <a:ln>
                <a:noFill/>
              </a:ln>
              <a:solidFill>
                <a:srgbClr val="EA6013"/>
              </a:solidFill>
              <a:effectLst/>
              <a:uFillTx/>
              <a:latin typeface="+mn-lt"/>
              <a:ea typeface="Georgia"/>
              <a:cs typeface="Georgia"/>
              <a:sym typeface="Georgia"/>
            </a:endParaRPr>
          </a:p>
        </p:txBody>
      </p:sp>
      <p:sp>
        <p:nvSpPr>
          <p:cNvPr id="9" name="TextBox 8">
            <a:extLst>
              <a:ext uri="{FF2B5EF4-FFF2-40B4-BE49-F238E27FC236}">
                <a16:creationId xmlns:a16="http://schemas.microsoft.com/office/drawing/2014/main" id="{FBA10ABF-E7B6-EA44-89B9-FC348A21ED2E}"/>
              </a:ext>
            </a:extLst>
          </p:cNvPr>
          <p:cNvSpPr txBox="1"/>
          <p:nvPr/>
        </p:nvSpPr>
        <p:spPr>
          <a:xfrm>
            <a:off x="1364055" y="5084119"/>
            <a:ext cx="4037610" cy="79247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defTabSz="457200" hangingPunct="0"/>
            <a:r>
              <a:rPr lang="es" sz="2300" b="0" i="0" strike="noStrike" cap="none" spc="0" baseline="0">
                <a:solidFill>
                  <a:srgbClr val="753005"/>
                </a:solidFill>
                <a:effectLst/>
                <a:latin typeface="Gill Sans MT"/>
                <a:ea typeface="Gill Sans MT"/>
                <a:cs typeface="Gill Sans MT"/>
              </a:rPr>
              <a:t>Genera confianza en el uso de servicios financieros</a:t>
            </a:r>
            <a:endParaRPr kumimoji="0" lang="en-US" sz="2300" b="0" i="0" u="none" strike="noStrike" cap="none" spc="0" normalizeH="0" baseline="0">
              <a:ln>
                <a:noFill/>
              </a:ln>
              <a:solidFill>
                <a:schemeClr val="accent6">
                  <a:lumMod val="50000"/>
                </a:schemeClr>
              </a:solidFill>
              <a:effectLst/>
              <a:uFillTx/>
              <a:latin typeface="+mn-lt"/>
              <a:ea typeface="Georgia"/>
              <a:cs typeface="Georgia"/>
              <a:sym typeface="Georgia"/>
            </a:endParaRPr>
          </a:p>
        </p:txBody>
      </p:sp>
      <p:pic>
        <p:nvPicPr>
          <p:cNvPr id="1026" name="Picture 2" descr="Surprised emoji outline vector icon. Thin line black surprised emoji icon,  flat vector simple element illustration from editable emoji concept isolate  Stock Vector Image &amp;amp; Art - Alamy">
            <a:extLst>
              <a:ext uri="{FF2B5EF4-FFF2-40B4-BE49-F238E27FC236}">
                <a16:creationId xmlns:a16="http://schemas.microsoft.com/office/drawing/2014/main" id="{55A85A64-0D05-CA4C-A0FD-D02D61D2D01B}"/>
              </a:ext>
            </a:extLst>
          </p:cNvPr>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bwMode="auto">
          <a:xfrm>
            <a:off x="547402" y="1936871"/>
            <a:ext cx="533399" cy="544344"/>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30" name="Picture 6" descr="Bribery Icon - Download Bribery Icon 2079785 | Noun Project">
            <a:extLst>
              <a:ext uri="{FF2B5EF4-FFF2-40B4-BE49-F238E27FC236}">
                <a16:creationId xmlns:a16="http://schemas.microsoft.com/office/drawing/2014/main" id="{B0E00B9B-F59F-1E49-9991-31747B34A500}"/>
              </a:ext>
            </a:extLst>
          </p:cNvPr>
          <p:cNvPicPr>
            <a:picLocks noChangeAspect="1" noChangeArrowheads="1"/>
          </p:cNvPicPr>
          <p:nvPr/>
        </p:nvPicPr>
        <p:blipFill>
          <a:blip r:embed="rId4">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bwMode="auto">
          <a:xfrm>
            <a:off x="436351" y="3376822"/>
            <a:ext cx="755503" cy="75550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onfidence Icon Images, Stock Photos &amp;amp; Vectors | Shutterstock">
            <a:extLst>
              <a:ext uri="{FF2B5EF4-FFF2-40B4-BE49-F238E27FC236}">
                <a16:creationId xmlns:a16="http://schemas.microsoft.com/office/drawing/2014/main" id="{DEF6003D-E06C-A341-A3EF-6DF90968FDEF}"/>
              </a:ext>
            </a:extLst>
          </p:cNvPr>
          <p:cNvPicPr>
            <a:picLocks noChangeAspect="1" noChangeArrowheads="1"/>
          </p:cNvPicPr>
          <p:nvPr/>
        </p:nvPicPr>
        <p:blipFill>
          <a:blip r:embed="rId5">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bwMode="auto">
          <a:xfrm>
            <a:off x="694579" y="5048218"/>
            <a:ext cx="669476" cy="68802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003B7F6-5C9D-2441-86F3-5CB2B9DC70BD}"/>
              </a:ext>
            </a:extLst>
          </p:cNvPr>
          <p:cNvSpPr txBox="1"/>
          <p:nvPr/>
        </p:nvSpPr>
        <p:spPr>
          <a:xfrm>
            <a:off x="6641552" y="1839141"/>
            <a:ext cx="5003045" cy="1188720"/>
          </a:xfrm>
          <a:prstGeom prst="rect">
            <a:avLst/>
          </a:prstGeom>
          <a:noFill/>
        </p:spPr>
        <p:txBody>
          <a:bodyPr wrap="square" rtlCol="0">
            <a:spAutoFit/>
          </a:bodyPr>
          <a:lstStyle/>
          <a:p>
            <a:r>
              <a:rPr lang="es" sz="1800" b="0" i="0" strike="noStrike" cap="none" spc="0" baseline="0" dirty="0">
                <a:solidFill>
                  <a:srgbClr val="753005"/>
                </a:solidFill>
                <a:effectLst/>
                <a:latin typeface="Gill Sans MT"/>
                <a:ea typeface="Gill Sans MT"/>
                <a:cs typeface="Gill Sans MT"/>
              </a:rPr>
              <a:t>Incluso los clientes con una buena comprensión de sus productos tienen preguntas: el PSF debe proporcionar respuestas oportunas y precisas a las preguntas de los clientes.</a:t>
            </a:r>
            <a:endParaRPr lang="en-US" dirty="0">
              <a:solidFill>
                <a:schemeClr val="accent6">
                  <a:lumMod val="50000"/>
                </a:schemeClr>
              </a:solidFill>
            </a:endParaRPr>
          </a:p>
        </p:txBody>
      </p:sp>
      <p:sp>
        <p:nvSpPr>
          <p:cNvPr id="20" name="TextBox 19">
            <a:extLst>
              <a:ext uri="{FF2B5EF4-FFF2-40B4-BE49-F238E27FC236}">
                <a16:creationId xmlns:a16="http://schemas.microsoft.com/office/drawing/2014/main" id="{11E41013-A50F-0C4B-8FF8-5765650286C1}"/>
              </a:ext>
            </a:extLst>
          </p:cNvPr>
          <p:cNvSpPr txBox="1"/>
          <p:nvPr/>
        </p:nvSpPr>
        <p:spPr>
          <a:xfrm>
            <a:off x="6641551" y="3483987"/>
            <a:ext cx="4473751" cy="923330"/>
          </a:xfrm>
          <a:prstGeom prst="rect">
            <a:avLst/>
          </a:prstGeom>
          <a:noFill/>
        </p:spPr>
        <p:txBody>
          <a:bodyPr wrap="square">
            <a:spAutoFit/>
          </a:bodyPr>
          <a:lstStyle/>
          <a:p>
            <a:r>
              <a:rPr lang="es" sz="1800" b="0" i="0" strike="noStrike" cap="none" spc="0" baseline="0" dirty="0">
                <a:solidFill>
                  <a:srgbClr val="EA6013"/>
                </a:solidFill>
                <a:effectLst/>
                <a:latin typeface="Gill Sans MT"/>
                <a:ea typeface="Gill Sans MT"/>
                <a:cs typeface="Gill Sans MT"/>
              </a:rPr>
              <a:t>Debe haber una manera para que los clientes denuncien el acoso, el soborno,  las amenazas</a:t>
            </a:r>
            <a:r>
              <a:rPr lang="es" sz="1800" b="0" i="0" strike="noStrike" cap="none" spc="0" dirty="0">
                <a:solidFill>
                  <a:srgbClr val="EA6013"/>
                </a:solidFill>
                <a:effectLst/>
                <a:latin typeface="Gill Sans MT"/>
                <a:ea typeface="Gill Sans MT"/>
                <a:cs typeface="Gill Sans MT"/>
              </a:rPr>
              <a:t> o el fraude</a:t>
            </a:r>
            <a:endParaRPr lang="en-US" dirty="0">
              <a:solidFill>
                <a:srgbClr val="EA6013"/>
              </a:solidFill>
            </a:endParaRPr>
          </a:p>
        </p:txBody>
      </p:sp>
      <p:sp>
        <p:nvSpPr>
          <p:cNvPr id="22" name="TextBox 21">
            <a:extLst>
              <a:ext uri="{FF2B5EF4-FFF2-40B4-BE49-F238E27FC236}">
                <a16:creationId xmlns:a16="http://schemas.microsoft.com/office/drawing/2014/main" id="{CB482564-FDAD-5448-9146-A67D088F0B3A}"/>
              </a:ext>
            </a:extLst>
          </p:cNvPr>
          <p:cNvSpPr txBox="1"/>
          <p:nvPr/>
        </p:nvSpPr>
        <p:spPr>
          <a:xfrm>
            <a:off x="6788727" y="5166452"/>
            <a:ext cx="4037610" cy="923330"/>
          </a:xfrm>
          <a:prstGeom prst="rect">
            <a:avLst/>
          </a:prstGeom>
          <a:noFill/>
        </p:spPr>
        <p:txBody>
          <a:bodyPr wrap="square">
            <a:spAutoFit/>
          </a:bodyPr>
          <a:lstStyle/>
          <a:p>
            <a:r>
              <a:rPr lang="es" sz="1800" b="0" i="0" strike="noStrike" cap="none" spc="0" baseline="0" dirty="0">
                <a:solidFill>
                  <a:srgbClr val="753005"/>
                </a:solidFill>
                <a:effectLst/>
                <a:latin typeface="Gill Sans MT"/>
                <a:ea typeface="Gill Sans MT"/>
                <a:cs typeface="Gill Sans MT"/>
              </a:rPr>
              <a:t>Mecanismo de denuncia </a:t>
            </a:r>
            <a:r>
              <a:rPr lang="es" dirty="0">
                <a:solidFill>
                  <a:srgbClr val="753005"/>
                </a:solidFill>
                <a:latin typeface="Gill Sans MT"/>
                <a:ea typeface="Gill Sans MT"/>
                <a:cs typeface="Gill Sans MT"/>
              </a:rPr>
              <a:t>empoder a los clientes espersar sus problemas y recibir una resolucion </a:t>
            </a:r>
            <a:endParaRPr lang="en-US" dirty="0">
              <a:solidFill>
                <a:schemeClr val="accent6">
                  <a:lumMod val="50000"/>
                </a:schemeClr>
              </a:solidFill>
            </a:endParaRPr>
          </a:p>
        </p:txBody>
      </p:sp>
      <p:sp>
        <p:nvSpPr>
          <p:cNvPr id="15" name="Right Arrow 14">
            <a:extLst>
              <a:ext uri="{FF2B5EF4-FFF2-40B4-BE49-F238E27FC236}">
                <a16:creationId xmlns:a16="http://schemas.microsoft.com/office/drawing/2014/main" id="{7B0E6073-115B-3444-B29C-6A34298DB723}"/>
              </a:ext>
            </a:extLst>
          </p:cNvPr>
          <p:cNvSpPr/>
          <p:nvPr/>
        </p:nvSpPr>
        <p:spPr>
          <a:xfrm>
            <a:off x="5403273" y="2239249"/>
            <a:ext cx="932211" cy="241966"/>
          </a:xfrm>
          <a:prstGeom prst="rightArrow">
            <a:avLst/>
          </a:prstGeom>
          <a:solidFill>
            <a:srgbClr val="C51A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ight Arrow 25">
            <a:extLst>
              <a:ext uri="{FF2B5EF4-FFF2-40B4-BE49-F238E27FC236}">
                <a16:creationId xmlns:a16="http://schemas.microsoft.com/office/drawing/2014/main" id="{68715592-0E5F-BC42-BB0F-EBF814251C85}"/>
              </a:ext>
            </a:extLst>
          </p:cNvPr>
          <p:cNvSpPr/>
          <p:nvPr/>
        </p:nvSpPr>
        <p:spPr>
          <a:xfrm>
            <a:off x="5403272" y="3710543"/>
            <a:ext cx="932211" cy="241966"/>
          </a:xfrm>
          <a:prstGeom prst="rightArrow">
            <a:avLst/>
          </a:prstGeom>
          <a:solidFill>
            <a:srgbClr val="C51A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ight Arrow 26">
            <a:extLst>
              <a:ext uri="{FF2B5EF4-FFF2-40B4-BE49-F238E27FC236}">
                <a16:creationId xmlns:a16="http://schemas.microsoft.com/office/drawing/2014/main" id="{91D81537-B39C-704E-9CD4-090DEA214F8A}"/>
              </a:ext>
            </a:extLst>
          </p:cNvPr>
          <p:cNvSpPr/>
          <p:nvPr/>
        </p:nvSpPr>
        <p:spPr>
          <a:xfrm>
            <a:off x="5550449" y="5293818"/>
            <a:ext cx="932211" cy="241966"/>
          </a:xfrm>
          <a:prstGeom prst="rightArrow">
            <a:avLst/>
          </a:prstGeom>
          <a:solidFill>
            <a:srgbClr val="C51A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923850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0-#ppt_w/2"/>
                                          </p:val>
                                        </p:tav>
                                        <p:tav tm="100000">
                                          <p:val>
                                            <p:strVal val="#ppt_x"/>
                                          </p:val>
                                        </p:tav>
                                      </p:tavLst>
                                    </p:anim>
                                    <p:anim calcmode="lin" valueType="num">
                                      <p:cBhvr additive="base">
                                        <p:cTn id="8" dur="500" fill="hold"/>
                                        <p:tgtEl>
                                          <p:spTgt spid="102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0-#ppt_w/2"/>
                                          </p:val>
                                        </p:tav>
                                        <p:tav tm="100000">
                                          <p:val>
                                            <p:strVal val="#ppt_x"/>
                                          </p:val>
                                        </p:tav>
                                      </p:tavLst>
                                    </p:anim>
                                    <p:anim calcmode="lin" valueType="num">
                                      <p:cBhvr additive="base">
                                        <p:cTn id="20"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030"/>
                                        </p:tgtEl>
                                        <p:attrNameLst>
                                          <p:attrName>style.visibility</p:attrName>
                                        </p:attrNameLst>
                                      </p:cBhvr>
                                      <p:to>
                                        <p:strVal val="visible"/>
                                      </p:to>
                                    </p:set>
                                    <p:anim calcmode="lin" valueType="num">
                                      <p:cBhvr additive="base">
                                        <p:cTn id="25" dur="500" fill="hold"/>
                                        <p:tgtEl>
                                          <p:spTgt spid="1030"/>
                                        </p:tgtEl>
                                        <p:attrNameLst>
                                          <p:attrName>ppt_x</p:attrName>
                                        </p:attrNameLst>
                                      </p:cBhvr>
                                      <p:tavLst>
                                        <p:tav tm="0">
                                          <p:val>
                                            <p:strVal val="0-#ppt_w/2"/>
                                          </p:val>
                                        </p:tav>
                                        <p:tav tm="100000">
                                          <p:val>
                                            <p:strVal val="#ppt_x"/>
                                          </p:val>
                                        </p:tav>
                                      </p:tavLst>
                                    </p:anim>
                                    <p:anim calcmode="lin" valueType="num">
                                      <p:cBhvr additive="base">
                                        <p:cTn id="26" dur="500" fill="hold"/>
                                        <p:tgtEl>
                                          <p:spTgt spid="1030"/>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0-#ppt_w/2"/>
                                          </p:val>
                                        </p:tav>
                                        <p:tav tm="100000">
                                          <p:val>
                                            <p:strVal val="#ppt_x"/>
                                          </p:val>
                                        </p:tav>
                                      </p:tavLst>
                                    </p:anim>
                                    <p:anim calcmode="lin" valueType="num">
                                      <p:cBhvr additive="base">
                                        <p:cTn id="30" dur="500" fill="hold"/>
                                        <p:tgtEl>
                                          <p:spTgt spid="8"/>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additive="base">
                                        <p:cTn id="33" dur="500" fill="hold"/>
                                        <p:tgtEl>
                                          <p:spTgt spid="26"/>
                                        </p:tgtEl>
                                        <p:attrNameLst>
                                          <p:attrName>ppt_x</p:attrName>
                                        </p:attrNameLst>
                                      </p:cBhvr>
                                      <p:tavLst>
                                        <p:tav tm="0">
                                          <p:val>
                                            <p:strVal val="0-#ppt_w/2"/>
                                          </p:val>
                                        </p:tav>
                                        <p:tav tm="100000">
                                          <p:val>
                                            <p:strVal val="#ppt_x"/>
                                          </p:val>
                                        </p:tav>
                                      </p:tavLst>
                                    </p:anim>
                                    <p:anim calcmode="lin" valueType="num">
                                      <p:cBhvr additive="base">
                                        <p:cTn id="34" dur="500" fill="hold"/>
                                        <p:tgtEl>
                                          <p:spTgt spid="26"/>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additive="base">
                                        <p:cTn id="37" dur="500" fill="hold"/>
                                        <p:tgtEl>
                                          <p:spTgt spid="20"/>
                                        </p:tgtEl>
                                        <p:attrNameLst>
                                          <p:attrName>ppt_x</p:attrName>
                                        </p:attrNameLst>
                                      </p:cBhvr>
                                      <p:tavLst>
                                        <p:tav tm="0">
                                          <p:val>
                                            <p:strVal val="0-#ppt_w/2"/>
                                          </p:val>
                                        </p:tav>
                                        <p:tav tm="100000">
                                          <p:val>
                                            <p:strVal val="#ppt_x"/>
                                          </p:val>
                                        </p:tav>
                                      </p:tavLst>
                                    </p:anim>
                                    <p:anim calcmode="lin" valueType="num">
                                      <p:cBhvr additive="base">
                                        <p:cTn id="38"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1032"/>
                                        </p:tgtEl>
                                        <p:attrNameLst>
                                          <p:attrName>style.visibility</p:attrName>
                                        </p:attrNameLst>
                                      </p:cBhvr>
                                      <p:to>
                                        <p:strVal val="visible"/>
                                      </p:to>
                                    </p:set>
                                    <p:anim calcmode="lin" valueType="num">
                                      <p:cBhvr additive="base">
                                        <p:cTn id="43" dur="500" fill="hold"/>
                                        <p:tgtEl>
                                          <p:spTgt spid="1032"/>
                                        </p:tgtEl>
                                        <p:attrNameLst>
                                          <p:attrName>ppt_x</p:attrName>
                                        </p:attrNameLst>
                                      </p:cBhvr>
                                      <p:tavLst>
                                        <p:tav tm="0">
                                          <p:val>
                                            <p:strVal val="0-#ppt_w/2"/>
                                          </p:val>
                                        </p:tav>
                                        <p:tav tm="100000">
                                          <p:val>
                                            <p:strVal val="#ppt_x"/>
                                          </p:val>
                                        </p:tav>
                                      </p:tavLst>
                                    </p:anim>
                                    <p:anim calcmode="lin" valueType="num">
                                      <p:cBhvr additive="base">
                                        <p:cTn id="44" dur="500" fill="hold"/>
                                        <p:tgtEl>
                                          <p:spTgt spid="1032"/>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500" fill="hold"/>
                                        <p:tgtEl>
                                          <p:spTgt spid="9"/>
                                        </p:tgtEl>
                                        <p:attrNameLst>
                                          <p:attrName>ppt_x</p:attrName>
                                        </p:attrNameLst>
                                      </p:cBhvr>
                                      <p:tavLst>
                                        <p:tav tm="0">
                                          <p:val>
                                            <p:strVal val="0-#ppt_w/2"/>
                                          </p:val>
                                        </p:tav>
                                        <p:tav tm="100000">
                                          <p:val>
                                            <p:strVal val="#ppt_x"/>
                                          </p:val>
                                        </p:tav>
                                      </p:tavLst>
                                    </p:anim>
                                    <p:anim calcmode="lin" valueType="num">
                                      <p:cBhvr additive="base">
                                        <p:cTn id="48" dur="500" fill="hold"/>
                                        <p:tgtEl>
                                          <p:spTgt spid="9"/>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500" fill="hold"/>
                                        <p:tgtEl>
                                          <p:spTgt spid="22"/>
                                        </p:tgtEl>
                                        <p:attrNameLst>
                                          <p:attrName>ppt_x</p:attrName>
                                        </p:attrNameLst>
                                      </p:cBhvr>
                                      <p:tavLst>
                                        <p:tav tm="0">
                                          <p:val>
                                            <p:strVal val="0-#ppt_w/2"/>
                                          </p:val>
                                        </p:tav>
                                        <p:tav tm="100000">
                                          <p:val>
                                            <p:strVal val="#ppt_x"/>
                                          </p:val>
                                        </p:tav>
                                      </p:tavLst>
                                    </p:anim>
                                    <p:anim calcmode="lin" valueType="num">
                                      <p:cBhvr additive="base">
                                        <p:cTn id="56"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P spid="3" grpId="0"/>
      <p:bldP spid="20" grpId="0"/>
      <p:bldP spid="22" grpId="0"/>
      <p:bldP spid="15" grpId="0" animBg="1"/>
      <p:bldP spid="26" grpId="0" animBg="1"/>
      <p:bldP spid="2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050CDAD-EA8A-4F7E-9A90-47D739A235C4}"/>
              </a:ext>
            </a:extLst>
          </p:cNvPr>
          <p:cNvSpPr>
            <a:spLocks noGrp="1"/>
          </p:cNvSpPr>
          <p:nvPr>
            <p:ph type="title"/>
          </p:nvPr>
        </p:nvSpPr>
        <p:spPr/>
        <p:txBody>
          <a:bodyPr/>
          <a:lstStyle/>
          <a:p>
            <a:r>
              <a:rPr lang="es" sz="2800" b="0" i="0" strike="noStrike" cap="none" spc="0" baseline="0">
                <a:solidFill>
                  <a:srgbClr val="FFFFFF"/>
                </a:solidFill>
                <a:effectLst/>
                <a:latin typeface="Gill Sans MT"/>
                <a:ea typeface="Gill Sans MT"/>
                <a:cs typeface="Gill Sans MT"/>
              </a:rPr>
              <a:t>Importancia de un mecanismo eficaz de tramitación de quejas </a:t>
            </a:r>
          </a:p>
        </p:txBody>
      </p:sp>
      <p:sp>
        <p:nvSpPr>
          <p:cNvPr id="2" name="Slide Number Placeholder 1">
            <a:extLst>
              <a:ext uri="{FF2B5EF4-FFF2-40B4-BE49-F238E27FC236}">
                <a16:creationId xmlns:a16="http://schemas.microsoft.com/office/drawing/2014/main" id="{006FCA8F-DCB3-460A-B034-D3311CDE7595}"/>
              </a:ext>
            </a:extLst>
          </p:cNvPr>
          <p:cNvSpPr>
            <a:spLocks noGrp="1"/>
          </p:cNvSpPr>
          <p:nvPr>
            <p:ph type="sldNum" sz="quarter" idx="12"/>
          </p:nvPr>
        </p:nvSpPr>
        <p:spPr/>
        <p:txBody>
          <a:bodyPr/>
          <a:lstStyle/>
          <a:p>
            <a:fld id="{D57F1E4F-1CFF-5643-939E-217C01CDF565}" type="slidenum">
              <a:rPr lang="en-US" smtClean="0"/>
              <a:t>5</a:t>
            </a:fld>
            <a:endParaRPr lang="en-US"/>
          </a:p>
        </p:txBody>
      </p:sp>
      <p:sp>
        <p:nvSpPr>
          <p:cNvPr id="11" name="TextBox 10">
            <a:extLst>
              <a:ext uri="{FF2B5EF4-FFF2-40B4-BE49-F238E27FC236}">
                <a16:creationId xmlns:a16="http://schemas.microsoft.com/office/drawing/2014/main" id="{57F7D970-FC1E-8346-8E9E-6E9BBB9C4526}"/>
              </a:ext>
            </a:extLst>
          </p:cNvPr>
          <p:cNvSpPr txBox="1"/>
          <p:nvPr/>
        </p:nvSpPr>
        <p:spPr>
          <a:xfrm>
            <a:off x="1229461" y="3429000"/>
            <a:ext cx="3990743" cy="115416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defTabSz="457200" hangingPunct="0"/>
            <a:r>
              <a:rPr lang="es" sz="2300" b="0" i="0" strike="noStrike" cap="none" spc="0" baseline="0" dirty="0">
                <a:solidFill>
                  <a:srgbClr val="EA6013"/>
                </a:solidFill>
                <a:effectLst/>
                <a:latin typeface="Gill Sans MT"/>
                <a:ea typeface="Gill Sans MT"/>
                <a:cs typeface="Gill Sans MT"/>
              </a:rPr>
              <a:t>Ayuda a construir buena reputación y mejora la competitividad</a:t>
            </a:r>
          </a:p>
        </p:txBody>
      </p:sp>
      <p:sp>
        <p:nvSpPr>
          <p:cNvPr id="13" name="TextBox 12">
            <a:extLst>
              <a:ext uri="{FF2B5EF4-FFF2-40B4-BE49-F238E27FC236}">
                <a16:creationId xmlns:a16="http://schemas.microsoft.com/office/drawing/2014/main" id="{FCD26866-1E64-E44C-AC69-5906986507AE}"/>
              </a:ext>
            </a:extLst>
          </p:cNvPr>
          <p:cNvSpPr txBox="1"/>
          <p:nvPr/>
        </p:nvSpPr>
        <p:spPr>
          <a:xfrm>
            <a:off x="1229461" y="4909719"/>
            <a:ext cx="4145122" cy="115416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defTabSz="457200" hangingPunct="0"/>
            <a:r>
              <a:rPr lang="es" sz="2300" b="0" i="0" strike="noStrike" cap="none" spc="0" baseline="0" dirty="0">
                <a:solidFill>
                  <a:srgbClr val="753005"/>
                </a:solidFill>
                <a:effectLst/>
                <a:latin typeface="Gill Sans MT"/>
                <a:ea typeface="Gill Sans MT"/>
                <a:cs typeface="Gill Sans MT"/>
              </a:rPr>
              <a:t>Obtenga retroalimentación sobre los productos,</a:t>
            </a:r>
            <a:r>
              <a:rPr lang="es" sz="2300" b="0" i="0" strike="noStrike" cap="none" spc="0" dirty="0">
                <a:solidFill>
                  <a:srgbClr val="753005"/>
                </a:solidFill>
                <a:effectLst/>
                <a:latin typeface="Gill Sans MT"/>
                <a:ea typeface="Gill Sans MT"/>
                <a:cs typeface="Gill Sans MT"/>
              </a:rPr>
              <a:t> </a:t>
            </a:r>
            <a:r>
              <a:rPr lang="es" sz="2300" b="0" i="0" strike="noStrike" cap="none" spc="0" baseline="0" dirty="0">
                <a:solidFill>
                  <a:srgbClr val="753005"/>
                </a:solidFill>
                <a:effectLst/>
                <a:latin typeface="Gill Sans MT"/>
                <a:ea typeface="Gill Sans MT"/>
                <a:cs typeface="Gill Sans MT"/>
              </a:rPr>
              <a:t>servicios y procesos de</a:t>
            </a:r>
            <a:r>
              <a:rPr lang="es" sz="2300" b="0" i="0" strike="noStrike" cap="none" spc="0" dirty="0">
                <a:solidFill>
                  <a:srgbClr val="753005"/>
                </a:solidFill>
                <a:effectLst/>
                <a:latin typeface="Gill Sans MT"/>
                <a:ea typeface="Gill Sans MT"/>
                <a:cs typeface="Gill Sans MT"/>
              </a:rPr>
              <a:t> la IMF</a:t>
            </a:r>
            <a:endParaRPr lang="es" sz="2300" b="0" i="0" strike="noStrike" cap="none" spc="0" baseline="0" dirty="0">
              <a:solidFill>
                <a:srgbClr val="753005"/>
              </a:solidFill>
              <a:effectLst/>
              <a:latin typeface="Gill Sans MT"/>
              <a:ea typeface="Gill Sans MT"/>
              <a:cs typeface="Gill Sans MT"/>
            </a:endParaRPr>
          </a:p>
        </p:txBody>
      </p:sp>
      <p:pic>
        <p:nvPicPr>
          <p:cNvPr id="1040" name="Picture 16" descr="Free Icon | Feedback">
            <a:extLst>
              <a:ext uri="{FF2B5EF4-FFF2-40B4-BE49-F238E27FC236}">
                <a16:creationId xmlns:a16="http://schemas.microsoft.com/office/drawing/2014/main" id="{20D4EF7E-544D-E947-94CD-E7416E6DCCA2}"/>
              </a:ext>
            </a:extLst>
          </p:cNvPr>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bwMode="auto">
          <a:xfrm>
            <a:off x="621849" y="5018224"/>
            <a:ext cx="583209" cy="583209"/>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competitive advantage Icon - Download competitive advantage Icon 3852341 |  Noun Project">
            <a:extLst>
              <a:ext uri="{FF2B5EF4-FFF2-40B4-BE49-F238E27FC236}">
                <a16:creationId xmlns:a16="http://schemas.microsoft.com/office/drawing/2014/main" id="{09515C5B-7E1C-114E-9C01-87B2C5D252AC}"/>
              </a:ext>
            </a:extLst>
          </p:cNvPr>
          <p:cNvPicPr>
            <a:picLocks noChangeAspect="1" noChangeArrowheads="1"/>
          </p:cNvPicPr>
          <p:nvPr/>
        </p:nvPicPr>
        <p:blipFill>
          <a:blip r:embed="rId4">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bwMode="auto">
          <a:xfrm>
            <a:off x="601210" y="3491750"/>
            <a:ext cx="583210" cy="58321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9633BDD4-B916-8A49-B215-C1BAB5554D98}"/>
              </a:ext>
            </a:extLst>
          </p:cNvPr>
          <p:cNvSpPr txBox="1"/>
          <p:nvPr/>
        </p:nvSpPr>
        <p:spPr>
          <a:xfrm>
            <a:off x="6607764" y="3277091"/>
            <a:ext cx="5003045" cy="1631216"/>
          </a:xfrm>
          <a:prstGeom prst="rect">
            <a:avLst/>
          </a:prstGeom>
          <a:noFill/>
        </p:spPr>
        <p:txBody>
          <a:bodyPr wrap="square" rtlCol="0">
            <a:spAutoFit/>
          </a:bodyPr>
          <a:lstStyle/>
          <a:p>
            <a:r>
              <a:rPr lang="es" sz="2000" b="0" i="0" strike="noStrike" cap="none" spc="0" baseline="0" dirty="0">
                <a:solidFill>
                  <a:srgbClr val="EA6013"/>
                </a:solidFill>
                <a:effectLst/>
                <a:latin typeface="Gill Sans MT"/>
                <a:ea typeface="Gill Sans MT"/>
                <a:cs typeface="Gill Sans MT"/>
              </a:rPr>
              <a:t>Evitar una mala reputación como resultado de clientes confundidos e insatisfechos</a:t>
            </a:r>
            <a:r>
              <a:rPr lang="es" sz="2000" dirty="0">
                <a:solidFill>
                  <a:srgbClr val="EA6013"/>
                </a:solidFill>
                <a:latin typeface="Gill Sans MT"/>
                <a:ea typeface="Gill Sans MT"/>
                <a:cs typeface="Gill Sans MT"/>
              </a:rPr>
              <a:t>;</a:t>
            </a:r>
            <a:endParaRPr lang="es" sz="2000" b="0" i="0" strike="noStrike" cap="none" spc="0" baseline="0" dirty="0">
              <a:solidFill>
                <a:srgbClr val="EA6013"/>
              </a:solidFill>
              <a:effectLst/>
              <a:latin typeface="Gill Sans MT"/>
              <a:ea typeface="Gill Sans MT"/>
              <a:cs typeface="Gill Sans MT"/>
            </a:endParaRPr>
          </a:p>
          <a:p>
            <a:r>
              <a:rPr lang="en-US" sz="2000" b="0" i="0" strike="noStrike" cap="none" spc="0" baseline="0" dirty="0">
                <a:solidFill>
                  <a:srgbClr val="EA6013"/>
                </a:solidFill>
                <a:effectLst/>
                <a:latin typeface="Gill Sans MT"/>
                <a:ea typeface="Gill Sans MT"/>
                <a:cs typeface="Gill Sans MT"/>
              </a:rPr>
              <a:t>A</a:t>
            </a:r>
            <a:r>
              <a:rPr lang="es" sz="2000" b="0" i="0" strike="noStrike" cap="none" spc="0" baseline="0" dirty="0">
                <a:solidFill>
                  <a:srgbClr val="EA6013"/>
                </a:solidFill>
                <a:effectLst/>
                <a:latin typeface="Gill Sans MT"/>
                <a:ea typeface="Gill Sans MT"/>
                <a:cs typeface="Gill Sans MT"/>
              </a:rPr>
              <a:t>provechar la oportunidad para darse a conocer como una institución que se preocupa por los clientes</a:t>
            </a:r>
            <a:endParaRPr lang="en-US" sz="2000" dirty="0">
              <a:solidFill>
                <a:srgbClr val="EA6013"/>
              </a:solidFill>
            </a:endParaRPr>
          </a:p>
        </p:txBody>
      </p:sp>
      <p:sp>
        <p:nvSpPr>
          <p:cNvPr id="19" name="Right Arrow 18">
            <a:extLst>
              <a:ext uri="{FF2B5EF4-FFF2-40B4-BE49-F238E27FC236}">
                <a16:creationId xmlns:a16="http://schemas.microsoft.com/office/drawing/2014/main" id="{BA629FD4-B4AB-944B-B0B9-BE36C0D065F5}"/>
              </a:ext>
            </a:extLst>
          </p:cNvPr>
          <p:cNvSpPr/>
          <p:nvPr/>
        </p:nvSpPr>
        <p:spPr>
          <a:xfrm>
            <a:off x="5369483" y="3605481"/>
            <a:ext cx="932211" cy="241966"/>
          </a:xfrm>
          <a:prstGeom prst="rightArrow">
            <a:avLst/>
          </a:prstGeom>
          <a:solidFill>
            <a:srgbClr val="C51A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ED155F30-AE1F-0A42-B110-145FB3F0A930}"/>
              </a:ext>
            </a:extLst>
          </p:cNvPr>
          <p:cNvSpPr txBox="1"/>
          <p:nvPr/>
        </p:nvSpPr>
        <p:spPr>
          <a:xfrm>
            <a:off x="1229461" y="2078641"/>
            <a:ext cx="3640131" cy="79247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defTabSz="457200" hangingPunct="0"/>
            <a:r>
              <a:rPr lang="es" sz="2300" b="0" i="0" strike="noStrike" cap="none" spc="0" baseline="0">
                <a:solidFill>
                  <a:srgbClr val="753005"/>
                </a:solidFill>
                <a:effectLst/>
                <a:latin typeface="Gill Sans MT"/>
                <a:ea typeface="Gill Sans MT"/>
                <a:cs typeface="Gill Sans MT"/>
              </a:rPr>
              <a:t>Mejora la retención y lealtad de los clientes.</a:t>
            </a:r>
            <a:endParaRPr kumimoji="0" lang="en-US" sz="2300" b="0" i="0" u="none" strike="noStrike" cap="none" spc="0" normalizeH="0" baseline="0">
              <a:ln>
                <a:noFill/>
              </a:ln>
              <a:solidFill>
                <a:schemeClr val="accent6">
                  <a:lumMod val="50000"/>
                </a:schemeClr>
              </a:solidFill>
              <a:effectLst/>
              <a:uFillTx/>
              <a:ea typeface="Georgia"/>
              <a:cs typeface="Georgia"/>
              <a:sym typeface="Georgia"/>
            </a:endParaRPr>
          </a:p>
        </p:txBody>
      </p:sp>
      <p:pic>
        <p:nvPicPr>
          <p:cNvPr id="23" name="Picture 10" descr="customer icon | IconBros">
            <a:extLst>
              <a:ext uri="{FF2B5EF4-FFF2-40B4-BE49-F238E27FC236}">
                <a16:creationId xmlns:a16="http://schemas.microsoft.com/office/drawing/2014/main" id="{DF555589-AFA5-AA49-87FD-437D049D6E36}"/>
              </a:ext>
            </a:extLst>
          </p:cNvPr>
          <p:cNvPicPr>
            <a:picLocks noChangeAspect="1" noChangeArrowheads="1"/>
          </p:cNvPicPr>
          <p:nvPr/>
        </p:nvPicPr>
        <p:blipFill>
          <a:blip r:embed="rId5">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bwMode="auto">
          <a:xfrm>
            <a:off x="581192" y="2074258"/>
            <a:ext cx="623246" cy="623246"/>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BC93B98F-1021-1B4B-9012-25F9EAEC2146}"/>
              </a:ext>
            </a:extLst>
          </p:cNvPr>
          <p:cNvSpPr txBox="1"/>
          <p:nvPr/>
        </p:nvSpPr>
        <p:spPr>
          <a:xfrm>
            <a:off x="6654136" y="1870426"/>
            <a:ext cx="4333571" cy="1323439"/>
          </a:xfrm>
          <a:prstGeom prst="rect">
            <a:avLst/>
          </a:prstGeom>
          <a:noFill/>
        </p:spPr>
        <p:txBody>
          <a:bodyPr wrap="square">
            <a:spAutoFit/>
          </a:bodyPr>
          <a:lstStyle/>
          <a:p>
            <a:r>
              <a:rPr lang="es" sz="2000" b="0" i="0" strike="noStrike" cap="none" spc="0" baseline="0" dirty="0">
                <a:solidFill>
                  <a:srgbClr val="753005"/>
                </a:solidFill>
                <a:effectLst/>
                <a:latin typeface="Gill Sans MT"/>
                <a:ea typeface="Gill Sans MT"/>
                <a:cs typeface="Gill Sans MT"/>
              </a:rPr>
              <a:t>Si los clientes no pueden/no saben cómo comunicar sus problemas relacionados con </a:t>
            </a:r>
            <a:r>
              <a:rPr lang="es" sz="2000" dirty="0">
                <a:solidFill>
                  <a:srgbClr val="753005"/>
                </a:solidFill>
                <a:latin typeface="Gill Sans MT"/>
                <a:ea typeface="Gill Sans MT"/>
                <a:cs typeface="Gill Sans MT"/>
              </a:rPr>
              <a:t>la IMF, van a dejar la instituci</a:t>
            </a:r>
            <a:r>
              <a:rPr lang="es" sz="2000" dirty="0">
                <a:solidFill>
                  <a:srgbClr val="753005"/>
                </a:solidFill>
                <a:cs typeface="Gill Sans MT"/>
              </a:rPr>
              <a:t>ó</a:t>
            </a:r>
            <a:r>
              <a:rPr lang="es" sz="2000" dirty="0">
                <a:solidFill>
                  <a:srgbClr val="753005"/>
                </a:solidFill>
                <a:latin typeface="Gill Sans MT"/>
                <a:ea typeface="Gill Sans MT"/>
                <a:cs typeface="Gill Sans MT"/>
              </a:rPr>
              <a:t>n.  </a:t>
            </a:r>
            <a:endParaRPr lang="en-US" sz="2000" dirty="0">
              <a:solidFill>
                <a:schemeClr val="accent6">
                  <a:lumMod val="50000"/>
                </a:schemeClr>
              </a:solidFill>
            </a:endParaRPr>
          </a:p>
        </p:txBody>
      </p:sp>
      <p:sp>
        <p:nvSpPr>
          <p:cNvPr id="25" name="Right Arrow 24">
            <a:extLst>
              <a:ext uri="{FF2B5EF4-FFF2-40B4-BE49-F238E27FC236}">
                <a16:creationId xmlns:a16="http://schemas.microsoft.com/office/drawing/2014/main" id="{509AAA7D-BC23-524E-AA9C-2CE90953C28E}"/>
              </a:ext>
            </a:extLst>
          </p:cNvPr>
          <p:cNvSpPr/>
          <p:nvPr/>
        </p:nvSpPr>
        <p:spPr>
          <a:xfrm>
            <a:off x="5415855" y="2236783"/>
            <a:ext cx="932211" cy="241966"/>
          </a:xfrm>
          <a:prstGeom prst="rightArrow">
            <a:avLst/>
          </a:prstGeom>
          <a:solidFill>
            <a:srgbClr val="C51A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FFBE3120-8E07-E747-BB7E-4DD3078FD998}"/>
              </a:ext>
            </a:extLst>
          </p:cNvPr>
          <p:cNvSpPr txBox="1"/>
          <p:nvPr/>
        </p:nvSpPr>
        <p:spPr>
          <a:xfrm>
            <a:off x="6654136" y="5124621"/>
            <a:ext cx="5003045" cy="1323439"/>
          </a:xfrm>
          <a:prstGeom prst="rect">
            <a:avLst/>
          </a:prstGeom>
          <a:noFill/>
        </p:spPr>
        <p:txBody>
          <a:bodyPr wrap="square" rtlCol="0">
            <a:spAutoFit/>
          </a:bodyPr>
          <a:lstStyle/>
          <a:p>
            <a:r>
              <a:rPr lang="es" sz="2000" b="0" i="0" strike="noStrike" cap="none" spc="0" baseline="0" dirty="0">
                <a:solidFill>
                  <a:srgbClr val="753005"/>
                </a:solidFill>
                <a:effectLst/>
                <a:latin typeface="Gill Sans MT"/>
                <a:ea typeface="Gill Sans MT"/>
                <a:cs typeface="Gill Sans MT"/>
              </a:rPr>
              <a:t>Los datos de las</a:t>
            </a:r>
            <a:r>
              <a:rPr lang="es" sz="2000" b="0" i="0" strike="noStrike" cap="none" spc="0" dirty="0">
                <a:solidFill>
                  <a:srgbClr val="753005"/>
                </a:solidFill>
                <a:effectLst/>
                <a:latin typeface="Gill Sans MT"/>
                <a:ea typeface="Gill Sans MT"/>
                <a:cs typeface="Gill Sans MT"/>
              </a:rPr>
              <a:t> preguntas/</a:t>
            </a:r>
            <a:r>
              <a:rPr lang="es" sz="2000" b="0" i="0" strike="noStrike" cap="none" spc="0" baseline="0" dirty="0">
                <a:solidFill>
                  <a:srgbClr val="753005"/>
                </a:solidFill>
                <a:effectLst/>
                <a:latin typeface="Gill Sans MT"/>
                <a:ea typeface="Gill Sans MT"/>
                <a:cs typeface="Gill Sans MT"/>
              </a:rPr>
              <a:t>quejas son una forma valiosa de comocer las preferencias de sus clientes, como una investigación de mercado</a:t>
            </a:r>
            <a:endParaRPr lang="en-US" sz="2000" dirty="0">
              <a:solidFill>
                <a:schemeClr val="accent6">
                  <a:lumMod val="50000"/>
                </a:schemeClr>
              </a:solidFill>
            </a:endParaRPr>
          </a:p>
        </p:txBody>
      </p:sp>
      <p:sp>
        <p:nvSpPr>
          <p:cNvPr id="27" name="Right Arrow 26">
            <a:extLst>
              <a:ext uri="{FF2B5EF4-FFF2-40B4-BE49-F238E27FC236}">
                <a16:creationId xmlns:a16="http://schemas.microsoft.com/office/drawing/2014/main" id="{48CFB26B-5E4A-7D44-98E1-7B5247D5D48E}"/>
              </a:ext>
            </a:extLst>
          </p:cNvPr>
          <p:cNvSpPr/>
          <p:nvPr/>
        </p:nvSpPr>
        <p:spPr>
          <a:xfrm>
            <a:off x="5428713" y="5228235"/>
            <a:ext cx="932211" cy="241966"/>
          </a:xfrm>
          <a:prstGeom prst="rightArrow">
            <a:avLst/>
          </a:prstGeom>
          <a:solidFill>
            <a:srgbClr val="C51A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582921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0-#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0-#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500" fill="hold"/>
                                        <p:tgtEl>
                                          <p:spTgt spid="25"/>
                                        </p:tgtEl>
                                        <p:attrNameLst>
                                          <p:attrName>ppt_x</p:attrName>
                                        </p:attrNameLst>
                                      </p:cBhvr>
                                      <p:tavLst>
                                        <p:tav tm="0">
                                          <p:val>
                                            <p:strVal val="0-#ppt_w/2"/>
                                          </p:val>
                                        </p:tav>
                                        <p:tav tm="100000">
                                          <p:val>
                                            <p:strVal val="#ppt_x"/>
                                          </p:val>
                                        </p:tav>
                                      </p:tavLst>
                                    </p:anim>
                                    <p:anim calcmode="lin" valueType="num">
                                      <p:cBhvr additive="base">
                                        <p:cTn id="16" dur="500" fill="hold"/>
                                        <p:tgtEl>
                                          <p:spTgt spid="25"/>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0-#ppt_w/2"/>
                                          </p:val>
                                        </p:tav>
                                        <p:tav tm="100000">
                                          <p:val>
                                            <p:strVal val="#ppt_x"/>
                                          </p:val>
                                        </p:tav>
                                      </p:tavLst>
                                    </p:anim>
                                    <p:anim calcmode="lin" valueType="num">
                                      <p:cBhvr additive="base">
                                        <p:cTn id="20"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042"/>
                                        </p:tgtEl>
                                        <p:attrNameLst>
                                          <p:attrName>style.visibility</p:attrName>
                                        </p:attrNameLst>
                                      </p:cBhvr>
                                      <p:to>
                                        <p:strVal val="visible"/>
                                      </p:to>
                                    </p:set>
                                    <p:anim calcmode="lin" valueType="num">
                                      <p:cBhvr additive="base">
                                        <p:cTn id="25" dur="500" fill="hold"/>
                                        <p:tgtEl>
                                          <p:spTgt spid="1042"/>
                                        </p:tgtEl>
                                        <p:attrNameLst>
                                          <p:attrName>ppt_x</p:attrName>
                                        </p:attrNameLst>
                                      </p:cBhvr>
                                      <p:tavLst>
                                        <p:tav tm="0">
                                          <p:val>
                                            <p:strVal val="0-#ppt_w/2"/>
                                          </p:val>
                                        </p:tav>
                                        <p:tav tm="100000">
                                          <p:val>
                                            <p:strVal val="#ppt_x"/>
                                          </p:val>
                                        </p:tav>
                                      </p:tavLst>
                                    </p:anim>
                                    <p:anim calcmode="lin" valueType="num">
                                      <p:cBhvr additive="base">
                                        <p:cTn id="26" dur="500" fill="hold"/>
                                        <p:tgtEl>
                                          <p:spTgt spid="1042"/>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0-#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0-#ppt_w/2"/>
                                          </p:val>
                                        </p:tav>
                                        <p:tav tm="100000">
                                          <p:val>
                                            <p:strVal val="#ppt_x"/>
                                          </p:val>
                                        </p:tav>
                                      </p:tavLst>
                                    </p:anim>
                                    <p:anim calcmode="lin" valueType="num">
                                      <p:cBhvr additive="base">
                                        <p:cTn id="34" dur="500" fill="hold"/>
                                        <p:tgtEl>
                                          <p:spTgt spid="19"/>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1040"/>
                                        </p:tgtEl>
                                        <p:attrNameLst>
                                          <p:attrName>style.visibility</p:attrName>
                                        </p:attrNameLst>
                                      </p:cBhvr>
                                      <p:to>
                                        <p:strVal val="visible"/>
                                      </p:to>
                                    </p:set>
                                    <p:anim calcmode="lin" valueType="num">
                                      <p:cBhvr additive="base">
                                        <p:cTn id="43" dur="500" fill="hold"/>
                                        <p:tgtEl>
                                          <p:spTgt spid="1040"/>
                                        </p:tgtEl>
                                        <p:attrNameLst>
                                          <p:attrName>ppt_x</p:attrName>
                                        </p:attrNameLst>
                                      </p:cBhvr>
                                      <p:tavLst>
                                        <p:tav tm="0">
                                          <p:val>
                                            <p:strVal val="0-#ppt_w/2"/>
                                          </p:val>
                                        </p:tav>
                                        <p:tav tm="100000">
                                          <p:val>
                                            <p:strVal val="#ppt_x"/>
                                          </p:val>
                                        </p:tav>
                                      </p:tavLst>
                                    </p:anim>
                                    <p:anim calcmode="lin" valueType="num">
                                      <p:cBhvr additive="base">
                                        <p:cTn id="44" dur="500" fill="hold"/>
                                        <p:tgtEl>
                                          <p:spTgt spid="1040"/>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0-#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additive="base">
                                        <p:cTn id="55" dur="500" fill="hold"/>
                                        <p:tgtEl>
                                          <p:spTgt spid="26"/>
                                        </p:tgtEl>
                                        <p:attrNameLst>
                                          <p:attrName>ppt_x</p:attrName>
                                        </p:attrNameLst>
                                      </p:cBhvr>
                                      <p:tavLst>
                                        <p:tav tm="0">
                                          <p:val>
                                            <p:strVal val="0-#ppt_w/2"/>
                                          </p:val>
                                        </p:tav>
                                        <p:tav tm="100000">
                                          <p:val>
                                            <p:strVal val="#ppt_x"/>
                                          </p:val>
                                        </p:tav>
                                      </p:tavLst>
                                    </p:anim>
                                    <p:anim calcmode="lin" valueType="num">
                                      <p:cBhvr additive="base">
                                        <p:cTn id="56" dur="5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8" grpId="0"/>
      <p:bldP spid="19" grpId="0" animBg="1"/>
      <p:bldP spid="22" grpId="0"/>
      <p:bldP spid="24" grpId="0"/>
      <p:bldP spid="25" grpId="0" animBg="1"/>
      <p:bldP spid="26" grpId="0"/>
      <p:bldP spid="2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person&#10;&#10;Description automatically generated">
            <a:extLst>
              <a:ext uri="{FF2B5EF4-FFF2-40B4-BE49-F238E27FC236}">
                <a16:creationId xmlns:a16="http://schemas.microsoft.com/office/drawing/2014/main" id="{B89A9813-A7D7-6141-9A7E-A45ADA33EBC7}"/>
              </a:ext>
            </a:extLst>
          </p:cNvPr>
          <p:cNvPicPr>
            <a:picLocks noChangeAspect="1"/>
          </p:cNvPicPr>
          <p:nvPr/>
        </p:nvPicPr>
        <p:blipFill>
          <a:blip r:embed="rId2">
            <a:extLst>
              <a:ext uri="{28A0092B-C50C-407E-A947-70E740481C1C}">
                <a14:useLocalDpi xmlns:a14="http://schemas.microsoft.com/office/drawing/2010/main"/>
              </a:ext>
            </a:extLst>
          </a:blip>
          <a:srcRect b="-1"/>
          <a:stretch>
            <a:fillRect/>
          </a:stretch>
        </p:blipFill>
        <p:spPr>
          <a:xfrm>
            <a:off x="5378782" y="609508"/>
            <a:ext cx="6338704" cy="5790785"/>
          </a:xfrm>
          <a:prstGeom prst="rect">
            <a:avLst/>
          </a:prstGeom>
        </p:spPr>
      </p:pic>
      <p:sp>
        <p:nvSpPr>
          <p:cNvPr id="2" name="Title 1">
            <a:extLst>
              <a:ext uri="{FF2B5EF4-FFF2-40B4-BE49-F238E27FC236}">
                <a16:creationId xmlns:a16="http://schemas.microsoft.com/office/drawing/2014/main" id="{E3503A98-4DF3-C944-B63A-5EE2C80358DB}"/>
              </a:ext>
            </a:extLst>
          </p:cNvPr>
          <p:cNvSpPr>
            <a:spLocks noGrp="1"/>
          </p:cNvSpPr>
          <p:nvPr>
            <p:ph type="ctrTitle"/>
          </p:nvPr>
        </p:nvSpPr>
        <p:spPr>
          <a:xfrm>
            <a:off x="474512" y="1389242"/>
            <a:ext cx="4904269" cy="1600499"/>
          </a:xfrm>
        </p:spPr>
        <p:txBody>
          <a:bodyPr>
            <a:normAutofit fontScale="90000"/>
          </a:bodyPr>
          <a:lstStyle/>
          <a:p>
            <a:r>
              <a:rPr lang="es-ES" sz="3200" b="0" i="0" strike="noStrike" cap="all" spc="0" baseline="0" dirty="0">
                <a:solidFill>
                  <a:srgbClr val="FF7B00"/>
                </a:solidFill>
                <a:effectLst/>
                <a:latin typeface="Gill Sans MT"/>
                <a:ea typeface="Gill Sans MT"/>
                <a:cs typeface="Gill Sans MT"/>
              </a:rPr>
              <a:t>El camino para la PROTECCIÓN AL CLIENTE</a:t>
            </a:r>
            <a:br>
              <a:rPr lang="es-ES" sz="3200" dirty="0"/>
            </a:br>
            <a:br>
              <a:rPr sz="3200" dirty="0"/>
            </a:br>
            <a:r>
              <a:rPr lang="es" sz="2000" b="0" i="0" strike="noStrike" cap="all" spc="0" baseline="0" dirty="0">
                <a:solidFill>
                  <a:srgbClr val="253950"/>
                </a:solidFill>
                <a:effectLst/>
                <a:latin typeface="Gill Sans MT"/>
                <a:ea typeface="Gill Sans MT"/>
                <a:cs typeface="Gill Sans MT"/>
              </a:rPr>
              <a:t>mecanismo de manejo de quejas</a:t>
            </a:r>
          </a:p>
        </p:txBody>
      </p:sp>
      <p:sp>
        <p:nvSpPr>
          <p:cNvPr id="3" name="Subtitle 2">
            <a:extLst>
              <a:ext uri="{FF2B5EF4-FFF2-40B4-BE49-F238E27FC236}">
                <a16:creationId xmlns:a16="http://schemas.microsoft.com/office/drawing/2014/main" id="{14758C18-713F-9847-8E24-BE97F66BBEE4}"/>
              </a:ext>
            </a:extLst>
          </p:cNvPr>
          <p:cNvSpPr>
            <a:spLocks noGrp="1"/>
          </p:cNvSpPr>
          <p:nvPr>
            <p:ph type="subTitle" idx="1"/>
          </p:nvPr>
        </p:nvSpPr>
        <p:spPr>
          <a:xfrm>
            <a:off x="503699" y="3262071"/>
            <a:ext cx="4667015" cy="1061956"/>
          </a:xfrm>
        </p:spPr>
        <p:txBody>
          <a:bodyPr>
            <a:normAutofit/>
          </a:bodyPr>
          <a:lstStyle/>
          <a:p>
            <a:r>
              <a:rPr lang="es" sz="1600" b="0" i="0" strike="noStrike" cap="all" spc="0" baseline="0" dirty="0">
                <a:solidFill>
                  <a:srgbClr val="E7DEC9"/>
                </a:solidFill>
                <a:effectLst/>
                <a:latin typeface="Gill Sans MT"/>
                <a:ea typeface="Gill Sans MT"/>
                <a:cs typeface="Gill Sans MT"/>
              </a:rPr>
              <a:t>Un mecanismo efectivo </a:t>
            </a:r>
            <a:r>
              <a:rPr lang="es" dirty="0">
                <a:solidFill>
                  <a:srgbClr val="E7DEC9"/>
                </a:solidFill>
                <a:latin typeface="Gill Sans MT"/>
                <a:ea typeface="Gill Sans MT"/>
                <a:cs typeface="Gill Sans MT"/>
              </a:rPr>
              <a:t>para el</a:t>
            </a:r>
            <a:r>
              <a:rPr lang="es" sz="1600" b="0" i="0" strike="noStrike" cap="all" spc="0" baseline="0" dirty="0">
                <a:solidFill>
                  <a:srgbClr val="E7DEC9"/>
                </a:solidFill>
                <a:effectLst/>
                <a:latin typeface="Gill Sans MT"/>
                <a:ea typeface="Gill Sans MT"/>
                <a:cs typeface="Gill Sans MT"/>
              </a:rPr>
              <a:t> manejo de las quejas</a:t>
            </a:r>
          </a:p>
        </p:txBody>
      </p:sp>
    </p:spTree>
    <p:extLst>
      <p:ext uri="{BB962C8B-B14F-4D97-AF65-F5344CB8AC3E}">
        <p14:creationId xmlns:p14="http://schemas.microsoft.com/office/powerpoint/2010/main" val="3458367234"/>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 name="Freeform 70">
            <a:extLst>
              <a:ext uri="{FF2B5EF4-FFF2-40B4-BE49-F238E27FC236}">
                <a16:creationId xmlns:a16="http://schemas.microsoft.com/office/drawing/2014/main" id="{E52FA243-33BE-4423-B516-D701D1F77586}"/>
              </a:ext>
            </a:extLst>
          </p:cNvPr>
          <p:cNvSpPr/>
          <p:nvPr/>
        </p:nvSpPr>
        <p:spPr bwMode="auto">
          <a:xfrm>
            <a:off x="5169172" y="1895382"/>
            <a:ext cx="1276350" cy="2297907"/>
          </a:xfrm>
          <a:custGeom>
            <a:avLst/>
            <a:gdLst>
              <a:gd name="T0" fmla="*/ 3355 w 3355"/>
              <a:gd name="T1" fmla="*/ 6039 h 6039"/>
              <a:gd name="T2" fmla="*/ 0 w 3355"/>
              <a:gd name="T3" fmla="*/ 6039 h 6039"/>
              <a:gd name="T4" fmla="*/ 0 w 3355"/>
              <a:gd name="T5" fmla="*/ 1514 h 6039"/>
              <a:gd name="T6" fmla="*/ 1514 w 3355"/>
              <a:gd name="T7" fmla="*/ 0 h 6039"/>
              <a:gd name="T8" fmla="*/ 1841 w 3355"/>
              <a:gd name="T9" fmla="*/ 0 h 6039"/>
              <a:gd name="T10" fmla="*/ 3355 w 3355"/>
              <a:gd name="T11" fmla="*/ 1514 h 6039"/>
              <a:gd name="T12" fmla="*/ 3355 w 3355"/>
              <a:gd name="T13" fmla="*/ 6039 h 6039"/>
            </a:gdLst>
            <a:ahLst/>
            <a:cxnLst>
              <a:cxn ang="0">
                <a:pos x="T0" y="T1"/>
              </a:cxn>
              <a:cxn ang="0">
                <a:pos x="T2" y="T3"/>
              </a:cxn>
              <a:cxn ang="0">
                <a:pos x="T4" y="T5"/>
              </a:cxn>
              <a:cxn ang="0">
                <a:pos x="T6" y="T7"/>
              </a:cxn>
              <a:cxn ang="0">
                <a:pos x="T8" y="T9"/>
              </a:cxn>
              <a:cxn ang="0">
                <a:pos x="T10" y="T11"/>
              </a:cxn>
              <a:cxn ang="0">
                <a:pos x="T12" y="T13"/>
              </a:cxn>
            </a:cxnLst>
            <a:rect l="0" t="0" r="r" b="b"/>
            <a:pathLst>
              <a:path w="3355" h="6039">
                <a:moveTo>
                  <a:pt x="3355" y="6039"/>
                </a:moveTo>
                <a:lnTo>
                  <a:pt x="0" y="6039"/>
                </a:lnTo>
                <a:lnTo>
                  <a:pt x="0" y="1514"/>
                </a:lnTo>
                <a:cubicBezTo>
                  <a:pt x="0" y="682"/>
                  <a:pt x="681" y="0"/>
                  <a:pt x="1514" y="0"/>
                </a:cubicBezTo>
                <a:lnTo>
                  <a:pt x="1841" y="0"/>
                </a:lnTo>
                <a:cubicBezTo>
                  <a:pt x="2673" y="0"/>
                  <a:pt x="3355" y="682"/>
                  <a:pt x="3355" y="1514"/>
                </a:cubicBezTo>
                <a:lnTo>
                  <a:pt x="3355" y="6039"/>
                </a:lnTo>
                <a:close/>
              </a:path>
            </a:pathLst>
          </a:custGeom>
          <a:solidFill>
            <a:schemeClr val="accent1"/>
          </a:solidFill>
          <a:ln>
            <a:noFill/>
          </a:ln>
        </p:spPr>
        <p:txBody>
          <a:bodyPr vert="horz" wrap="square" lIns="45720" tIns="22860" rIns="45720" bIns="22860" numCol="1" anchor="t" anchorCtr="0" compatLnSpc="1">
            <a:prstTxWarp prst="textNoShape">
              <a:avLst/>
            </a:prstTxWarp>
          </a:bodyPr>
          <a:lstStyle/>
          <a:p>
            <a:endParaRPr lang="en-US" sz="900">
              <a:latin typeface="Poppins" panose="00000500000000000000" pitchFamily="2" charset="0"/>
            </a:endParaRPr>
          </a:p>
        </p:txBody>
      </p:sp>
      <p:sp>
        <p:nvSpPr>
          <p:cNvPr id="346" name="Freeform 71">
            <a:extLst>
              <a:ext uri="{FF2B5EF4-FFF2-40B4-BE49-F238E27FC236}">
                <a16:creationId xmlns:a16="http://schemas.microsoft.com/office/drawing/2014/main" id="{819EC689-172B-415F-9F84-4FF934AA101A}"/>
              </a:ext>
            </a:extLst>
          </p:cNvPr>
          <p:cNvSpPr/>
          <p:nvPr/>
        </p:nvSpPr>
        <p:spPr bwMode="auto">
          <a:xfrm>
            <a:off x="3419747" y="4193288"/>
            <a:ext cx="2469357" cy="2207419"/>
          </a:xfrm>
          <a:custGeom>
            <a:avLst/>
            <a:gdLst>
              <a:gd name="T0" fmla="*/ 4586 w 6490"/>
              <a:gd name="T1" fmla="*/ 0 h 5802"/>
              <a:gd name="T2" fmla="*/ 6490 w 6490"/>
              <a:gd name="T3" fmla="*/ 2762 h 5802"/>
              <a:gd name="T4" fmla="*/ 2764 w 6490"/>
              <a:gd name="T5" fmla="*/ 5330 h 5802"/>
              <a:gd name="T6" fmla="*/ 658 w 6490"/>
              <a:gd name="T7" fmla="*/ 4942 h 5802"/>
              <a:gd name="T8" fmla="*/ 473 w 6490"/>
              <a:gd name="T9" fmla="*/ 4673 h 5802"/>
              <a:gd name="T10" fmla="*/ 860 w 6490"/>
              <a:gd name="T11" fmla="*/ 2568 h 5802"/>
              <a:gd name="T12" fmla="*/ 4586 w 6490"/>
              <a:gd name="T13" fmla="*/ 0 h 5802"/>
            </a:gdLst>
            <a:ahLst/>
            <a:cxnLst>
              <a:cxn ang="0">
                <a:pos x="T0" y="T1"/>
              </a:cxn>
              <a:cxn ang="0">
                <a:pos x="T2" y="T3"/>
              </a:cxn>
              <a:cxn ang="0">
                <a:pos x="T4" y="T5"/>
              </a:cxn>
              <a:cxn ang="0">
                <a:pos x="T6" y="T7"/>
              </a:cxn>
              <a:cxn ang="0">
                <a:pos x="T8" y="T9"/>
              </a:cxn>
              <a:cxn ang="0">
                <a:pos x="T10" y="T11"/>
              </a:cxn>
              <a:cxn ang="0">
                <a:pos x="T12" y="T13"/>
              </a:cxn>
            </a:cxnLst>
            <a:rect l="0" t="0" r="r" b="b"/>
            <a:pathLst>
              <a:path w="6489" h="5802">
                <a:moveTo>
                  <a:pt x="4586" y="0"/>
                </a:moveTo>
                <a:lnTo>
                  <a:pt x="6490" y="2762"/>
                </a:lnTo>
                <a:lnTo>
                  <a:pt x="2764" y="5330"/>
                </a:lnTo>
                <a:cubicBezTo>
                  <a:pt x="2078" y="5802"/>
                  <a:pt x="1131" y="5628"/>
                  <a:pt x="658" y="4942"/>
                </a:cubicBezTo>
                <a:lnTo>
                  <a:pt x="473" y="4673"/>
                </a:lnTo>
                <a:cubicBezTo>
                  <a:pt x="0" y="3987"/>
                  <a:pt x="175" y="3040"/>
                  <a:pt x="860" y="2568"/>
                </a:cubicBezTo>
                <a:lnTo>
                  <a:pt x="4586" y="0"/>
                </a:lnTo>
                <a:close/>
              </a:path>
            </a:pathLst>
          </a:custGeom>
          <a:solidFill>
            <a:schemeClr val="accent2"/>
          </a:solidFill>
          <a:ln>
            <a:noFill/>
          </a:ln>
        </p:spPr>
        <p:txBody>
          <a:bodyPr vert="horz" wrap="square" lIns="45720" tIns="22860" rIns="45720" bIns="22860" numCol="1" anchor="t" anchorCtr="0" compatLnSpc="1">
            <a:prstTxWarp prst="textNoShape">
              <a:avLst/>
            </a:prstTxWarp>
          </a:bodyPr>
          <a:lstStyle/>
          <a:p>
            <a:endParaRPr lang="en-US" sz="900">
              <a:latin typeface="Poppins" panose="00000500000000000000" pitchFamily="2" charset="0"/>
            </a:endParaRPr>
          </a:p>
        </p:txBody>
      </p:sp>
      <p:sp>
        <p:nvSpPr>
          <p:cNvPr id="347" name="Freeform 72">
            <a:extLst>
              <a:ext uri="{FF2B5EF4-FFF2-40B4-BE49-F238E27FC236}">
                <a16:creationId xmlns:a16="http://schemas.microsoft.com/office/drawing/2014/main" id="{58DD819D-CD12-423A-8DEE-3B6C41D089AA}"/>
              </a:ext>
            </a:extLst>
          </p:cNvPr>
          <p:cNvSpPr/>
          <p:nvPr/>
        </p:nvSpPr>
        <p:spPr bwMode="auto">
          <a:xfrm>
            <a:off x="5733528" y="4193288"/>
            <a:ext cx="2469357" cy="2207419"/>
          </a:xfrm>
          <a:custGeom>
            <a:avLst/>
            <a:gdLst>
              <a:gd name="T0" fmla="*/ 1904 w 6489"/>
              <a:gd name="T1" fmla="*/ 0 h 5802"/>
              <a:gd name="T2" fmla="*/ 0 w 6489"/>
              <a:gd name="T3" fmla="*/ 2762 h 5802"/>
              <a:gd name="T4" fmla="*/ 3726 w 6489"/>
              <a:gd name="T5" fmla="*/ 5330 h 5802"/>
              <a:gd name="T6" fmla="*/ 5831 w 6489"/>
              <a:gd name="T7" fmla="*/ 4942 h 5802"/>
              <a:gd name="T8" fmla="*/ 6017 w 6489"/>
              <a:gd name="T9" fmla="*/ 4673 h 5802"/>
              <a:gd name="T10" fmla="*/ 5629 w 6489"/>
              <a:gd name="T11" fmla="*/ 2568 h 5802"/>
              <a:gd name="T12" fmla="*/ 1904 w 6489"/>
              <a:gd name="T13" fmla="*/ 0 h 5802"/>
            </a:gdLst>
            <a:ahLst/>
            <a:cxnLst>
              <a:cxn ang="0">
                <a:pos x="T0" y="T1"/>
              </a:cxn>
              <a:cxn ang="0">
                <a:pos x="T2" y="T3"/>
              </a:cxn>
              <a:cxn ang="0">
                <a:pos x="T4" y="T5"/>
              </a:cxn>
              <a:cxn ang="0">
                <a:pos x="T6" y="T7"/>
              </a:cxn>
              <a:cxn ang="0">
                <a:pos x="T8" y="T9"/>
              </a:cxn>
              <a:cxn ang="0">
                <a:pos x="T10" y="T11"/>
              </a:cxn>
              <a:cxn ang="0">
                <a:pos x="T12" y="T13"/>
              </a:cxn>
            </a:cxnLst>
            <a:rect l="0" t="0" r="r" b="b"/>
            <a:pathLst>
              <a:path w="6488" h="5802">
                <a:moveTo>
                  <a:pt x="1904" y="0"/>
                </a:moveTo>
                <a:lnTo>
                  <a:pt x="0" y="2762"/>
                </a:lnTo>
                <a:lnTo>
                  <a:pt x="3726" y="5330"/>
                </a:lnTo>
                <a:cubicBezTo>
                  <a:pt x="4411" y="5802"/>
                  <a:pt x="5359" y="5628"/>
                  <a:pt x="5831" y="4942"/>
                </a:cubicBezTo>
                <a:lnTo>
                  <a:pt x="6017" y="4673"/>
                </a:lnTo>
                <a:cubicBezTo>
                  <a:pt x="6489" y="3987"/>
                  <a:pt x="6315" y="3040"/>
                  <a:pt x="5629" y="2568"/>
                </a:cubicBezTo>
                <a:lnTo>
                  <a:pt x="1904" y="0"/>
                </a:lnTo>
                <a:close/>
              </a:path>
            </a:pathLst>
          </a:custGeom>
          <a:solidFill>
            <a:schemeClr val="accent3"/>
          </a:solidFill>
          <a:ln>
            <a:noFill/>
          </a:ln>
        </p:spPr>
        <p:txBody>
          <a:bodyPr vert="horz" wrap="square" lIns="45720" tIns="22860" rIns="45720" bIns="22860" numCol="1" anchor="t" anchorCtr="0" compatLnSpc="1">
            <a:prstTxWarp prst="textNoShape">
              <a:avLst/>
            </a:prstTxWarp>
          </a:bodyPr>
          <a:lstStyle/>
          <a:p>
            <a:endParaRPr lang="en-US" sz="900">
              <a:latin typeface="Poppins" panose="00000500000000000000" pitchFamily="2" charset="0"/>
            </a:endParaRPr>
          </a:p>
        </p:txBody>
      </p:sp>
      <p:sp>
        <p:nvSpPr>
          <p:cNvPr id="348" name="Oval 73">
            <a:extLst>
              <a:ext uri="{FF2B5EF4-FFF2-40B4-BE49-F238E27FC236}">
                <a16:creationId xmlns:a16="http://schemas.microsoft.com/office/drawing/2014/main" id="{A9D8EFBE-6CBA-47EC-93FE-739865609C73}"/>
              </a:ext>
            </a:extLst>
          </p:cNvPr>
          <p:cNvSpPr>
            <a:spLocks noChangeArrowheads="1"/>
          </p:cNvSpPr>
          <p:nvPr/>
        </p:nvSpPr>
        <p:spPr bwMode="auto">
          <a:xfrm>
            <a:off x="5057253" y="3805144"/>
            <a:ext cx="1493838" cy="1493838"/>
          </a:xfrm>
          <a:prstGeom prst="ellipse">
            <a:avLst/>
          </a:prstGeom>
          <a:solidFill>
            <a:schemeClr val="bg1"/>
          </a:solidFill>
          <a:ln>
            <a:noFill/>
          </a:ln>
        </p:spPr>
        <p:txBody>
          <a:bodyPr vert="horz" wrap="square" lIns="45720" tIns="22860" rIns="45720" bIns="22860" numCol="1" anchor="t" anchorCtr="0" compatLnSpc="1">
            <a:prstTxWarp prst="textNoShape">
              <a:avLst/>
            </a:prstTxWarp>
          </a:bodyPr>
          <a:lstStyle/>
          <a:p>
            <a:endParaRPr lang="en-US" sz="900">
              <a:latin typeface="Poppins" panose="00000500000000000000" pitchFamily="2" charset="0"/>
            </a:endParaRPr>
          </a:p>
        </p:txBody>
      </p:sp>
      <p:sp>
        <p:nvSpPr>
          <p:cNvPr id="349" name="Oval 74">
            <a:extLst>
              <a:ext uri="{FF2B5EF4-FFF2-40B4-BE49-F238E27FC236}">
                <a16:creationId xmlns:a16="http://schemas.microsoft.com/office/drawing/2014/main" id="{0503A79C-6EA9-4DB7-A9FF-0CC4406D6A32}"/>
              </a:ext>
            </a:extLst>
          </p:cNvPr>
          <p:cNvSpPr>
            <a:spLocks noChangeArrowheads="1"/>
          </p:cNvSpPr>
          <p:nvPr/>
        </p:nvSpPr>
        <p:spPr bwMode="auto">
          <a:xfrm>
            <a:off x="5346972" y="2029525"/>
            <a:ext cx="920750" cy="920750"/>
          </a:xfrm>
          <a:prstGeom prst="ellipse">
            <a:avLst/>
          </a:prstGeom>
          <a:solidFill>
            <a:schemeClr val="bg1"/>
          </a:solidFill>
          <a:ln>
            <a:noFill/>
          </a:ln>
        </p:spPr>
        <p:txBody>
          <a:bodyPr vert="horz" wrap="square" lIns="45720" tIns="22860" rIns="45720" bIns="22860" numCol="1" anchor="t" anchorCtr="0" compatLnSpc="1">
            <a:prstTxWarp prst="textNoShape">
              <a:avLst/>
            </a:prstTxWarp>
          </a:bodyPr>
          <a:lstStyle/>
          <a:p>
            <a:endParaRPr lang="en-US" sz="900">
              <a:latin typeface="Poppins" panose="00000500000000000000" pitchFamily="2" charset="0"/>
            </a:endParaRPr>
          </a:p>
        </p:txBody>
      </p:sp>
      <p:sp>
        <p:nvSpPr>
          <p:cNvPr id="350" name="Oval 75">
            <a:extLst>
              <a:ext uri="{FF2B5EF4-FFF2-40B4-BE49-F238E27FC236}">
                <a16:creationId xmlns:a16="http://schemas.microsoft.com/office/drawing/2014/main" id="{14321700-83D9-4B6E-A3CB-43503BB93DEB}"/>
              </a:ext>
            </a:extLst>
          </p:cNvPr>
          <p:cNvSpPr>
            <a:spLocks noChangeArrowheads="1"/>
          </p:cNvSpPr>
          <p:nvPr/>
        </p:nvSpPr>
        <p:spPr bwMode="auto">
          <a:xfrm>
            <a:off x="3718991" y="5187063"/>
            <a:ext cx="920750" cy="920750"/>
          </a:xfrm>
          <a:prstGeom prst="ellipse">
            <a:avLst/>
          </a:prstGeom>
          <a:solidFill>
            <a:schemeClr val="bg1"/>
          </a:solidFill>
          <a:ln>
            <a:noFill/>
          </a:ln>
        </p:spPr>
        <p:txBody>
          <a:bodyPr vert="horz" wrap="square" lIns="45720" tIns="22860" rIns="45720" bIns="22860" numCol="1" anchor="t" anchorCtr="0" compatLnSpc="1">
            <a:prstTxWarp prst="textNoShape">
              <a:avLst/>
            </a:prstTxWarp>
          </a:bodyPr>
          <a:lstStyle/>
          <a:p>
            <a:endParaRPr lang="en-US" sz="900">
              <a:latin typeface="Poppins" panose="00000500000000000000" pitchFamily="2" charset="0"/>
            </a:endParaRPr>
          </a:p>
        </p:txBody>
      </p:sp>
      <p:sp>
        <p:nvSpPr>
          <p:cNvPr id="351" name="Oval 76">
            <a:extLst>
              <a:ext uri="{FF2B5EF4-FFF2-40B4-BE49-F238E27FC236}">
                <a16:creationId xmlns:a16="http://schemas.microsoft.com/office/drawing/2014/main" id="{54F726A4-53CF-496E-8ADA-845C7E396AE1}"/>
              </a:ext>
            </a:extLst>
          </p:cNvPr>
          <p:cNvSpPr>
            <a:spLocks noChangeArrowheads="1"/>
          </p:cNvSpPr>
          <p:nvPr/>
        </p:nvSpPr>
        <p:spPr bwMode="auto">
          <a:xfrm>
            <a:off x="6982891" y="5187063"/>
            <a:ext cx="920750" cy="920750"/>
          </a:xfrm>
          <a:prstGeom prst="ellipse">
            <a:avLst/>
          </a:prstGeom>
          <a:solidFill>
            <a:schemeClr val="bg1"/>
          </a:solidFill>
          <a:ln>
            <a:noFill/>
          </a:ln>
        </p:spPr>
        <p:txBody>
          <a:bodyPr vert="horz" wrap="square" lIns="45720" tIns="22860" rIns="45720" bIns="22860" numCol="1" anchor="t" anchorCtr="0" compatLnSpc="1">
            <a:prstTxWarp prst="textNoShape">
              <a:avLst/>
            </a:prstTxWarp>
          </a:bodyPr>
          <a:lstStyle/>
          <a:p>
            <a:endParaRPr lang="en-US" sz="900">
              <a:latin typeface="Poppins" panose="00000500000000000000" pitchFamily="2" charset="0"/>
            </a:endParaRPr>
          </a:p>
        </p:txBody>
      </p:sp>
      <p:sp>
        <p:nvSpPr>
          <p:cNvPr id="327" name="Rectangle 173">
            <a:extLst>
              <a:ext uri="{FF2B5EF4-FFF2-40B4-BE49-F238E27FC236}">
                <a16:creationId xmlns:a16="http://schemas.microsoft.com/office/drawing/2014/main" id="{54BC2356-F867-4E4B-8A47-7825AFABF793}"/>
              </a:ext>
            </a:extLst>
          </p:cNvPr>
          <p:cNvSpPr>
            <a:spLocks noChangeArrowheads="1"/>
          </p:cNvSpPr>
          <p:nvPr/>
        </p:nvSpPr>
        <p:spPr bwMode="auto">
          <a:xfrm>
            <a:off x="7457403" y="1895709"/>
            <a:ext cx="23813" cy="735013"/>
          </a:xfrm>
          <a:prstGeom prst="rect">
            <a:avLst/>
          </a:prstGeom>
          <a:solidFill>
            <a:schemeClr val="accent1"/>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328" name="Rectangle 248">
            <a:extLst>
              <a:ext uri="{FF2B5EF4-FFF2-40B4-BE49-F238E27FC236}">
                <a16:creationId xmlns:a16="http://schemas.microsoft.com/office/drawing/2014/main" id="{A91F64A4-2A0E-4074-89EF-BE01AD7E9FB7}"/>
              </a:ext>
            </a:extLst>
          </p:cNvPr>
          <p:cNvSpPr>
            <a:spLocks noChangeArrowheads="1"/>
          </p:cNvSpPr>
          <p:nvPr/>
        </p:nvSpPr>
        <p:spPr bwMode="auto">
          <a:xfrm>
            <a:off x="1521786" y="4387914"/>
            <a:ext cx="23813" cy="735807"/>
          </a:xfrm>
          <a:prstGeom prst="rect">
            <a:avLst/>
          </a:prstGeom>
          <a:solidFill>
            <a:schemeClr val="accent2"/>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329" name="Rectangle 322">
            <a:extLst>
              <a:ext uri="{FF2B5EF4-FFF2-40B4-BE49-F238E27FC236}">
                <a16:creationId xmlns:a16="http://schemas.microsoft.com/office/drawing/2014/main" id="{EBA8C534-FCAF-48FA-BD29-D6AC2CFDB738}"/>
              </a:ext>
            </a:extLst>
          </p:cNvPr>
          <p:cNvSpPr>
            <a:spLocks noChangeArrowheads="1"/>
          </p:cNvSpPr>
          <p:nvPr/>
        </p:nvSpPr>
        <p:spPr bwMode="auto">
          <a:xfrm>
            <a:off x="9089603" y="5410268"/>
            <a:ext cx="23813" cy="735013"/>
          </a:xfrm>
          <a:prstGeom prst="rect">
            <a:avLst/>
          </a:prstGeom>
          <a:solidFill>
            <a:schemeClr val="accent3"/>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331" name="TextBox 330">
            <a:extLst>
              <a:ext uri="{FF2B5EF4-FFF2-40B4-BE49-F238E27FC236}">
                <a16:creationId xmlns:a16="http://schemas.microsoft.com/office/drawing/2014/main" id="{ADF0D517-80D8-4EF8-8F5D-F549E41FF1A0}"/>
              </a:ext>
            </a:extLst>
          </p:cNvPr>
          <p:cNvSpPr txBox="1"/>
          <p:nvPr/>
        </p:nvSpPr>
        <p:spPr>
          <a:xfrm>
            <a:off x="7605463" y="1722809"/>
            <a:ext cx="2954338" cy="783022"/>
          </a:xfrm>
          <a:prstGeom prst="rect">
            <a:avLst/>
          </a:prstGeom>
          <a:noFill/>
        </p:spPr>
        <p:txBody>
          <a:bodyPr wrap="square" rtlCol="0" anchor="b">
            <a:spAutoFit/>
          </a:bodyPr>
          <a:lstStyle/>
          <a:p>
            <a:pPr>
              <a:lnSpc>
                <a:spcPts val="1800"/>
              </a:lnSpc>
            </a:pPr>
            <a:r>
              <a:rPr lang="es" sz="1700" b="1" i="0" strike="noStrike" cap="none" spc="-10" baseline="0">
                <a:solidFill>
                  <a:srgbClr val="253950"/>
                </a:solidFill>
                <a:effectLst/>
                <a:latin typeface="Gill Sans MT"/>
                <a:ea typeface="Gill Sans MT"/>
                <a:cs typeface="Gill Sans MT"/>
              </a:rPr>
              <a:t>Tener un mecanismo al que los clientes puedan acceder fácilmente</a:t>
            </a:r>
          </a:p>
        </p:txBody>
      </p:sp>
      <p:sp>
        <p:nvSpPr>
          <p:cNvPr id="333" name="TextBox 332">
            <a:extLst>
              <a:ext uri="{FF2B5EF4-FFF2-40B4-BE49-F238E27FC236}">
                <a16:creationId xmlns:a16="http://schemas.microsoft.com/office/drawing/2014/main" id="{9B583A67-68E4-428D-AD3C-7F8585EB54EE}"/>
              </a:ext>
            </a:extLst>
          </p:cNvPr>
          <p:cNvSpPr txBox="1"/>
          <p:nvPr/>
        </p:nvSpPr>
        <p:spPr>
          <a:xfrm>
            <a:off x="9281313" y="5469714"/>
            <a:ext cx="2465406" cy="554422"/>
          </a:xfrm>
          <a:prstGeom prst="rect">
            <a:avLst/>
          </a:prstGeom>
          <a:noFill/>
        </p:spPr>
        <p:txBody>
          <a:bodyPr wrap="square" rtlCol="0" anchor="b">
            <a:spAutoFit/>
          </a:bodyPr>
          <a:lstStyle/>
          <a:p>
            <a:pPr>
              <a:lnSpc>
                <a:spcPts val="1800"/>
              </a:lnSpc>
            </a:pPr>
            <a:r>
              <a:rPr lang="es" sz="1700" b="1" i="0" strike="noStrike" cap="none" spc="-10" baseline="0" dirty="0">
                <a:solidFill>
                  <a:srgbClr val="253950"/>
                </a:solidFill>
                <a:effectLst/>
                <a:latin typeface="Gill Sans MT"/>
                <a:ea typeface="Gill Sans MT"/>
                <a:cs typeface="Gill Sans MT"/>
              </a:rPr>
              <a:t>Las denuncias son resueltas por la </a:t>
            </a:r>
            <a:r>
              <a:rPr lang="es" sz="1700" b="1" spc="-10" dirty="0">
                <a:solidFill>
                  <a:srgbClr val="253950"/>
                </a:solidFill>
                <a:latin typeface="Gill Sans MT"/>
                <a:ea typeface="Gill Sans MT"/>
                <a:cs typeface="Gill Sans MT"/>
              </a:rPr>
              <a:t>IMF</a:t>
            </a:r>
            <a:endParaRPr lang="es" sz="1700" b="1" i="0" strike="noStrike" cap="none" spc="-10" baseline="0" dirty="0">
              <a:solidFill>
                <a:srgbClr val="253950"/>
              </a:solidFill>
              <a:effectLst/>
              <a:latin typeface="Gill Sans MT"/>
              <a:ea typeface="Gill Sans MT"/>
              <a:cs typeface="Gill Sans MT"/>
            </a:endParaRPr>
          </a:p>
        </p:txBody>
      </p:sp>
      <p:sp>
        <p:nvSpPr>
          <p:cNvPr id="335" name="TextBox 334">
            <a:extLst>
              <a:ext uri="{FF2B5EF4-FFF2-40B4-BE49-F238E27FC236}">
                <a16:creationId xmlns:a16="http://schemas.microsoft.com/office/drawing/2014/main" id="{2B2CBE5A-7D87-4804-922B-355B5F8B34EF}"/>
              </a:ext>
            </a:extLst>
          </p:cNvPr>
          <p:cNvSpPr txBox="1"/>
          <p:nvPr/>
        </p:nvSpPr>
        <p:spPr>
          <a:xfrm>
            <a:off x="1622300" y="4313807"/>
            <a:ext cx="2341166" cy="1240222"/>
          </a:xfrm>
          <a:prstGeom prst="rect">
            <a:avLst/>
          </a:prstGeom>
          <a:noFill/>
        </p:spPr>
        <p:txBody>
          <a:bodyPr wrap="square" rtlCol="0" anchor="b">
            <a:spAutoFit/>
          </a:bodyPr>
          <a:lstStyle/>
          <a:p>
            <a:pPr>
              <a:lnSpc>
                <a:spcPts val="1800"/>
              </a:lnSpc>
            </a:pPr>
            <a:r>
              <a:rPr lang="es" sz="1700" b="1" i="0" strike="noStrike" cap="none" spc="-10" baseline="0" dirty="0">
                <a:solidFill>
                  <a:srgbClr val="253950"/>
                </a:solidFill>
                <a:effectLst/>
                <a:latin typeface="Gill Sans MT"/>
                <a:ea typeface="Gill Sans MT"/>
                <a:cs typeface="Gill Sans MT"/>
              </a:rPr>
              <a:t>Las quejas se utilizan como una herramienta de inteligencia de mercado.</a:t>
            </a:r>
          </a:p>
        </p:txBody>
      </p:sp>
      <p:sp>
        <p:nvSpPr>
          <p:cNvPr id="336" name="TextBox 335">
            <a:extLst>
              <a:ext uri="{FF2B5EF4-FFF2-40B4-BE49-F238E27FC236}">
                <a16:creationId xmlns:a16="http://schemas.microsoft.com/office/drawing/2014/main" id="{991E4EE1-9D3A-4755-AA25-5E42034B3A77}"/>
              </a:ext>
            </a:extLst>
          </p:cNvPr>
          <p:cNvSpPr txBox="1"/>
          <p:nvPr/>
        </p:nvSpPr>
        <p:spPr>
          <a:xfrm>
            <a:off x="6569048" y="1898121"/>
            <a:ext cx="685800" cy="682077"/>
          </a:xfrm>
          <a:prstGeom prst="rect">
            <a:avLst/>
          </a:prstGeom>
          <a:noFill/>
        </p:spPr>
        <p:txBody>
          <a:bodyPr wrap="square" rtlCol="0" anchor="ctr">
            <a:spAutoFit/>
          </a:bodyPr>
          <a:lstStyle/>
          <a:p>
            <a:pPr algn="ctr">
              <a:lnSpc>
                <a:spcPts val="4700"/>
              </a:lnSpc>
            </a:pPr>
            <a:r>
              <a:rPr lang="es" sz="3700" b="1" i="0" strike="noStrike" cap="none" spc="-140" baseline="0">
                <a:solidFill>
                  <a:srgbClr val="31818E"/>
                </a:solidFill>
                <a:effectLst/>
                <a:latin typeface="Gill Sans MT"/>
                <a:ea typeface="Gill Sans MT"/>
                <a:cs typeface="Gill Sans MT"/>
              </a:rPr>
              <a:t>01</a:t>
            </a:r>
            <a:endParaRPr lang="en-US" sz="3700" b="1" spc="-140">
              <a:solidFill>
                <a:schemeClr val="accent1"/>
              </a:solidFill>
            </a:endParaRPr>
          </a:p>
        </p:txBody>
      </p:sp>
      <p:sp>
        <p:nvSpPr>
          <p:cNvPr id="337" name="TextBox 336">
            <a:extLst>
              <a:ext uri="{FF2B5EF4-FFF2-40B4-BE49-F238E27FC236}">
                <a16:creationId xmlns:a16="http://schemas.microsoft.com/office/drawing/2014/main" id="{F1D64945-A46D-4B49-97B7-5F08AE50E5F1}"/>
              </a:ext>
            </a:extLst>
          </p:cNvPr>
          <p:cNvSpPr txBox="1"/>
          <p:nvPr/>
        </p:nvSpPr>
        <p:spPr>
          <a:xfrm>
            <a:off x="461336" y="4390238"/>
            <a:ext cx="865834" cy="682077"/>
          </a:xfrm>
          <a:prstGeom prst="rect">
            <a:avLst/>
          </a:prstGeom>
          <a:noFill/>
        </p:spPr>
        <p:txBody>
          <a:bodyPr wrap="square" rtlCol="0" anchor="ctr">
            <a:spAutoFit/>
          </a:bodyPr>
          <a:lstStyle/>
          <a:p>
            <a:pPr algn="ctr">
              <a:lnSpc>
                <a:spcPts val="4700"/>
              </a:lnSpc>
            </a:pPr>
            <a:r>
              <a:rPr lang="es" sz="3700" b="1" i="0" strike="noStrike" cap="none" spc="-140" baseline="0">
                <a:solidFill>
                  <a:srgbClr val="FEB80A"/>
                </a:solidFill>
                <a:effectLst/>
                <a:latin typeface="Gill Sans MT"/>
                <a:ea typeface="Gill Sans MT"/>
                <a:cs typeface="Gill Sans MT"/>
              </a:rPr>
              <a:t>03</a:t>
            </a:r>
            <a:endParaRPr lang="en-US" sz="3700" b="1" spc="-140">
              <a:solidFill>
                <a:schemeClr val="accent2"/>
              </a:solidFill>
            </a:endParaRPr>
          </a:p>
        </p:txBody>
      </p:sp>
      <p:sp>
        <p:nvSpPr>
          <p:cNvPr id="338" name="TextBox 337">
            <a:extLst>
              <a:ext uri="{FF2B5EF4-FFF2-40B4-BE49-F238E27FC236}">
                <a16:creationId xmlns:a16="http://schemas.microsoft.com/office/drawing/2014/main" id="{2D8269FC-B7CD-4EC9-A8E2-12056ACBA57F}"/>
              </a:ext>
            </a:extLst>
          </p:cNvPr>
          <p:cNvSpPr txBox="1"/>
          <p:nvPr/>
        </p:nvSpPr>
        <p:spPr>
          <a:xfrm>
            <a:off x="8126784" y="5417066"/>
            <a:ext cx="760265" cy="682077"/>
          </a:xfrm>
          <a:prstGeom prst="rect">
            <a:avLst/>
          </a:prstGeom>
          <a:noFill/>
        </p:spPr>
        <p:txBody>
          <a:bodyPr wrap="square" rtlCol="0" anchor="ctr">
            <a:spAutoFit/>
          </a:bodyPr>
          <a:lstStyle/>
          <a:p>
            <a:pPr algn="ctr">
              <a:lnSpc>
                <a:spcPts val="4700"/>
              </a:lnSpc>
            </a:pPr>
            <a:r>
              <a:rPr lang="es" sz="3700" b="1" i="0" strike="noStrike" cap="none" spc="-140" baseline="0">
                <a:solidFill>
                  <a:srgbClr val="C51A1B"/>
                </a:solidFill>
                <a:effectLst/>
                <a:latin typeface="Gill Sans MT"/>
                <a:ea typeface="Gill Sans MT"/>
                <a:cs typeface="Gill Sans MT"/>
              </a:rPr>
              <a:t>02</a:t>
            </a:r>
            <a:endParaRPr lang="en-US" sz="3700" b="1" spc="-140">
              <a:solidFill>
                <a:schemeClr val="accent3"/>
              </a:solidFill>
            </a:endParaRPr>
          </a:p>
        </p:txBody>
      </p:sp>
      <p:pic>
        <p:nvPicPr>
          <p:cNvPr id="23" name="Graphic 22">
            <a:extLst>
              <a:ext uri="{FF2B5EF4-FFF2-40B4-BE49-F238E27FC236}">
                <a16:creationId xmlns:a16="http://schemas.microsoft.com/office/drawing/2014/main" id="{5AD84BD5-709E-A642-86B7-FDD5745BF96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1789310" y="3023055"/>
            <a:ext cx="1292299" cy="1292299"/>
          </a:xfrm>
          <a:prstGeom prst="rect">
            <a:avLst/>
          </a:prstGeom>
        </p:spPr>
      </p:pic>
      <p:sp>
        <p:nvSpPr>
          <p:cNvPr id="28" name="Title 3">
            <a:extLst>
              <a:ext uri="{FF2B5EF4-FFF2-40B4-BE49-F238E27FC236}">
                <a16:creationId xmlns:a16="http://schemas.microsoft.com/office/drawing/2014/main" id="{9BD1576B-8B2D-8342-916A-0E0F0FF1F3AA}"/>
              </a:ext>
            </a:extLst>
          </p:cNvPr>
          <p:cNvSpPr>
            <a:spLocks noGrp="1"/>
          </p:cNvSpPr>
          <p:nvPr>
            <p:ph type="title"/>
          </p:nvPr>
        </p:nvSpPr>
        <p:spPr>
          <a:xfrm>
            <a:off x="581192" y="702156"/>
            <a:ext cx="11029616" cy="553947"/>
          </a:xfrm>
        </p:spPr>
        <p:txBody>
          <a:bodyPr/>
          <a:lstStyle/>
          <a:p>
            <a:r>
              <a:rPr lang="es" sz="2800" b="0" i="0" strike="noStrike" cap="none" spc="0" baseline="0" dirty="0">
                <a:solidFill>
                  <a:srgbClr val="FFFFFF"/>
                </a:solidFill>
                <a:effectLst/>
                <a:latin typeface="Gill Sans MT"/>
                <a:ea typeface="Gill Sans MT"/>
                <a:cs typeface="Gill Sans MT"/>
              </a:rPr>
              <a:t>¿Qué debe incluir un mecanismo de </a:t>
            </a:r>
            <a:r>
              <a:rPr lang="es" dirty="0">
                <a:solidFill>
                  <a:srgbClr val="FFFFFF"/>
                </a:solidFill>
                <a:latin typeface="Gill Sans MT"/>
                <a:ea typeface="Gill Sans MT"/>
                <a:cs typeface="Gill Sans MT"/>
              </a:rPr>
              <a:t>resolucion </a:t>
            </a:r>
            <a:r>
              <a:rPr lang="es" sz="2800" b="0" i="0" strike="noStrike" cap="none" spc="0" baseline="0" dirty="0">
                <a:solidFill>
                  <a:srgbClr val="FFFFFF"/>
                </a:solidFill>
                <a:effectLst/>
                <a:latin typeface="Gill Sans MT"/>
                <a:ea typeface="Gill Sans MT"/>
                <a:cs typeface="Gill Sans MT"/>
              </a:rPr>
              <a:t>de quejas?</a:t>
            </a:r>
          </a:p>
        </p:txBody>
      </p:sp>
      <p:sp>
        <p:nvSpPr>
          <p:cNvPr id="29" name="Freeform 28">
            <a:extLst>
              <a:ext uri="{FF2B5EF4-FFF2-40B4-BE49-F238E27FC236}">
                <a16:creationId xmlns:a16="http://schemas.microsoft.com/office/drawing/2014/main" id="{8432E558-CC55-0347-AF51-E13DD261ABFF}"/>
              </a:ext>
            </a:extLst>
          </p:cNvPr>
          <p:cNvSpPr>
            <a:spLocks noChangeArrowheads="1"/>
          </p:cNvSpPr>
          <p:nvPr/>
        </p:nvSpPr>
        <p:spPr bwMode="auto">
          <a:xfrm>
            <a:off x="5458936" y="2170368"/>
            <a:ext cx="549183" cy="533051"/>
          </a:xfrm>
          <a:custGeom>
            <a:avLst/>
            <a:gdLst>
              <a:gd name="connsiteX0" fmla="*/ 459007 w 549183"/>
              <a:gd name="connsiteY0" fmla="*/ 409393 h 533051"/>
              <a:gd name="connsiteX1" fmla="*/ 465904 w 549183"/>
              <a:gd name="connsiteY1" fmla="*/ 416620 h 533051"/>
              <a:gd name="connsiteX2" fmla="*/ 465904 w 549183"/>
              <a:gd name="connsiteY2" fmla="*/ 525422 h 533051"/>
              <a:gd name="connsiteX3" fmla="*/ 459007 w 549183"/>
              <a:gd name="connsiteY3" fmla="*/ 533051 h 533051"/>
              <a:gd name="connsiteX4" fmla="*/ 452109 w 549183"/>
              <a:gd name="connsiteY4" fmla="*/ 525422 h 533051"/>
              <a:gd name="connsiteX5" fmla="*/ 452109 w 549183"/>
              <a:gd name="connsiteY5" fmla="*/ 416620 h 533051"/>
              <a:gd name="connsiteX6" fmla="*/ 459007 w 549183"/>
              <a:gd name="connsiteY6" fmla="*/ 409393 h 533051"/>
              <a:gd name="connsiteX7" fmla="*/ 182341 w 549183"/>
              <a:gd name="connsiteY7" fmla="*/ 31792 h 533051"/>
              <a:gd name="connsiteX8" fmla="*/ 141357 w 549183"/>
              <a:gd name="connsiteY8" fmla="*/ 73195 h 533051"/>
              <a:gd name="connsiteX9" fmla="*/ 141357 w 549183"/>
              <a:gd name="connsiteY9" fmla="*/ 154795 h 533051"/>
              <a:gd name="connsiteX10" fmla="*/ 182341 w 549183"/>
              <a:gd name="connsiteY10" fmla="*/ 196600 h 533051"/>
              <a:gd name="connsiteX11" fmla="*/ 207654 w 549183"/>
              <a:gd name="connsiteY11" fmla="*/ 196600 h 533051"/>
              <a:gd name="connsiteX12" fmla="*/ 216895 w 549183"/>
              <a:gd name="connsiteY12" fmla="*/ 186953 h 533051"/>
              <a:gd name="connsiteX13" fmla="*/ 216895 w 549183"/>
              <a:gd name="connsiteY13" fmla="*/ 164443 h 533051"/>
              <a:gd name="connsiteX14" fmla="*/ 207654 w 549183"/>
              <a:gd name="connsiteY14" fmla="*/ 155197 h 533051"/>
              <a:gd name="connsiteX15" fmla="*/ 191984 w 549183"/>
              <a:gd name="connsiteY15" fmla="*/ 155197 h 533051"/>
              <a:gd name="connsiteX16" fmla="*/ 175510 w 549183"/>
              <a:gd name="connsiteY16" fmla="*/ 138314 h 533051"/>
              <a:gd name="connsiteX17" fmla="*/ 175510 w 549183"/>
              <a:gd name="connsiteY17" fmla="*/ 92490 h 533051"/>
              <a:gd name="connsiteX18" fmla="*/ 194796 w 549183"/>
              <a:gd name="connsiteY18" fmla="*/ 73195 h 533051"/>
              <a:gd name="connsiteX19" fmla="*/ 207654 w 549183"/>
              <a:gd name="connsiteY19" fmla="*/ 73195 h 533051"/>
              <a:gd name="connsiteX20" fmla="*/ 216895 w 549183"/>
              <a:gd name="connsiteY20" fmla="*/ 63548 h 533051"/>
              <a:gd name="connsiteX21" fmla="*/ 216895 w 549183"/>
              <a:gd name="connsiteY21" fmla="*/ 41439 h 533051"/>
              <a:gd name="connsiteX22" fmla="*/ 207654 w 549183"/>
              <a:gd name="connsiteY22" fmla="*/ 31792 h 533051"/>
              <a:gd name="connsiteX23" fmla="*/ 182341 w 549183"/>
              <a:gd name="connsiteY23" fmla="*/ 17723 h 533051"/>
              <a:gd name="connsiteX24" fmla="*/ 207654 w 549183"/>
              <a:gd name="connsiteY24" fmla="*/ 17723 h 533051"/>
              <a:gd name="connsiteX25" fmla="*/ 231360 w 549183"/>
              <a:gd name="connsiteY25" fmla="*/ 41439 h 533051"/>
              <a:gd name="connsiteX26" fmla="*/ 231360 w 549183"/>
              <a:gd name="connsiteY26" fmla="*/ 63548 h 533051"/>
              <a:gd name="connsiteX27" fmla="*/ 207654 w 549183"/>
              <a:gd name="connsiteY27" fmla="*/ 87264 h 533051"/>
              <a:gd name="connsiteX28" fmla="*/ 194796 w 549183"/>
              <a:gd name="connsiteY28" fmla="*/ 87264 h 533051"/>
              <a:gd name="connsiteX29" fmla="*/ 189573 w 549183"/>
              <a:gd name="connsiteY29" fmla="*/ 92490 h 533051"/>
              <a:gd name="connsiteX30" fmla="*/ 189573 w 549183"/>
              <a:gd name="connsiteY30" fmla="*/ 138314 h 533051"/>
              <a:gd name="connsiteX31" fmla="*/ 191984 w 549183"/>
              <a:gd name="connsiteY31" fmla="*/ 140726 h 533051"/>
              <a:gd name="connsiteX32" fmla="*/ 207654 w 549183"/>
              <a:gd name="connsiteY32" fmla="*/ 140726 h 533051"/>
              <a:gd name="connsiteX33" fmla="*/ 231360 w 549183"/>
              <a:gd name="connsiteY33" fmla="*/ 164443 h 533051"/>
              <a:gd name="connsiteX34" fmla="*/ 231360 w 549183"/>
              <a:gd name="connsiteY34" fmla="*/ 186953 h 533051"/>
              <a:gd name="connsiteX35" fmla="*/ 207654 w 549183"/>
              <a:gd name="connsiteY35" fmla="*/ 210669 h 533051"/>
              <a:gd name="connsiteX36" fmla="*/ 182341 w 549183"/>
              <a:gd name="connsiteY36" fmla="*/ 210669 h 533051"/>
              <a:gd name="connsiteX37" fmla="*/ 128499 w 549183"/>
              <a:gd name="connsiteY37" fmla="*/ 167658 h 533051"/>
              <a:gd name="connsiteX38" fmla="*/ 105999 w 549183"/>
              <a:gd name="connsiteY38" fmla="*/ 255288 h 533051"/>
              <a:gd name="connsiteX39" fmla="*/ 105597 w 549183"/>
              <a:gd name="connsiteY39" fmla="*/ 256494 h 533051"/>
              <a:gd name="connsiteX40" fmla="*/ 106400 w 549183"/>
              <a:gd name="connsiteY40" fmla="*/ 266543 h 533051"/>
              <a:gd name="connsiteX41" fmla="*/ 118856 w 549183"/>
              <a:gd name="connsiteY41" fmla="*/ 272573 h 533051"/>
              <a:gd name="connsiteX42" fmla="*/ 260290 w 549183"/>
              <a:gd name="connsiteY42" fmla="*/ 272975 h 533051"/>
              <a:gd name="connsiteX43" fmla="*/ 441501 w 549183"/>
              <a:gd name="connsiteY43" fmla="*/ 272975 h 533051"/>
              <a:gd name="connsiteX44" fmla="*/ 549183 w 549183"/>
              <a:gd name="connsiteY44" fmla="*/ 380301 h 533051"/>
              <a:gd name="connsiteX45" fmla="*/ 549183 w 549183"/>
              <a:gd name="connsiteY45" fmla="*/ 525413 h 533051"/>
              <a:gd name="connsiteX46" fmla="*/ 541951 w 549183"/>
              <a:gd name="connsiteY46" fmla="*/ 533050 h 533051"/>
              <a:gd name="connsiteX47" fmla="*/ 534719 w 549183"/>
              <a:gd name="connsiteY47" fmla="*/ 525413 h 533051"/>
              <a:gd name="connsiteX48" fmla="*/ 534719 w 549183"/>
              <a:gd name="connsiteY48" fmla="*/ 380301 h 533051"/>
              <a:gd name="connsiteX49" fmla="*/ 441501 w 549183"/>
              <a:gd name="connsiteY49" fmla="*/ 287446 h 533051"/>
              <a:gd name="connsiteX50" fmla="*/ 212475 w 549183"/>
              <a:gd name="connsiteY50" fmla="*/ 287446 h 533051"/>
              <a:gd name="connsiteX51" fmla="*/ 118454 w 549183"/>
              <a:gd name="connsiteY51" fmla="*/ 287044 h 533051"/>
              <a:gd name="connsiteX52" fmla="*/ 93945 w 549183"/>
              <a:gd name="connsiteY52" fmla="*/ 274181 h 533051"/>
              <a:gd name="connsiteX53" fmla="*/ 92337 w 549183"/>
              <a:gd name="connsiteY53" fmla="*/ 251268 h 533051"/>
              <a:gd name="connsiteX54" fmla="*/ 123678 w 549183"/>
              <a:gd name="connsiteY54" fmla="*/ 128265 h 533051"/>
              <a:gd name="connsiteX55" fmla="*/ 124080 w 549183"/>
              <a:gd name="connsiteY55" fmla="*/ 127059 h 533051"/>
              <a:gd name="connsiteX56" fmla="*/ 123276 w 549183"/>
              <a:gd name="connsiteY56" fmla="*/ 100127 h 533051"/>
              <a:gd name="connsiteX57" fmla="*/ 101579 w 549183"/>
              <a:gd name="connsiteY57" fmla="*/ 83646 h 533051"/>
              <a:gd name="connsiteX58" fmla="*/ 66221 w 549183"/>
              <a:gd name="connsiteY58" fmla="*/ 103343 h 533051"/>
              <a:gd name="connsiteX59" fmla="*/ 19612 w 549183"/>
              <a:gd name="connsiteY59" fmla="*/ 262122 h 533051"/>
              <a:gd name="connsiteX60" fmla="*/ 19210 w 549183"/>
              <a:gd name="connsiteY60" fmla="*/ 263327 h 533051"/>
              <a:gd name="connsiteX61" fmla="*/ 36889 w 549183"/>
              <a:gd name="connsiteY61" fmla="*/ 336486 h 533051"/>
              <a:gd name="connsiteX62" fmla="*/ 77873 w 549183"/>
              <a:gd name="connsiteY62" fmla="*/ 350957 h 533051"/>
              <a:gd name="connsiteX63" fmla="*/ 229351 w 549183"/>
              <a:gd name="connsiteY63" fmla="*/ 354977 h 533051"/>
              <a:gd name="connsiteX64" fmla="*/ 249039 w 549183"/>
              <a:gd name="connsiteY64" fmla="*/ 374272 h 533051"/>
              <a:gd name="connsiteX65" fmla="*/ 249039 w 549183"/>
              <a:gd name="connsiteY65" fmla="*/ 525413 h 533051"/>
              <a:gd name="connsiteX66" fmla="*/ 241807 w 549183"/>
              <a:gd name="connsiteY66" fmla="*/ 533050 h 533051"/>
              <a:gd name="connsiteX67" fmla="*/ 234574 w 549183"/>
              <a:gd name="connsiteY67" fmla="*/ 525413 h 533051"/>
              <a:gd name="connsiteX68" fmla="*/ 234574 w 549183"/>
              <a:gd name="connsiteY68" fmla="*/ 374272 h 533051"/>
              <a:gd name="connsiteX69" fmla="*/ 229351 w 549183"/>
              <a:gd name="connsiteY69" fmla="*/ 369046 h 533051"/>
              <a:gd name="connsiteX70" fmla="*/ 228146 w 549183"/>
              <a:gd name="connsiteY70" fmla="*/ 369046 h 533051"/>
              <a:gd name="connsiteX71" fmla="*/ 77471 w 549183"/>
              <a:gd name="connsiteY71" fmla="*/ 365428 h 533051"/>
              <a:gd name="connsiteX72" fmla="*/ 26844 w 549183"/>
              <a:gd name="connsiteY72" fmla="*/ 346938 h 533051"/>
              <a:gd name="connsiteX73" fmla="*/ 5951 w 549183"/>
              <a:gd name="connsiteY73" fmla="*/ 258102 h 533051"/>
              <a:gd name="connsiteX74" fmla="*/ 52961 w 549183"/>
              <a:gd name="connsiteY74" fmla="*/ 98519 h 533051"/>
              <a:gd name="connsiteX75" fmla="*/ 52961 w 549183"/>
              <a:gd name="connsiteY75" fmla="*/ 98117 h 533051"/>
              <a:gd name="connsiteX76" fmla="*/ 104391 w 549183"/>
              <a:gd name="connsiteY76" fmla="*/ 69979 h 533051"/>
              <a:gd name="connsiteX77" fmla="*/ 126892 w 549183"/>
              <a:gd name="connsiteY77" fmla="*/ 81636 h 533051"/>
              <a:gd name="connsiteX78" fmla="*/ 126892 w 549183"/>
              <a:gd name="connsiteY78" fmla="*/ 73195 h 533051"/>
              <a:gd name="connsiteX79" fmla="*/ 182341 w 549183"/>
              <a:gd name="connsiteY79" fmla="*/ 17723 h 533051"/>
              <a:gd name="connsiteX80" fmla="*/ 350687 w 549183"/>
              <a:gd name="connsiteY80" fmla="*/ 14034 h 533051"/>
              <a:gd name="connsiteX81" fmla="*/ 248641 w 549183"/>
              <a:gd name="connsiteY81" fmla="*/ 115883 h 533051"/>
              <a:gd name="connsiteX82" fmla="*/ 350687 w 549183"/>
              <a:gd name="connsiteY82" fmla="*/ 217731 h 533051"/>
              <a:gd name="connsiteX83" fmla="*/ 453136 w 549183"/>
              <a:gd name="connsiteY83" fmla="*/ 115883 h 533051"/>
              <a:gd name="connsiteX84" fmla="*/ 350687 w 549183"/>
              <a:gd name="connsiteY84" fmla="*/ 14034 h 533051"/>
              <a:gd name="connsiteX85" fmla="*/ 350687 w 549183"/>
              <a:gd name="connsiteY85" fmla="*/ 0 h 533051"/>
              <a:gd name="connsiteX86" fmla="*/ 467657 w 549183"/>
              <a:gd name="connsiteY86" fmla="*/ 115883 h 533051"/>
              <a:gd name="connsiteX87" fmla="*/ 350687 w 549183"/>
              <a:gd name="connsiteY87" fmla="*/ 231765 h 533051"/>
              <a:gd name="connsiteX88" fmla="*/ 234121 w 549183"/>
              <a:gd name="connsiteY88" fmla="*/ 115883 h 533051"/>
              <a:gd name="connsiteX89" fmla="*/ 350687 w 549183"/>
              <a:gd name="connsiteY89" fmla="*/ 0 h 53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549183" h="533051">
                <a:moveTo>
                  <a:pt x="459007" y="409393"/>
                </a:moveTo>
                <a:cubicBezTo>
                  <a:pt x="462838" y="409393"/>
                  <a:pt x="465904" y="412605"/>
                  <a:pt x="465904" y="416620"/>
                </a:cubicBezTo>
                <a:lnTo>
                  <a:pt x="465904" y="525422"/>
                </a:lnTo>
                <a:cubicBezTo>
                  <a:pt x="465904" y="529437"/>
                  <a:pt x="462838" y="533051"/>
                  <a:pt x="459007" y="533051"/>
                </a:cubicBezTo>
                <a:cubicBezTo>
                  <a:pt x="455558" y="533051"/>
                  <a:pt x="452109" y="529437"/>
                  <a:pt x="452109" y="525422"/>
                </a:cubicBezTo>
                <a:lnTo>
                  <a:pt x="452109" y="416620"/>
                </a:lnTo>
                <a:cubicBezTo>
                  <a:pt x="452109" y="412605"/>
                  <a:pt x="455558" y="409393"/>
                  <a:pt x="459007" y="409393"/>
                </a:cubicBezTo>
                <a:close/>
                <a:moveTo>
                  <a:pt x="182341" y="31792"/>
                </a:moveTo>
                <a:cubicBezTo>
                  <a:pt x="159840" y="31792"/>
                  <a:pt x="141357" y="50283"/>
                  <a:pt x="141357" y="73195"/>
                </a:cubicBezTo>
                <a:lnTo>
                  <a:pt x="141357" y="154795"/>
                </a:lnTo>
                <a:cubicBezTo>
                  <a:pt x="141357" y="177708"/>
                  <a:pt x="159840" y="196600"/>
                  <a:pt x="182341" y="196600"/>
                </a:cubicBezTo>
                <a:lnTo>
                  <a:pt x="207654" y="196600"/>
                </a:lnTo>
                <a:cubicBezTo>
                  <a:pt x="212877" y="196600"/>
                  <a:pt x="216895" y="192179"/>
                  <a:pt x="216895" y="186953"/>
                </a:cubicBezTo>
                <a:lnTo>
                  <a:pt x="216895" y="164443"/>
                </a:lnTo>
                <a:cubicBezTo>
                  <a:pt x="216895" y="159217"/>
                  <a:pt x="212877" y="155197"/>
                  <a:pt x="207654" y="155197"/>
                </a:cubicBezTo>
                <a:lnTo>
                  <a:pt x="191984" y="155197"/>
                </a:lnTo>
                <a:cubicBezTo>
                  <a:pt x="183144" y="155197"/>
                  <a:pt x="175510" y="147560"/>
                  <a:pt x="175510" y="138314"/>
                </a:cubicBezTo>
                <a:lnTo>
                  <a:pt x="175510" y="92490"/>
                </a:lnTo>
                <a:cubicBezTo>
                  <a:pt x="175510" y="82038"/>
                  <a:pt x="184350" y="73195"/>
                  <a:pt x="194796" y="73195"/>
                </a:cubicBezTo>
                <a:lnTo>
                  <a:pt x="207654" y="73195"/>
                </a:lnTo>
                <a:cubicBezTo>
                  <a:pt x="212877" y="73195"/>
                  <a:pt x="216895" y="68773"/>
                  <a:pt x="216895" y="63548"/>
                </a:cubicBezTo>
                <a:lnTo>
                  <a:pt x="216895" y="41439"/>
                </a:lnTo>
                <a:cubicBezTo>
                  <a:pt x="216895" y="36214"/>
                  <a:pt x="212877" y="31792"/>
                  <a:pt x="207654" y="31792"/>
                </a:cubicBezTo>
                <a:close/>
                <a:moveTo>
                  <a:pt x="182341" y="17723"/>
                </a:moveTo>
                <a:lnTo>
                  <a:pt x="207654" y="17723"/>
                </a:lnTo>
                <a:cubicBezTo>
                  <a:pt x="220511" y="17723"/>
                  <a:pt x="231360" y="28174"/>
                  <a:pt x="231360" y="41439"/>
                </a:cubicBezTo>
                <a:lnTo>
                  <a:pt x="231360" y="63548"/>
                </a:lnTo>
                <a:cubicBezTo>
                  <a:pt x="231360" y="76813"/>
                  <a:pt x="220511" y="87264"/>
                  <a:pt x="207654" y="87264"/>
                </a:cubicBezTo>
                <a:lnTo>
                  <a:pt x="194796" y="87264"/>
                </a:lnTo>
                <a:cubicBezTo>
                  <a:pt x="191984" y="87264"/>
                  <a:pt x="189573" y="89676"/>
                  <a:pt x="189573" y="92490"/>
                </a:cubicBezTo>
                <a:lnTo>
                  <a:pt x="189573" y="138314"/>
                </a:lnTo>
                <a:cubicBezTo>
                  <a:pt x="189573" y="139922"/>
                  <a:pt x="190778" y="140726"/>
                  <a:pt x="191984" y="140726"/>
                </a:cubicBezTo>
                <a:lnTo>
                  <a:pt x="207654" y="140726"/>
                </a:lnTo>
                <a:cubicBezTo>
                  <a:pt x="220511" y="140726"/>
                  <a:pt x="231360" y="151579"/>
                  <a:pt x="231360" y="164443"/>
                </a:cubicBezTo>
                <a:lnTo>
                  <a:pt x="231360" y="186953"/>
                </a:lnTo>
                <a:cubicBezTo>
                  <a:pt x="231360" y="200218"/>
                  <a:pt x="220511" y="210669"/>
                  <a:pt x="207654" y="210669"/>
                </a:cubicBezTo>
                <a:lnTo>
                  <a:pt x="182341" y="210669"/>
                </a:lnTo>
                <a:cubicBezTo>
                  <a:pt x="156224" y="210669"/>
                  <a:pt x="134125" y="192179"/>
                  <a:pt x="128499" y="167658"/>
                </a:cubicBezTo>
                <a:lnTo>
                  <a:pt x="105999" y="255288"/>
                </a:lnTo>
                <a:cubicBezTo>
                  <a:pt x="105999" y="256092"/>
                  <a:pt x="105999" y="256092"/>
                  <a:pt x="105597" y="256494"/>
                </a:cubicBezTo>
                <a:cubicBezTo>
                  <a:pt x="103990" y="260112"/>
                  <a:pt x="104391" y="263729"/>
                  <a:pt x="106400" y="266543"/>
                </a:cubicBezTo>
                <a:cubicBezTo>
                  <a:pt x="108409" y="270161"/>
                  <a:pt x="113231" y="272171"/>
                  <a:pt x="118856" y="272573"/>
                </a:cubicBezTo>
                <a:lnTo>
                  <a:pt x="260290" y="272975"/>
                </a:lnTo>
                <a:lnTo>
                  <a:pt x="441501" y="272975"/>
                </a:lnTo>
                <a:cubicBezTo>
                  <a:pt x="500967" y="272975"/>
                  <a:pt x="549183" y="321211"/>
                  <a:pt x="549183" y="380301"/>
                </a:cubicBezTo>
                <a:lnTo>
                  <a:pt x="549183" y="525413"/>
                </a:lnTo>
                <a:cubicBezTo>
                  <a:pt x="549183" y="529432"/>
                  <a:pt x="545567" y="533050"/>
                  <a:pt x="541951" y="533050"/>
                </a:cubicBezTo>
                <a:cubicBezTo>
                  <a:pt x="537933" y="533050"/>
                  <a:pt x="534719" y="529432"/>
                  <a:pt x="534719" y="525413"/>
                </a:cubicBezTo>
                <a:lnTo>
                  <a:pt x="534719" y="380301"/>
                </a:lnTo>
                <a:cubicBezTo>
                  <a:pt x="534719" y="329251"/>
                  <a:pt x="492931" y="287446"/>
                  <a:pt x="441501" y="287446"/>
                </a:cubicBezTo>
                <a:lnTo>
                  <a:pt x="212475" y="287446"/>
                </a:lnTo>
                <a:lnTo>
                  <a:pt x="118454" y="287044"/>
                </a:lnTo>
                <a:cubicBezTo>
                  <a:pt x="107606" y="286642"/>
                  <a:pt x="99168" y="282220"/>
                  <a:pt x="93945" y="274181"/>
                </a:cubicBezTo>
                <a:cubicBezTo>
                  <a:pt x="89927" y="267347"/>
                  <a:pt x="89123" y="259308"/>
                  <a:pt x="92337" y="251268"/>
                </a:cubicBezTo>
                <a:lnTo>
                  <a:pt x="123678" y="128265"/>
                </a:lnTo>
                <a:cubicBezTo>
                  <a:pt x="123678" y="127461"/>
                  <a:pt x="124080" y="127059"/>
                  <a:pt x="124080" y="127059"/>
                </a:cubicBezTo>
                <a:cubicBezTo>
                  <a:pt x="127696" y="118216"/>
                  <a:pt x="127696" y="108569"/>
                  <a:pt x="123276" y="100127"/>
                </a:cubicBezTo>
                <a:cubicBezTo>
                  <a:pt x="118856" y="91686"/>
                  <a:pt x="111222" y="86058"/>
                  <a:pt x="101579" y="83646"/>
                </a:cubicBezTo>
                <a:cubicBezTo>
                  <a:pt x="87516" y="80833"/>
                  <a:pt x="73051" y="89274"/>
                  <a:pt x="66221" y="103343"/>
                </a:cubicBezTo>
                <a:lnTo>
                  <a:pt x="19612" y="262122"/>
                </a:lnTo>
                <a:cubicBezTo>
                  <a:pt x="19612" y="262524"/>
                  <a:pt x="19612" y="262925"/>
                  <a:pt x="19210" y="263327"/>
                </a:cubicBezTo>
                <a:cubicBezTo>
                  <a:pt x="8361" y="288652"/>
                  <a:pt x="15192" y="317996"/>
                  <a:pt x="36889" y="336486"/>
                </a:cubicBezTo>
                <a:cubicBezTo>
                  <a:pt x="46934" y="345330"/>
                  <a:pt x="61801" y="350555"/>
                  <a:pt x="77873" y="350957"/>
                </a:cubicBezTo>
                <a:lnTo>
                  <a:pt x="229351" y="354977"/>
                </a:lnTo>
                <a:cubicBezTo>
                  <a:pt x="240601" y="354977"/>
                  <a:pt x="249039" y="363418"/>
                  <a:pt x="249039" y="374272"/>
                </a:cubicBezTo>
                <a:lnTo>
                  <a:pt x="249039" y="525413"/>
                </a:lnTo>
                <a:cubicBezTo>
                  <a:pt x="249039" y="529432"/>
                  <a:pt x="245825" y="533050"/>
                  <a:pt x="241807" y="533050"/>
                </a:cubicBezTo>
                <a:cubicBezTo>
                  <a:pt x="237789" y="533050"/>
                  <a:pt x="234574" y="529432"/>
                  <a:pt x="234574" y="525413"/>
                </a:cubicBezTo>
                <a:lnTo>
                  <a:pt x="234574" y="374272"/>
                </a:lnTo>
                <a:cubicBezTo>
                  <a:pt x="234574" y="371458"/>
                  <a:pt x="232565" y="369046"/>
                  <a:pt x="229351" y="369046"/>
                </a:cubicBezTo>
                <a:lnTo>
                  <a:pt x="228146" y="369046"/>
                </a:lnTo>
                <a:lnTo>
                  <a:pt x="77471" y="365428"/>
                </a:lnTo>
                <a:cubicBezTo>
                  <a:pt x="58185" y="364624"/>
                  <a:pt x="40505" y="358193"/>
                  <a:pt x="26844" y="346938"/>
                </a:cubicBezTo>
                <a:cubicBezTo>
                  <a:pt x="1531" y="324829"/>
                  <a:pt x="-6907" y="289054"/>
                  <a:pt x="5951" y="258102"/>
                </a:cubicBezTo>
                <a:lnTo>
                  <a:pt x="52961" y="98519"/>
                </a:lnTo>
                <a:cubicBezTo>
                  <a:pt x="52961" y="98519"/>
                  <a:pt x="52961" y="98519"/>
                  <a:pt x="52961" y="98117"/>
                </a:cubicBezTo>
                <a:cubicBezTo>
                  <a:pt x="61801" y="77215"/>
                  <a:pt x="83498" y="65558"/>
                  <a:pt x="104391" y="69979"/>
                </a:cubicBezTo>
                <a:cubicBezTo>
                  <a:pt x="113231" y="71587"/>
                  <a:pt x="120865" y="76009"/>
                  <a:pt x="126892" y="81636"/>
                </a:cubicBezTo>
                <a:lnTo>
                  <a:pt x="126892" y="73195"/>
                </a:lnTo>
                <a:cubicBezTo>
                  <a:pt x="126892" y="42645"/>
                  <a:pt x="151804" y="17723"/>
                  <a:pt x="182341" y="17723"/>
                </a:cubicBezTo>
                <a:close/>
                <a:moveTo>
                  <a:pt x="350687" y="14034"/>
                </a:moveTo>
                <a:cubicBezTo>
                  <a:pt x="294623" y="14034"/>
                  <a:pt x="248641" y="59746"/>
                  <a:pt x="248641" y="115883"/>
                </a:cubicBezTo>
                <a:cubicBezTo>
                  <a:pt x="248641" y="172019"/>
                  <a:pt x="294623" y="217731"/>
                  <a:pt x="350687" y="217731"/>
                </a:cubicBezTo>
                <a:cubicBezTo>
                  <a:pt x="407559" y="217731"/>
                  <a:pt x="453136" y="172019"/>
                  <a:pt x="453136" y="115883"/>
                </a:cubicBezTo>
                <a:cubicBezTo>
                  <a:pt x="453136" y="59746"/>
                  <a:pt x="407559" y="14034"/>
                  <a:pt x="350687" y="14034"/>
                </a:cubicBezTo>
                <a:close/>
                <a:moveTo>
                  <a:pt x="350687" y="0"/>
                </a:moveTo>
                <a:cubicBezTo>
                  <a:pt x="415626" y="0"/>
                  <a:pt x="467657" y="52127"/>
                  <a:pt x="467657" y="115883"/>
                </a:cubicBezTo>
                <a:cubicBezTo>
                  <a:pt x="467657" y="179638"/>
                  <a:pt x="415626" y="231765"/>
                  <a:pt x="350687" y="231765"/>
                </a:cubicBezTo>
                <a:cubicBezTo>
                  <a:pt x="286959" y="231765"/>
                  <a:pt x="234121" y="179638"/>
                  <a:pt x="234121" y="115883"/>
                </a:cubicBezTo>
                <a:cubicBezTo>
                  <a:pt x="234121" y="52127"/>
                  <a:pt x="286959" y="0"/>
                  <a:pt x="350687" y="0"/>
                </a:cubicBezTo>
                <a:close/>
              </a:path>
            </a:pathLst>
          </a:custGeom>
          <a:solidFill>
            <a:srgbClr val="31818E"/>
          </a:solidFill>
          <a:ln w="9525" cap="flat">
            <a:solidFill>
              <a:schemeClr val="accent1"/>
            </a:solidFill>
            <a:bevel/>
          </a:ln>
          <a:effectLst/>
        </p:spPr>
        <p:txBody>
          <a:bodyPr wrap="square" anchor="ctr">
            <a:noAutofit/>
          </a:bodyPr>
          <a:lstStyle/>
          <a:p>
            <a:endParaRPr lang="en-US"/>
          </a:p>
        </p:txBody>
      </p:sp>
      <p:sp>
        <p:nvSpPr>
          <p:cNvPr id="31" name="Freeform 30">
            <a:extLst>
              <a:ext uri="{FF2B5EF4-FFF2-40B4-BE49-F238E27FC236}">
                <a16:creationId xmlns:a16="http://schemas.microsoft.com/office/drawing/2014/main" id="{D2F92F5B-6810-8947-BE1D-ACB94F919DC2}"/>
              </a:ext>
            </a:extLst>
          </p:cNvPr>
          <p:cNvSpPr>
            <a:spLocks noChangeArrowheads="1"/>
          </p:cNvSpPr>
          <p:nvPr/>
        </p:nvSpPr>
        <p:spPr bwMode="auto">
          <a:xfrm>
            <a:off x="7184135" y="5443016"/>
            <a:ext cx="516969" cy="423063"/>
          </a:xfrm>
          <a:custGeom>
            <a:avLst/>
            <a:gdLst>
              <a:gd name="connsiteX0" fmla="*/ 206089 w 516969"/>
              <a:gd name="connsiteY0" fmla="*/ 165116 h 423063"/>
              <a:gd name="connsiteX1" fmla="*/ 204882 w 516969"/>
              <a:gd name="connsiteY1" fmla="*/ 165520 h 423063"/>
              <a:gd name="connsiteX2" fmla="*/ 204480 w 516969"/>
              <a:gd name="connsiteY2" fmla="*/ 166729 h 423063"/>
              <a:gd name="connsiteX3" fmla="*/ 257602 w 516969"/>
              <a:gd name="connsiteY3" fmla="*/ 211475 h 423063"/>
              <a:gd name="connsiteX4" fmla="*/ 310725 w 516969"/>
              <a:gd name="connsiteY4" fmla="*/ 166729 h 423063"/>
              <a:gd name="connsiteX5" fmla="*/ 310323 w 516969"/>
              <a:gd name="connsiteY5" fmla="*/ 165520 h 423063"/>
              <a:gd name="connsiteX6" fmla="*/ 309518 w 516969"/>
              <a:gd name="connsiteY6" fmla="*/ 165116 h 423063"/>
              <a:gd name="connsiteX7" fmla="*/ 206089 w 516969"/>
              <a:gd name="connsiteY7" fmla="*/ 150604 h 423063"/>
              <a:gd name="connsiteX8" fmla="*/ 309518 w 516969"/>
              <a:gd name="connsiteY8" fmla="*/ 150604 h 423063"/>
              <a:gd name="connsiteX9" fmla="*/ 321189 w 516969"/>
              <a:gd name="connsiteY9" fmla="*/ 156248 h 423063"/>
              <a:gd name="connsiteX10" fmla="*/ 324811 w 516969"/>
              <a:gd name="connsiteY10" fmla="*/ 169148 h 423063"/>
              <a:gd name="connsiteX11" fmla="*/ 257602 w 516969"/>
              <a:gd name="connsiteY11" fmla="*/ 226390 h 423063"/>
              <a:gd name="connsiteX12" fmla="*/ 190394 w 516969"/>
              <a:gd name="connsiteY12" fmla="*/ 169148 h 423063"/>
              <a:gd name="connsiteX13" fmla="*/ 194016 w 516969"/>
              <a:gd name="connsiteY13" fmla="*/ 156248 h 423063"/>
              <a:gd name="connsiteX14" fmla="*/ 206089 w 516969"/>
              <a:gd name="connsiteY14" fmla="*/ 150604 h 423063"/>
              <a:gd name="connsiteX15" fmla="*/ 257802 w 516969"/>
              <a:gd name="connsiteY15" fmla="*/ 62339 h 423063"/>
              <a:gd name="connsiteX16" fmla="*/ 159705 w 516969"/>
              <a:gd name="connsiteY16" fmla="*/ 161032 h 423063"/>
              <a:gd name="connsiteX17" fmla="*/ 257802 w 516969"/>
              <a:gd name="connsiteY17" fmla="*/ 259726 h 423063"/>
              <a:gd name="connsiteX18" fmla="*/ 356299 w 516969"/>
              <a:gd name="connsiteY18" fmla="*/ 161032 h 423063"/>
              <a:gd name="connsiteX19" fmla="*/ 257802 w 516969"/>
              <a:gd name="connsiteY19" fmla="*/ 62339 h 423063"/>
              <a:gd name="connsiteX20" fmla="*/ 257802 w 516969"/>
              <a:gd name="connsiteY20" fmla="*/ 47837 h 423063"/>
              <a:gd name="connsiteX21" fmla="*/ 369913 w 516969"/>
              <a:gd name="connsiteY21" fmla="*/ 161032 h 423063"/>
              <a:gd name="connsiteX22" fmla="*/ 257802 w 516969"/>
              <a:gd name="connsiteY22" fmla="*/ 274227 h 423063"/>
              <a:gd name="connsiteX23" fmla="*/ 145291 w 516969"/>
              <a:gd name="connsiteY23" fmla="*/ 161032 h 423063"/>
              <a:gd name="connsiteX24" fmla="*/ 257802 w 516969"/>
              <a:gd name="connsiteY24" fmla="*/ 47837 h 423063"/>
              <a:gd name="connsiteX25" fmla="*/ 61104 w 516969"/>
              <a:gd name="connsiteY25" fmla="*/ 14463 h 423063"/>
              <a:gd name="connsiteX26" fmla="*/ 14472 w 516969"/>
              <a:gd name="connsiteY26" fmla="*/ 61069 h 423063"/>
              <a:gd name="connsiteX27" fmla="*/ 14472 w 516969"/>
              <a:gd name="connsiteY27" fmla="*/ 257936 h 423063"/>
              <a:gd name="connsiteX28" fmla="*/ 61104 w 516969"/>
              <a:gd name="connsiteY28" fmla="*/ 304541 h 423063"/>
              <a:gd name="connsiteX29" fmla="*/ 180095 w 516969"/>
              <a:gd name="connsiteY29" fmla="*/ 304541 h 423063"/>
              <a:gd name="connsiteX30" fmla="*/ 205421 w 516969"/>
              <a:gd name="connsiteY30" fmla="*/ 319407 h 423063"/>
              <a:gd name="connsiteX31" fmla="*/ 256877 w 516969"/>
              <a:gd name="connsiteY31" fmla="*/ 407796 h 423063"/>
              <a:gd name="connsiteX32" fmla="*/ 258485 w 516969"/>
              <a:gd name="connsiteY32" fmla="*/ 409002 h 423063"/>
              <a:gd name="connsiteX33" fmla="*/ 260093 w 516969"/>
              <a:gd name="connsiteY33" fmla="*/ 407796 h 423063"/>
              <a:gd name="connsiteX34" fmla="*/ 311548 w 516969"/>
              <a:gd name="connsiteY34" fmla="*/ 319407 h 423063"/>
              <a:gd name="connsiteX35" fmla="*/ 337276 w 516969"/>
              <a:gd name="connsiteY35" fmla="*/ 304541 h 423063"/>
              <a:gd name="connsiteX36" fmla="*/ 455865 w 516969"/>
              <a:gd name="connsiteY36" fmla="*/ 304541 h 423063"/>
              <a:gd name="connsiteX37" fmla="*/ 502497 w 516969"/>
              <a:gd name="connsiteY37" fmla="*/ 257936 h 423063"/>
              <a:gd name="connsiteX38" fmla="*/ 502497 w 516969"/>
              <a:gd name="connsiteY38" fmla="*/ 61069 h 423063"/>
              <a:gd name="connsiteX39" fmla="*/ 455865 w 516969"/>
              <a:gd name="connsiteY39" fmla="*/ 14463 h 423063"/>
              <a:gd name="connsiteX40" fmla="*/ 61104 w 516969"/>
              <a:gd name="connsiteY40" fmla="*/ 0 h 423063"/>
              <a:gd name="connsiteX41" fmla="*/ 455865 w 516969"/>
              <a:gd name="connsiteY41" fmla="*/ 0 h 423063"/>
              <a:gd name="connsiteX42" fmla="*/ 516969 w 516969"/>
              <a:gd name="connsiteY42" fmla="*/ 61069 h 423063"/>
              <a:gd name="connsiteX43" fmla="*/ 516969 w 516969"/>
              <a:gd name="connsiteY43" fmla="*/ 257936 h 423063"/>
              <a:gd name="connsiteX44" fmla="*/ 455865 w 516969"/>
              <a:gd name="connsiteY44" fmla="*/ 318603 h 423063"/>
              <a:gd name="connsiteX45" fmla="*/ 337276 w 516969"/>
              <a:gd name="connsiteY45" fmla="*/ 318603 h 423063"/>
              <a:gd name="connsiteX46" fmla="*/ 324010 w 516969"/>
              <a:gd name="connsiteY46" fmla="*/ 326237 h 423063"/>
              <a:gd name="connsiteX47" fmla="*/ 272555 w 516969"/>
              <a:gd name="connsiteY47" fmla="*/ 415028 h 423063"/>
              <a:gd name="connsiteX48" fmla="*/ 258485 w 516969"/>
              <a:gd name="connsiteY48" fmla="*/ 423063 h 423063"/>
              <a:gd name="connsiteX49" fmla="*/ 244415 w 516969"/>
              <a:gd name="connsiteY49" fmla="*/ 415028 h 423063"/>
              <a:gd name="connsiteX50" fmla="*/ 193361 w 516969"/>
              <a:gd name="connsiteY50" fmla="*/ 326237 h 423063"/>
              <a:gd name="connsiteX51" fmla="*/ 180095 w 516969"/>
              <a:gd name="connsiteY51" fmla="*/ 318603 h 423063"/>
              <a:gd name="connsiteX52" fmla="*/ 61104 w 516969"/>
              <a:gd name="connsiteY52" fmla="*/ 318603 h 423063"/>
              <a:gd name="connsiteX53" fmla="*/ 0 w 516969"/>
              <a:gd name="connsiteY53" fmla="*/ 257936 h 423063"/>
              <a:gd name="connsiteX54" fmla="*/ 0 w 516969"/>
              <a:gd name="connsiteY54" fmla="*/ 61069 h 423063"/>
              <a:gd name="connsiteX55" fmla="*/ 61104 w 516969"/>
              <a:gd name="connsiteY55" fmla="*/ 0 h 423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516969" h="423063">
                <a:moveTo>
                  <a:pt x="206089" y="165116"/>
                </a:moveTo>
                <a:cubicBezTo>
                  <a:pt x="205284" y="165116"/>
                  <a:pt x="205284" y="165520"/>
                  <a:pt x="204882" y="165520"/>
                </a:cubicBezTo>
                <a:cubicBezTo>
                  <a:pt x="204480" y="165520"/>
                  <a:pt x="204480" y="165923"/>
                  <a:pt x="204480" y="166729"/>
                </a:cubicBezTo>
                <a:cubicBezTo>
                  <a:pt x="208907" y="192931"/>
                  <a:pt x="231443" y="211475"/>
                  <a:pt x="257602" y="211475"/>
                </a:cubicBezTo>
                <a:cubicBezTo>
                  <a:pt x="284164" y="211475"/>
                  <a:pt x="306298" y="192931"/>
                  <a:pt x="310725" y="166729"/>
                </a:cubicBezTo>
                <a:cubicBezTo>
                  <a:pt x="310725" y="165923"/>
                  <a:pt x="310725" y="165520"/>
                  <a:pt x="310323" y="165520"/>
                </a:cubicBezTo>
                <a:cubicBezTo>
                  <a:pt x="310323" y="165520"/>
                  <a:pt x="309920" y="165116"/>
                  <a:pt x="309518" y="165116"/>
                </a:cubicBezTo>
                <a:close/>
                <a:moveTo>
                  <a:pt x="206089" y="150604"/>
                </a:moveTo>
                <a:lnTo>
                  <a:pt x="309518" y="150604"/>
                </a:lnTo>
                <a:cubicBezTo>
                  <a:pt x="313945" y="150604"/>
                  <a:pt x="317969" y="152620"/>
                  <a:pt x="321189" y="156248"/>
                </a:cubicBezTo>
                <a:cubicBezTo>
                  <a:pt x="324408" y="159876"/>
                  <a:pt x="325616" y="164310"/>
                  <a:pt x="324811" y="169148"/>
                </a:cubicBezTo>
                <a:cubicBezTo>
                  <a:pt x="319177" y="202203"/>
                  <a:pt x="291005" y="226390"/>
                  <a:pt x="257602" y="226390"/>
                </a:cubicBezTo>
                <a:cubicBezTo>
                  <a:pt x="224199" y="226390"/>
                  <a:pt x="196028" y="202203"/>
                  <a:pt x="190394" y="169148"/>
                </a:cubicBezTo>
                <a:cubicBezTo>
                  <a:pt x="189589" y="164310"/>
                  <a:pt x="190796" y="159876"/>
                  <a:pt x="194016" y="156248"/>
                </a:cubicBezTo>
                <a:cubicBezTo>
                  <a:pt x="196833" y="152620"/>
                  <a:pt x="201260" y="150604"/>
                  <a:pt x="206089" y="150604"/>
                </a:cubicBezTo>
                <a:close/>
                <a:moveTo>
                  <a:pt x="257802" y="62339"/>
                </a:moveTo>
                <a:cubicBezTo>
                  <a:pt x="203348" y="62339"/>
                  <a:pt x="159705" y="106650"/>
                  <a:pt x="159705" y="161032"/>
                </a:cubicBezTo>
                <a:cubicBezTo>
                  <a:pt x="159705" y="215414"/>
                  <a:pt x="203348" y="259726"/>
                  <a:pt x="257802" y="259726"/>
                </a:cubicBezTo>
                <a:cubicBezTo>
                  <a:pt x="311855" y="259726"/>
                  <a:pt x="356299" y="215414"/>
                  <a:pt x="356299" y="161032"/>
                </a:cubicBezTo>
                <a:cubicBezTo>
                  <a:pt x="356299" y="106650"/>
                  <a:pt x="311855" y="62339"/>
                  <a:pt x="257802" y="62339"/>
                </a:cubicBezTo>
                <a:close/>
                <a:moveTo>
                  <a:pt x="257802" y="47837"/>
                </a:moveTo>
                <a:cubicBezTo>
                  <a:pt x="319863" y="47837"/>
                  <a:pt x="369913" y="98593"/>
                  <a:pt x="369913" y="161032"/>
                </a:cubicBezTo>
                <a:cubicBezTo>
                  <a:pt x="369913" y="223471"/>
                  <a:pt x="319863" y="274227"/>
                  <a:pt x="257802" y="274227"/>
                </a:cubicBezTo>
                <a:cubicBezTo>
                  <a:pt x="196141" y="274227"/>
                  <a:pt x="145291" y="223471"/>
                  <a:pt x="145291" y="161032"/>
                </a:cubicBezTo>
                <a:cubicBezTo>
                  <a:pt x="145291" y="98593"/>
                  <a:pt x="196141" y="47837"/>
                  <a:pt x="257802" y="47837"/>
                </a:cubicBezTo>
                <a:close/>
                <a:moveTo>
                  <a:pt x="61104" y="14463"/>
                </a:moveTo>
                <a:cubicBezTo>
                  <a:pt x="35376" y="14463"/>
                  <a:pt x="14472" y="35355"/>
                  <a:pt x="14472" y="61069"/>
                </a:cubicBezTo>
                <a:lnTo>
                  <a:pt x="14472" y="257936"/>
                </a:lnTo>
                <a:cubicBezTo>
                  <a:pt x="14472" y="283248"/>
                  <a:pt x="35376" y="304541"/>
                  <a:pt x="61104" y="304541"/>
                </a:cubicBezTo>
                <a:lnTo>
                  <a:pt x="180095" y="304541"/>
                </a:lnTo>
                <a:cubicBezTo>
                  <a:pt x="190145" y="304541"/>
                  <a:pt x="200195" y="310166"/>
                  <a:pt x="205421" y="319407"/>
                </a:cubicBezTo>
                <a:lnTo>
                  <a:pt x="256877" y="407796"/>
                </a:lnTo>
                <a:cubicBezTo>
                  <a:pt x="256877" y="409002"/>
                  <a:pt x="258083" y="409002"/>
                  <a:pt x="258485" y="409002"/>
                </a:cubicBezTo>
                <a:cubicBezTo>
                  <a:pt x="258887" y="409002"/>
                  <a:pt x="259691" y="409002"/>
                  <a:pt x="260093" y="407796"/>
                </a:cubicBezTo>
                <a:lnTo>
                  <a:pt x="311548" y="319407"/>
                </a:lnTo>
                <a:cubicBezTo>
                  <a:pt x="316372" y="310166"/>
                  <a:pt x="326422" y="304541"/>
                  <a:pt x="337276" y="304541"/>
                </a:cubicBezTo>
                <a:lnTo>
                  <a:pt x="455865" y="304541"/>
                </a:lnTo>
                <a:cubicBezTo>
                  <a:pt x="481593" y="304541"/>
                  <a:pt x="502497" y="283248"/>
                  <a:pt x="502497" y="257936"/>
                </a:cubicBezTo>
                <a:lnTo>
                  <a:pt x="502497" y="61069"/>
                </a:lnTo>
                <a:cubicBezTo>
                  <a:pt x="502497" y="35355"/>
                  <a:pt x="481593" y="14463"/>
                  <a:pt x="455865" y="14463"/>
                </a:cubicBezTo>
                <a:close/>
                <a:moveTo>
                  <a:pt x="61104" y="0"/>
                </a:moveTo>
                <a:lnTo>
                  <a:pt x="455865" y="0"/>
                </a:lnTo>
                <a:cubicBezTo>
                  <a:pt x="489633" y="0"/>
                  <a:pt x="516969" y="27320"/>
                  <a:pt x="516969" y="61069"/>
                </a:cubicBezTo>
                <a:lnTo>
                  <a:pt x="516969" y="257936"/>
                </a:lnTo>
                <a:cubicBezTo>
                  <a:pt x="516969" y="291283"/>
                  <a:pt x="489633" y="318603"/>
                  <a:pt x="455865" y="318603"/>
                </a:cubicBezTo>
                <a:lnTo>
                  <a:pt x="337276" y="318603"/>
                </a:lnTo>
                <a:cubicBezTo>
                  <a:pt x="331648" y="318603"/>
                  <a:pt x="326422" y="321416"/>
                  <a:pt x="324010" y="326237"/>
                </a:cubicBezTo>
                <a:lnTo>
                  <a:pt x="272555" y="415028"/>
                </a:lnTo>
                <a:cubicBezTo>
                  <a:pt x="269339" y="420251"/>
                  <a:pt x="264515" y="423063"/>
                  <a:pt x="258485" y="423063"/>
                </a:cubicBezTo>
                <a:cubicBezTo>
                  <a:pt x="252455" y="423063"/>
                  <a:pt x="247229" y="420251"/>
                  <a:pt x="244415" y="415028"/>
                </a:cubicBezTo>
                <a:lnTo>
                  <a:pt x="193361" y="326237"/>
                </a:lnTo>
                <a:cubicBezTo>
                  <a:pt x="190547" y="321416"/>
                  <a:pt x="185321" y="318603"/>
                  <a:pt x="180095" y="318603"/>
                </a:cubicBezTo>
                <a:lnTo>
                  <a:pt x="61104" y="318603"/>
                </a:lnTo>
                <a:cubicBezTo>
                  <a:pt x="27336" y="318603"/>
                  <a:pt x="0" y="291283"/>
                  <a:pt x="0" y="257936"/>
                </a:cubicBezTo>
                <a:lnTo>
                  <a:pt x="0" y="61069"/>
                </a:lnTo>
                <a:cubicBezTo>
                  <a:pt x="0" y="27320"/>
                  <a:pt x="27336" y="0"/>
                  <a:pt x="61104" y="0"/>
                </a:cubicBezTo>
                <a:close/>
              </a:path>
            </a:pathLst>
          </a:custGeom>
          <a:solidFill>
            <a:srgbClr val="C00000"/>
          </a:solidFill>
          <a:ln w="9525" cap="flat">
            <a:solidFill>
              <a:srgbClr val="C00000"/>
            </a:solidFill>
            <a:bevel/>
          </a:ln>
          <a:effectLst/>
        </p:spPr>
        <p:txBody>
          <a:bodyPr wrap="square" anchor="ctr">
            <a:noAutofit/>
          </a:bodyPr>
          <a:lstStyle/>
          <a:p>
            <a:endParaRPr lang="en-US" sz="725"/>
          </a:p>
        </p:txBody>
      </p:sp>
      <p:sp>
        <p:nvSpPr>
          <p:cNvPr id="32" name="Freeform 31">
            <a:extLst>
              <a:ext uri="{FF2B5EF4-FFF2-40B4-BE49-F238E27FC236}">
                <a16:creationId xmlns:a16="http://schemas.microsoft.com/office/drawing/2014/main" id="{35BDD580-5F70-8E48-809A-E4D4A8133D33}"/>
              </a:ext>
            </a:extLst>
          </p:cNvPr>
          <p:cNvSpPr>
            <a:spLocks noChangeArrowheads="1"/>
          </p:cNvSpPr>
          <p:nvPr/>
        </p:nvSpPr>
        <p:spPr bwMode="auto">
          <a:xfrm>
            <a:off x="3884367" y="5389120"/>
            <a:ext cx="577964" cy="476959"/>
          </a:xfrm>
          <a:custGeom>
            <a:avLst/>
            <a:gdLst>
              <a:gd name="connsiteX0" fmla="*/ 397169 w 577964"/>
              <a:gd name="connsiteY0" fmla="*/ 418921 h 476959"/>
              <a:gd name="connsiteX1" fmla="*/ 510424 w 577964"/>
              <a:gd name="connsiteY1" fmla="*/ 418921 h 476959"/>
              <a:gd name="connsiteX2" fmla="*/ 556217 w 577964"/>
              <a:gd name="connsiteY2" fmla="*/ 467568 h 476959"/>
              <a:gd name="connsiteX3" fmla="*/ 550901 w 577964"/>
              <a:gd name="connsiteY3" fmla="*/ 476638 h 476959"/>
              <a:gd name="connsiteX4" fmla="*/ 542315 w 577964"/>
              <a:gd name="connsiteY4" fmla="*/ 471691 h 476959"/>
              <a:gd name="connsiteX5" fmla="*/ 510424 w 577964"/>
              <a:gd name="connsiteY5" fmla="*/ 433350 h 476959"/>
              <a:gd name="connsiteX6" fmla="*/ 397169 w 577964"/>
              <a:gd name="connsiteY6" fmla="*/ 433350 h 476959"/>
              <a:gd name="connsiteX7" fmla="*/ 365277 w 577964"/>
              <a:gd name="connsiteY7" fmla="*/ 471691 h 476959"/>
              <a:gd name="connsiteX8" fmla="*/ 358327 w 577964"/>
              <a:gd name="connsiteY8" fmla="*/ 476638 h 476959"/>
              <a:gd name="connsiteX9" fmla="*/ 356691 w 577964"/>
              <a:gd name="connsiteY9" fmla="*/ 476638 h 476959"/>
              <a:gd name="connsiteX10" fmla="*/ 351785 w 577964"/>
              <a:gd name="connsiteY10" fmla="*/ 467568 h 476959"/>
              <a:gd name="connsiteX11" fmla="*/ 397169 w 577964"/>
              <a:gd name="connsiteY11" fmla="*/ 418921 h 476959"/>
              <a:gd name="connsiteX12" fmla="*/ 69749 w 577964"/>
              <a:gd name="connsiteY12" fmla="*/ 418921 h 476959"/>
              <a:gd name="connsiteX13" fmla="*/ 183005 w 577964"/>
              <a:gd name="connsiteY13" fmla="*/ 418921 h 476959"/>
              <a:gd name="connsiteX14" fmla="*/ 228798 w 577964"/>
              <a:gd name="connsiteY14" fmla="*/ 467568 h 476959"/>
              <a:gd name="connsiteX15" fmla="*/ 223891 w 577964"/>
              <a:gd name="connsiteY15" fmla="*/ 476638 h 476959"/>
              <a:gd name="connsiteX16" fmla="*/ 221847 w 577964"/>
              <a:gd name="connsiteY16" fmla="*/ 476638 h 476959"/>
              <a:gd name="connsiteX17" fmla="*/ 214896 w 577964"/>
              <a:gd name="connsiteY17" fmla="*/ 471691 h 476959"/>
              <a:gd name="connsiteX18" fmla="*/ 183005 w 577964"/>
              <a:gd name="connsiteY18" fmla="*/ 433350 h 476959"/>
              <a:gd name="connsiteX19" fmla="*/ 69749 w 577964"/>
              <a:gd name="connsiteY19" fmla="*/ 433350 h 476959"/>
              <a:gd name="connsiteX20" fmla="*/ 37858 w 577964"/>
              <a:gd name="connsiteY20" fmla="*/ 471691 h 476959"/>
              <a:gd name="connsiteX21" fmla="*/ 29272 w 577964"/>
              <a:gd name="connsiteY21" fmla="*/ 476638 h 476959"/>
              <a:gd name="connsiteX22" fmla="*/ 23957 w 577964"/>
              <a:gd name="connsiteY22" fmla="*/ 467568 h 476959"/>
              <a:gd name="connsiteX23" fmla="*/ 69749 w 577964"/>
              <a:gd name="connsiteY23" fmla="*/ 418921 h 476959"/>
              <a:gd name="connsiteX24" fmla="*/ 233050 w 577964"/>
              <a:gd name="connsiteY24" fmla="*/ 350558 h 476959"/>
              <a:gd name="connsiteX25" fmla="*/ 346714 w 577964"/>
              <a:gd name="connsiteY25" fmla="*/ 350558 h 476959"/>
              <a:gd name="connsiteX26" fmla="*/ 392098 w 577964"/>
              <a:gd name="connsiteY26" fmla="*/ 399618 h 476959"/>
              <a:gd name="connsiteX27" fmla="*/ 387191 w 577964"/>
              <a:gd name="connsiteY27" fmla="*/ 408275 h 476959"/>
              <a:gd name="connsiteX28" fmla="*/ 385147 w 577964"/>
              <a:gd name="connsiteY28" fmla="*/ 408687 h 476959"/>
              <a:gd name="connsiteX29" fmla="*/ 378196 w 577964"/>
              <a:gd name="connsiteY29" fmla="*/ 403328 h 476959"/>
              <a:gd name="connsiteX30" fmla="*/ 346714 w 577964"/>
              <a:gd name="connsiteY30" fmla="*/ 364987 h 476959"/>
              <a:gd name="connsiteX31" fmla="*/ 233050 w 577964"/>
              <a:gd name="connsiteY31" fmla="*/ 364987 h 476959"/>
              <a:gd name="connsiteX32" fmla="*/ 201567 w 577964"/>
              <a:gd name="connsiteY32" fmla="*/ 403328 h 476959"/>
              <a:gd name="connsiteX33" fmla="*/ 192572 w 577964"/>
              <a:gd name="connsiteY33" fmla="*/ 408275 h 476959"/>
              <a:gd name="connsiteX34" fmla="*/ 187666 w 577964"/>
              <a:gd name="connsiteY34" fmla="*/ 399618 h 476959"/>
              <a:gd name="connsiteX35" fmla="*/ 233050 w 577964"/>
              <a:gd name="connsiteY35" fmla="*/ 350558 h 476959"/>
              <a:gd name="connsiteX36" fmla="*/ 452896 w 577964"/>
              <a:gd name="connsiteY36" fmla="*/ 323579 h 476959"/>
              <a:gd name="connsiteX37" fmla="*/ 415137 w 577964"/>
              <a:gd name="connsiteY37" fmla="*/ 361840 h 476959"/>
              <a:gd name="connsiteX38" fmla="*/ 452896 w 577964"/>
              <a:gd name="connsiteY38" fmla="*/ 400512 h 476959"/>
              <a:gd name="connsiteX39" fmla="*/ 490654 w 577964"/>
              <a:gd name="connsiteY39" fmla="*/ 361840 h 476959"/>
              <a:gd name="connsiteX40" fmla="*/ 452896 w 577964"/>
              <a:gd name="connsiteY40" fmla="*/ 323579 h 476959"/>
              <a:gd name="connsiteX41" fmla="*/ 126377 w 577964"/>
              <a:gd name="connsiteY41" fmla="*/ 323579 h 476959"/>
              <a:gd name="connsiteX42" fmla="*/ 87854 w 577964"/>
              <a:gd name="connsiteY42" fmla="*/ 361840 h 476959"/>
              <a:gd name="connsiteX43" fmla="*/ 126377 w 577964"/>
              <a:gd name="connsiteY43" fmla="*/ 400512 h 476959"/>
              <a:gd name="connsiteX44" fmla="*/ 164900 w 577964"/>
              <a:gd name="connsiteY44" fmla="*/ 361840 h 476959"/>
              <a:gd name="connsiteX45" fmla="*/ 126377 w 577964"/>
              <a:gd name="connsiteY45" fmla="*/ 323579 h 476959"/>
              <a:gd name="connsiteX46" fmla="*/ 452896 w 577964"/>
              <a:gd name="connsiteY46" fmla="*/ 309180 h 476959"/>
              <a:gd name="connsiteX47" fmla="*/ 504864 w 577964"/>
              <a:gd name="connsiteY47" fmla="*/ 361840 h 476959"/>
              <a:gd name="connsiteX48" fmla="*/ 452896 w 577964"/>
              <a:gd name="connsiteY48" fmla="*/ 414911 h 476959"/>
              <a:gd name="connsiteX49" fmla="*/ 400927 w 577964"/>
              <a:gd name="connsiteY49" fmla="*/ 361840 h 476959"/>
              <a:gd name="connsiteX50" fmla="*/ 452896 w 577964"/>
              <a:gd name="connsiteY50" fmla="*/ 309180 h 476959"/>
              <a:gd name="connsiteX51" fmla="*/ 126377 w 577964"/>
              <a:gd name="connsiteY51" fmla="*/ 309180 h 476959"/>
              <a:gd name="connsiteX52" fmla="*/ 179243 w 577964"/>
              <a:gd name="connsiteY52" fmla="*/ 361840 h 476959"/>
              <a:gd name="connsiteX53" fmla="*/ 126377 w 577964"/>
              <a:gd name="connsiteY53" fmla="*/ 414911 h 476959"/>
              <a:gd name="connsiteX54" fmla="*/ 73511 w 577964"/>
              <a:gd name="connsiteY54" fmla="*/ 361840 h 476959"/>
              <a:gd name="connsiteX55" fmla="*/ 126377 w 577964"/>
              <a:gd name="connsiteY55" fmla="*/ 309180 h 476959"/>
              <a:gd name="connsiteX56" fmla="*/ 289880 w 577964"/>
              <a:gd name="connsiteY56" fmla="*/ 253228 h 476959"/>
              <a:gd name="connsiteX57" fmla="*/ 251619 w 577964"/>
              <a:gd name="connsiteY57" fmla="*/ 290986 h 476959"/>
              <a:gd name="connsiteX58" fmla="*/ 289880 w 577964"/>
              <a:gd name="connsiteY58" fmla="*/ 328745 h 476959"/>
              <a:gd name="connsiteX59" fmla="*/ 328552 w 577964"/>
              <a:gd name="connsiteY59" fmla="*/ 290986 h 476959"/>
              <a:gd name="connsiteX60" fmla="*/ 289880 w 577964"/>
              <a:gd name="connsiteY60" fmla="*/ 253228 h 476959"/>
              <a:gd name="connsiteX61" fmla="*/ 289880 w 577964"/>
              <a:gd name="connsiteY61" fmla="*/ 239018 h 476959"/>
              <a:gd name="connsiteX62" fmla="*/ 342951 w 577964"/>
              <a:gd name="connsiteY62" fmla="*/ 290986 h 476959"/>
              <a:gd name="connsiteX63" fmla="*/ 289880 w 577964"/>
              <a:gd name="connsiteY63" fmla="*/ 342955 h 476959"/>
              <a:gd name="connsiteX64" fmla="*/ 237220 w 577964"/>
              <a:gd name="connsiteY64" fmla="*/ 290986 h 476959"/>
              <a:gd name="connsiteX65" fmla="*/ 289880 w 577964"/>
              <a:gd name="connsiteY65" fmla="*/ 239018 h 476959"/>
              <a:gd name="connsiteX66" fmla="*/ 158965 w 577964"/>
              <a:gd name="connsiteY66" fmla="*/ 135653 h 476959"/>
              <a:gd name="connsiteX67" fmla="*/ 108651 w 577964"/>
              <a:gd name="connsiteY67" fmla="*/ 164891 h 476959"/>
              <a:gd name="connsiteX68" fmla="*/ 102971 w 577964"/>
              <a:gd name="connsiteY68" fmla="*/ 208747 h 476959"/>
              <a:gd name="connsiteX69" fmla="*/ 129750 w 577964"/>
              <a:gd name="connsiteY69" fmla="*/ 243670 h 476959"/>
              <a:gd name="connsiteX70" fmla="*/ 208873 w 577964"/>
              <a:gd name="connsiteY70" fmla="*/ 222554 h 476959"/>
              <a:gd name="connsiteX71" fmla="*/ 187368 w 577964"/>
              <a:gd name="connsiteY71" fmla="*/ 143369 h 476959"/>
              <a:gd name="connsiteX72" fmla="*/ 158965 w 577964"/>
              <a:gd name="connsiteY72" fmla="*/ 135653 h 476959"/>
              <a:gd name="connsiteX73" fmla="*/ 167575 w 577964"/>
              <a:gd name="connsiteY73" fmla="*/ 122062 h 476959"/>
              <a:gd name="connsiteX74" fmla="*/ 194672 w 577964"/>
              <a:gd name="connsiteY74" fmla="*/ 131186 h 476959"/>
              <a:gd name="connsiteX75" fmla="*/ 228349 w 577964"/>
              <a:gd name="connsiteY75" fmla="*/ 174637 h 476959"/>
              <a:gd name="connsiteX76" fmla="*/ 221046 w 577964"/>
              <a:gd name="connsiteY76" fmla="*/ 229863 h 476959"/>
              <a:gd name="connsiteX77" fmla="*/ 158965 w 577964"/>
              <a:gd name="connsiteY77" fmla="*/ 265598 h 476959"/>
              <a:gd name="connsiteX78" fmla="*/ 122853 w 577964"/>
              <a:gd name="connsiteY78" fmla="*/ 256258 h 476959"/>
              <a:gd name="connsiteX79" fmla="*/ 89175 w 577964"/>
              <a:gd name="connsiteY79" fmla="*/ 212402 h 476959"/>
              <a:gd name="connsiteX80" fmla="*/ 96479 w 577964"/>
              <a:gd name="connsiteY80" fmla="*/ 157581 h 476959"/>
              <a:gd name="connsiteX81" fmla="*/ 167575 w 577964"/>
              <a:gd name="connsiteY81" fmla="*/ 122062 h 476959"/>
              <a:gd name="connsiteX82" fmla="*/ 442304 w 577964"/>
              <a:gd name="connsiteY82" fmla="*/ 87412 h 476959"/>
              <a:gd name="connsiteX83" fmla="*/ 417772 w 577964"/>
              <a:gd name="connsiteY83" fmla="*/ 93954 h 476959"/>
              <a:gd name="connsiteX84" fmla="*/ 400191 w 577964"/>
              <a:gd name="connsiteY84" fmla="*/ 160599 h 476959"/>
              <a:gd name="connsiteX85" fmla="*/ 466427 w 577964"/>
              <a:gd name="connsiteY85" fmla="*/ 178590 h 476959"/>
              <a:gd name="connsiteX86" fmla="*/ 484008 w 577964"/>
              <a:gd name="connsiteY86" fmla="*/ 111944 h 476959"/>
              <a:gd name="connsiteX87" fmla="*/ 442304 w 577964"/>
              <a:gd name="connsiteY87" fmla="*/ 87412 h 476959"/>
              <a:gd name="connsiteX88" fmla="*/ 434242 w 577964"/>
              <a:gd name="connsiteY88" fmla="*/ 73824 h 476959"/>
              <a:gd name="connsiteX89" fmla="*/ 496683 w 577964"/>
              <a:gd name="connsiteY89" fmla="*/ 104585 h 476959"/>
              <a:gd name="connsiteX90" fmla="*/ 473378 w 577964"/>
              <a:gd name="connsiteY90" fmla="*/ 190447 h 476959"/>
              <a:gd name="connsiteX91" fmla="*/ 442304 w 577964"/>
              <a:gd name="connsiteY91" fmla="*/ 199033 h 476959"/>
              <a:gd name="connsiteX92" fmla="*/ 387925 w 577964"/>
              <a:gd name="connsiteY92" fmla="*/ 167959 h 476959"/>
              <a:gd name="connsiteX93" fmla="*/ 410413 w 577964"/>
              <a:gd name="connsiteY93" fmla="*/ 81688 h 476959"/>
              <a:gd name="connsiteX94" fmla="*/ 434242 w 577964"/>
              <a:gd name="connsiteY94" fmla="*/ 73824 h 476959"/>
              <a:gd name="connsiteX95" fmla="*/ 461544 w 577964"/>
              <a:gd name="connsiteY95" fmla="*/ 15641 h 476959"/>
              <a:gd name="connsiteX96" fmla="*/ 455016 w 577964"/>
              <a:gd name="connsiteY96" fmla="*/ 39270 h 476959"/>
              <a:gd name="connsiteX97" fmla="*/ 448081 w 577964"/>
              <a:gd name="connsiteY97" fmla="*/ 44974 h 476959"/>
              <a:gd name="connsiteX98" fmla="*/ 411367 w 577964"/>
              <a:gd name="connsiteY98" fmla="*/ 49456 h 476959"/>
              <a:gd name="connsiteX99" fmla="*/ 402800 w 577964"/>
              <a:gd name="connsiteY99" fmla="*/ 46196 h 476959"/>
              <a:gd name="connsiteX100" fmla="*/ 390154 w 577964"/>
              <a:gd name="connsiteY100" fmla="*/ 25011 h 476959"/>
              <a:gd name="connsiteX101" fmla="*/ 370164 w 577964"/>
              <a:gd name="connsiteY101" fmla="*/ 36826 h 476959"/>
              <a:gd name="connsiteX102" fmla="*/ 382403 w 577964"/>
              <a:gd name="connsiteY102" fmla="*/ 57604 h 476959"/>
              <a:gd name="connsiteX103" fmla="*/ 380771 w 577964"/>
              <a:gd name="connsiteY103" fmla="*/ 66567 h 476959"/>
              <a:gd name="connsiteX104" fmla="*/ 357926 w 577964"/>
              <a:gd name="connsiteY104" fmla="*/ 95900 h 476959"/>
              <a:gd name="connsiteX105" fmla="*/ 349359 w 577964"/>
              <a:gd name="connsiteY105" fmla="*/ 99567 h 476959"/>
              <a:gd name="connsiteX106" fmla="*/ 326514 w 577964"/>
              <a:gd name="connsiteY106" fmla="*/ 93456 h 476959"/>
              <a:gd name="connsiteX107" fmla="*/ 320803 w 577964"/>
              <a:gd name="connsiteY107" fmla="*/ 116271 h 476959"/>
              <a:gd name="connsiteX108" fmla="*/ 343240 w 577964"/>
              <a:gd name="connsiteY108" fmla="*/ 121974 h 476959"/>
              <a:gd name="connsiteX109" fmla="*/ 348543 w 577964"/>
              <a:gd name="connsiteY109" fmla="*/ 129715 h 476959"/>
              <a:gd name="connsiteX110" fmla="*/ 353439 w 577964"/>
              <a:gd name="connsiteY110" fmla="*/ 167197 h 476959"/>
              <a:gd name="connsiteX111" fmla="*/ 350175 w 577964"/>
              <a:gd name="connsiteY111" fmla="*/ 175345 h 476959"/>
              <a:gd name="connsiteX112" fmla="*/ 329778 w 577964"/>
              <a:gd name="connsiteY112" fmla="*/ 187160 h 476959"/>
              <a:gd name="connsiteX113" fmla="*/ 341608 w 577964"/>
              <a:gd name="connsiteY113" fmla="*/ 207123 h 476959"/>
              <a:gd name="connsiteX114" fmla="*/ 361598 w 577964"/>
              <a:gd name="connsiteY114" fmla="*/ 195308 h 476959"/>
              <a:gd name="connsiteX115" fmla="*/ 370980 w 577964"/>
              <a:gd name="connsiteY115" fmla="*/ 196937 h 476959"/>
              <a:gd name="connsiteX116" fmla="*/ 400760 w 577964"/>
              <a:gd name="connsiteY116" fmla="*/ 220160 h 476959"/>
              <a:gd name="connsiteX117" fmla="*/ 404432 w 577964"/>
              <a:gd name="connsiteY117" fmla="*/ 228308 h 476959"/>
              <a:gd name="connsiteX118" fmla="*/ 398312 w 577964"/>
              <a:gd name="connsiteY118" fmla="*/ 251123 h 476959"/>
              <a:gd name="connsiteX119" fmla="*/ 420749 w 577964"/>
              <a:gd name="connsiteY119" fmla="*/ 257234 h 476959"/>
              <a:gd name="connsiteX120" fmla="*/ 427276 w 577964"/>
              <a:gd name="connsiteY120" fmla="*/ 234012 h 476959"/>
              <a:gd name="connsiteX121" fmla="*/ 434619 w 577964"/>
              <a:gd name="connsiteY121" fmla="*/ 228715 h 476959"/>
              <a:gd name="connsiteX122" fmla="*/ 471742 w 577964"/>
              <a:gd name="connsiteY122" fmla="*/ 223826 h 476959"/>
              <a:gd name="connsiteX123" fmla="*/ 479901 w 577964"/>
              <a:gd name="connsiteY123" fmla="*/ 226678 h 476959"/>
              <a:gd name="connsiteX124" fmla="*/ 492139 w 577964"/>
              <a:gd name="connsiteY124" fmla="*/ 247456 h 476959"/>
              <a:gd name="connsiteX125" fmla="*/ 512536 w 577964"/>
              <a:gd name="connsiteY125" fmla="*/ 235641 h 476959"/>
              <a:gd name="connsiteX126" fmla="*/ 500298 w 577964"/>
              <a:gd name="connsiteY126" fmla="*/ 214863 h 476959"/>
              <a:gd name="connsiteX127" fmla="*/ 501522 w 577964"/>
              <a:gd name="connsiteY127" fmla="*/ 206308 h 476959"/>
              <a:gd name="connsiteX128" fmla="*/ 523959 w 577964"/>
              <a:gd name="connsiteY128" fmla="*/ 176567 h 476959"/>
              <a:gd name="connsiteX129" fmla="*/ 532118 w 577964"/>
              <a:gd name="connsiteY129" fmla="*/ 172900 h 476959"/>
              <a:gd name="connsiteX130" fmla="*/ 555778 w 577964"/>
              <a:gd name="connsiteY130" fmla="*/ 179011 h 476959"/>
              <a:gd name="connsiteX131" fmla="*/ 561898 w 577964"/>
              <a:gd name="connsiteY131" fmla="*/ 156604 h 476959"/>
              <a:gd name="connsiteX132" fmla="*/ 538237 w 577964"/>
              <a:gd name="connsiteY132" fmla="*/ 150493 h 476959"/>
              <a:gd name="connsiteX133" fmla="*/ 532526 w 577964"/>
              <a:gd name="connsiteY133" fmla="*/ 142752 h 476959"/>
              <a:gd name="connsiteX134" fmla="*/ 527630 w 577964"/>
              <a:gd name="connsiteY134" fmla="*/ 106493 h 476959"/>
              <a:gd name="connsiteX135" fmla="*/ 530894 w 577964"/>
              <a:gd name="connsiteY135" fmla="*/ 98345 h 476959"/>
              <a:gd name="connsiteX136" fmla="*/ 552515 w 577964"/>
              <a:gd name="connsiteY136" fmla="*/ 85308 h 476959"/>
              <a:gd name="connsiteX137" fmla="*/ 541092 w 577964"/>
              <a:gd name="connsiteY137" fmla="*/ 65345 h 476959"/>
              <a:gd name="connsiteX138" fmla="*/ 519471 w 577964"/>
              <a:gd name="connsiteY138" fmla="*/ 77974 h 476959"/>
              <a:gd name="connsiteX139" fmla="*/ 510089 w 577964"/>
              <a:gd name="connsiteY139" fmla="*/ 75937 h 476959"/>
              <a:gd name="connsiteX140" fmla="*/ 481533 w 577964"/>
              <a:gd name="connsiteY140" fmla="*/ 54344 h 476959"/>
              <a:gd name="connsiteX141" fmla="*/ 477861 w 577964"/>
              <a:gd name="connsiteY141" fmla="*/ 45789 h 476959"/>
              <a:gd name="connsiteX142" fmla="*/ 483980 w 577964"/>
              <a:gd name="connsiteY142" fmla="*/ 21752 h 476959"/>
              <a:gd name="connsiteX143" fmla="*/ 458280 w 577964"/>
              <a:gd name="connsiteY143" fmla="*/ 159 h 476959"/>
              <a:gd name="connsiteX144" fmla="*/ 494587 w 577964"/>
              <a:gd name="connsiteY144" fmla="*/ 9937 h 476959"/>
              <a:gd name="connsiteX145" fmla="*/ 499890 w 577964"/>
              <a:gd name="connsiteY145" fmla="*/ 18900 h 476959"/>
              <a:gd name="connsiteX146" fmla="*/ 492955 w 577964"/>
              <a:gd name="connsiteY146" fmla="*/ 43752 h 476959"/>
              <a:gd name="connsiteX147" fmla="*/ 517432 w 577964"/>
              <a:gd name="connsiteY147" fmla="*/ 62900 h 476959"/>
              <a:gd name="connsiteX148" fmla="*/ 540277 w 577964"/>
              <a:gd name="connsiteY148" fmla="*/ 49863 h 476959"/>
              <a:gd name="connsiteX149" fmla="*/ 550067 w 577964"/>
              <a:gd name="connsiteY149" fmla="*/ 52307 h 476959"/>
              <a:gd name="connsiteX150" fmla="*/ 568833 w 577964"/>
              <a:gd name="connsiteY150" fmla="*/ 84900 h 476959"/>
              <a:gd name="connsiteX151" fmla="*/ 569241 w 577964"/>
              <a:gd name="connsiteY151" fmla="*/ 90196 h 476959"/>
              <a:gd name="connsiteX152" fmla="*/ 565977 w 577964"/>
              <a:gd name="connsiteY152" fmla="*/ 94678 h 476959"/>
              <a:gd name="connsiteX153" fmla="*/ 543132 w 577964"/>
              <a:gd name="connsiteY153" fmla="*/ 107715 h 476959"/>
              <a:gd name="connsiteX154" fmla="*/ 547212 w 577964"/>
              <a:gd name="connsiteY154" fmla="*/ 137863 h 476959"/>
              <a:gd name="connsiteX155" fmla="*/ 572504 w 577964"/>
              <a:gd name="connsiteY155" fmla="*/ 144382 h 476959"/>
              <a:gd name="connsiteX156" fmla="*/ 577807 w 577964"/>
              <a:gd name="connsiteY156" fmla="*/ 153345 h 476959"/>
              <a:gd name="connsiteX157" fmla="*/ 568017 w 577964"/>
              <a:gd name="connsiteY157" fmla="*/ 189604 h 476959"/>
              <a:gd name="connsiteX158" fmla="*/ 559450 w 577964"/>
              <a:gd name="connsiteY158" fmla="*/ 194493 h 476959"/>
              <a:gd name="connsiteX159" fmla="*/ 534157 w 577964"/>
              <a:gd name="connsiteY159" fmla="*/ 187974 h 476959"/>
              <a:gd name="connsiteX160" fmla="*/ 515392 w 577964"/>
              <a:gd name="connsiteY160" fmla="*/ 212826 h 476959"/>
              <a:gd name="connsiteX161" fmla="*/ 528446 w 577964"/>
              <a:gd name="connsiteY161" fmla="*/ 234826 h 476959"/>
              <a:gd name="connsiteX162" fmla="*/ 528854 w 577964"/>
              <a:gd name="connsiteY162" fmla="*/ 240530 h 476959"/>
              <a:gd name="connsiteX163" fmla="*/ 525591 w 577964"/>
              <a:gd name="connsiteY163" fmla="*/ 244604 h 476959"/>
              <a:gd name="connsiteX164" fmla="*/ 492955 w 577964"/>
              <a:gd name="connsiteY164" fmla="*/ 263345 h 476959"/>
              <a:gd name="connsiteX165" fmla="*/ 483572 w 577964"/>
              <a:gd name="connsiteY165" fmla="*/ 260901 h 476959"/>
              <a:gd name="connsiteX166" fmla="*/ 470518 w 577964"/>
              <a:gd name="connsiteY166" fmla="*/ 238900 h 476959"/>
              <a:gd name="connsiteX167" fmla="*/ 439515 w 577964"/>
              <a:gd name="connsiteY167" fmla="*/ 243382 h 476959"/>
              <a:gd name="connsiteX168" fmla="*/ 432988 w 577964"/>
              <a:gd name="connsiteY168" fmla="*/ 267826 h 476959"/>
              <a:gd name="connsiteX169" fmla="*/ 429724 w 577964"/>
              <a:gd name="connsiteY169" fmla="*/ 271901 h 476959"/>
              <a:gd name="connsiteX170" fmla="*/ 426053 w 577964"/>
              <a:gd name="connsiteY170" fmla="*/ 272715 h 476959"/>
              <a:gd name="connsiteX171" fmla="*/ 424421 w 577964"/>
              <a:gd name="connsiteY171" fmla="*/ 272308 h 476959"/>
              <a:gd name="connsiteX172" fmla="*/ 388114 w 577964"/>
              <a:gd name="connsiteY172" fmla="*/ 262938 h 476959"/>
              <a:gd name="connsiteX173" fmla="*/ 383626 w 577964"/>
              <a:gd name="connsiteY173" fmla="*/ 259271 h 476959"/>
              <a:gd name="connsiteX174" fmla="*/ 382811 w 577964"/>
              <a:gd name="connsiteY174" fmla="*/ 254382 h 476959"/>
              <a:gd name="connsiteX175" fmla="*/ 389338 w 577964"/>
              <a:gd name="connsiteY175" fmla="*/ 229938 h 476959"/>
              <a:gd name="connsiteX176" fmla="*/ 364045 w 577964"/>
              <a:gd name="connsiteY176" fmla="*/ 210789 h 476959"/>
              <a:gd name="connsiteX177" fmla="*/ 342424 w 577964"/>
              <a:gd name="connsiteY177" fmla="*/ 223419 h 476959"/>
              <a:gd name="connsiteX178" fmla="*/ 333042 w 577964"/>
              <a:gd name="connsiteY178" fmla="*/ 220567 h 476959"/>
              <a:gd name="connsiteX179" fmla="*/ 313868 w 577964"/>
              <a:gd name="connsiteY179" fmla="*/ 188382 h 476959"/>
              <a:gd name="connsiteX180" fmla="*/ 313052 w 577964"/>
              <a:gd name="connsiteY180" fmla="*/ 182678 h 476959"/>
              <a:gd name="connsiteX181" fmla="*/ 314276 w 577964"/>
              <a:gd name="connsiteY181" fmla="*/ 181048 h 476959"/>
              <a:gd name="connsiteX182" fmla="*/ 313052 w 577964"/>
              <a:gd name="connsiteY182" fmla="*/ 181048 h 476959"/>
              <a:gd name="connsiteX183" fmla="*/ 282457 w 577964"/>
              <a:gd name="connsiteY183" fmla="*/ 189604 h 476959"/>
              <a:gd name="connsiteX184" fmla="*/ 281233 w 577964"/>
              <a:gd name="connsiteY184" fmla="*/ 210789 h 476959"/>
              <a:gd name="connsiteX185" fmla="*/ 273482 w 577964"/>
              <a:gd name="connsiteY185" fmla="*/ 216900 h 476959"/>
              <a:gd name="connsiteX186" fmla="*/ 266955 w 577964"/>
              <a:gd name="connsiteY186" fmla="*/ 208752 h 476959"/>
              <a:gd name="connsiteX187" fmla="*/ 267771 w 577964"/>
              <a:gd name="connsiteY187" fmla="*/ 184715 h 476959"/>
              <a:gd name="connsiteX188" fmla="*/ 273482 w 577964"/>
              <a:gd name="connsiteY188" fmla="*/ 177382 h 476959"/>
              <a:gd name="connsiteX189" fmla="*/ 302038 w 577964"/>
              <a:gd name="connsiteY189" fmla="*/ 169234 h 476959"/>
              <a:gd name="connsiteX190" fmla="*/ 294695 w 577964"/>
              <a:gd name="connsiteY190" fmla="*/ 140715 h 476959"/>
              <a:gd name="connsiteX191" fmla="*/ 265323 w 577964"/>
              <a:gd name="connsiteY191" fmla="*/ 148456 h 476959"/>
              <a:gd name="connsiteX192" fmla="*/ 257164 w 577964"/>
              <a:gd name="connsiteY192" fmla="*/ 144789 h 476959"/>
              <a:gd name="connsiteX193" fmla="*/ 230648 w 577964"/>
              <a:gd name="connsiteY193" fmla="*/ 110159 h 476959"/>
              <a:gd name="connsiteX194" fmla="*/ 229016 w 577964"/>
              <a:gd name="connsiteY194" fmla="*/ 101604 h 476959"/>
              <a:gd name="connsiteX195" fmla="*/ 244110 w 577964"/>
              <a:gd name="connsiteY195" fmla="*/ 74715 h 476959"/>
              <a:gd name="connsiteX196" fmla="*/ 218410 w 577964"/>
              <a:gd name="connsiteY196" fmla="*/ 60048 h 476959"/>
              <a:gd name="connsiteX197" fmla="*/ 202908 w 577964"/>
              <a:gd name="connsiteY197" fmla="*/ 86530 h 476959"/>
              <a:gd name="connsiteX198" fmla="*/ 194341 w 577964"/>
              <a:gd name="connsiteY198" fmla="*/ 89382 h 476959"/>
              <a:gd name="connsiteX199" fmla="*/ 151507 w 577964"/>
              <a:gd name="connsiteY199" fmla="*/ 84085 h 476959"/>
              <a:gd name="connsiteX200" fmla="*/ 144164 w 577964"/>
              <a:gd name="connsiteY200" fmla="*/ 78382 h 476959"/>
              <a:gd name="connsiteX201" fmla="*/ 136413 w 577964"/>
              <a:gd name="connsiteY201" fmla="*/ 49048 h 476959"/>
              <a:gd name="connsiteX202" fmla="*/ 107449 w 577964"/>
              <a:gd name="connsiteY202" fmla="*/ 56789 h 476959"/>
              <a:gd name="connsiteX203" fmla="*/ 115200 w 577964"/>
              <a:gd name="connsiteY203" fmla="*/ 86122 h 476959"/>
              <a:gd name="connsiteX204" fmla="*/ 111120 w 577964"/>
              <a:gd name="connsiteY204" fmla="*/ 94678 h 476959"/>
              <a:gd name="connsiteX205" fmla="*/ 76445 w 577964"/>
              <a:gd name="connsiteY205" fmla="*/ 120752 h 476959"/>
              <a:gd name="connsiteX206" fmla="*/ 67470 w 577964"/>
              <a:gd name="connsiteY206" fmla="*/ 121974 h 476959"/>
              <a:gd name="connsiteX207" fmla="*/ 41770 w 577964"/>
              <a:gd name="connsiteY207" fmla="*/ 107308 h 476959"/>
              <a:gd name="connsiteX208" fmla="*/ 27084 w 577964"/>
              <a:gd name="connsiteY208" fmla="*/ 132974 h 476959"/>
              <a:gd name="connsiteX209" fmla="*/ 52377 w 577964"/>
              <a:gd name="connsiteY209" fmla="*/ 148048 h 476959"/>
              <a:gd name="connsiteX210" fmla="*/ 55640 w 577964"/>
              <a:gd name="connsiteY210" fmla="*/ 156197 h 476959"/>
              <a:gd name="connsiteX211" fmla="*/ 49521 w 577964"/>
              <a:gd name="connsiteY211" fmla="*/ 200197 h 476959"/>
              <a:gd name="connsiteX212" fmla="*/ 43810 w 577964"/>
              <a:gd name="connsiteY212" fmla="*/ 207530 h 476959"/>
              <a:gd name="connsiteX213" fmla="*/ 16070 w 577964"/>
              <a:gd name="connsiteY213" fmla="*/ 215271 h 476959"/>
              <a:gd name="connsiteX214" fmla="*/ 23413 w 577964"/>
              <a:gd name="connsiteY214" fmla="*/ 244197 h 476959"/>
              <a:gd name="connsiteX215" fmla="*/ 51561 w 577964"/>
              <a:gd name="connsiteY215" fmla="*/ 236456 h 476959"/>
              <a:gd name="connsiteX216" fmla="*/ 59719 w 577964"/>
              <a:gd name="connsiteY216" fmla="*/ 240530 h 476959"/>
              <a:gd name="connsiteX217" fmla="*/ 87052 w 577964"/>
              <a:gd name="connsiteY217" fmla="*/ 275975 h 476959"/>
              <a:gd name="connsiteX218" fmla="*/ 88683 w 577964"/>
              <a:gd name="connsiteY218" fmla="*/ 284938 h 476959"/>
              <a:gd name="connsiteX219" fmla="*/ 70734 w 577964"/>
              <a:gd name="connsiteY219" fmla="*/ 315901 h 476959"/>
              <a:gd name="connsiteX220" fmla="*/ 64615 w 577964"/>
              <a:gd name="connsiteY220" fmla="*/ 319567 h 476959"/>
              <a:gd name="connsiteX221" fmla="*/ 60535 w 577964"/>
              <a:gd name="connsiteY221" fmla="*/ 318345 h 476959"/>
              <a:gd name="connsiteX222" fmla="*/ 58088 w 577964"/>
              <a:gd name="connsiteY222" fmla="*/ 308567 h 476959"/>
              <a:gd name="connsiteX223" fmla="*/ 73182 w 577964"/>
              <a:gd name="connsiteY223" fmla="*/ 282901 h 476959"/>
              <a:gd name="connsiteX224" fmla="*/ 49521 w 577964"/>
              <a:gd name="connsiteY224" fmla="*/ 251938 h 476959"/>
              <a:gd name="connsiteX225" fmla="*/ 20149 w 577964"/>
              <a:gd name="connsiteY225" fmla="*/ 259678 h 476959"/>
              <a:gd name="connsiteX226" fmla="*/ 11582 w 577964"/>
              <a:gd name="connsiteY226" fmla="*/ 254789 h 476959"/>
              <a:gd name="connsiteX227" fmla="*/ 160 w 577964"/>
              <a:gd name="connsiteY227" fmla="*/ 212012 h 476959"/>
              <a:gd name="connsiteX228" fmla="*/ 976 w 577964"/>
              <a:gd name="connsiteY228" fmla="*/ 206308 h 476959"/>
              <a:gd name="connsiteX229" fmla="*/ 5463 w 577964"/>
              <a:gd name="connsiteY229" fmla="*/ 203456 h 476959"/>
              <a:gd name="connsiteX230" fmla="*/ 34835 w 577964"/>
              <a:gd name="connsiteY230" fmla="*/ 195308 h 476959"/>
              <a:gd name="connsiteX231" fmla="*/ 40138 w 577964"/>
              <a:gd name="connsiteY231" fmla="*/ 157419 h 476959"/>
              <a:gd name="connsiteX232" fmla="*/ 13214 w 577964"/>
              <a:gd name="connsiteY232" fmla="*/ 141937 h 476959"/>
              <a:gd name="connsiteX233" fmla="*/ 10766 w 577964"/>
              <a:gd name="connsiteY233" fmla="*/ 132159 h 476959"/>
              <a:gd name="connsiteX234" fmla="*/ 33203 w 577964"/>
              <a:gd name="connsiteY234" fmla="*/ 93863 h 476959"/>
              <a:gd name="connsiteX235" fmla="*/ 42586 w 577964"/>
              <a:gd name="connsiteY235" fmla="*/ 91419 h 476959"/>
              <a:gd name="connsiteX236" fmla="*/ 69918 w 577964"/>
              <a:gd name="connsiteY236" fmla="*/ 106900 h 476959"/>
              <a:gd name="connsiteX237" fmla="*/ 99698 w 577964"/>
              <a:gd name="connsiteY237" fmla="*/ 84085 h 476959"/>
              <a:gd name="connsiteX238" fmla="*/ 91947 w 577964"/>
              <a:gd name="connsiteY238" fmla="*/ 53937 h 476959"/>
              <a:gd name="connsiteX239" fmla="*/ 92355 w 577964"/>
              <a:gd name="connsiteY239" fmla="*/ 48641 h 476959"/>
              <a:gd name="connsiteX240" fmla="*/ 97250 w 577964"/>
              <a:gd name="connsiteY240" fmla="*/ 44974 h 476959"/>
              <a:gd name="connsiteX241" fmla="*/ 139268 w 577964"/>
              <a:gd name="connsiteY241" fmla="*/ 33567 h 476959"/>
              <a:gd name="connsiteX242" fmla="*/ 148243 w 577964"/>
              <a:gd name="connsiteY242" fmla="*/ 38456 h 476959"/>
              <a:gd name="connsiteX243" fmla="*/ 156402 w 577964"/>
              <a:gd name="connsiteY243" fmla="*/ 69419 h 476959"/>
              <a:gd name="connsiteX244" fmla="*/ 193933 w 577964"/>
              <a:gd name="connsiteY244" fmla="*/ 74307 h 476959"/>
              <a:gd name="connsiteX245" fmla="*/ 209843 w 577964"/>
              <a:gd name="connsiteY245" fmla="*/ 47011 h 476959"/>
              <a:gd name="connsiteX246" fmla="*/ 219225 w 577964"/>
              <a:gd name="connsiteY246" fmla="*/ 43752 h 476959"/>
              <a:gd name="connsiteX247" fmla="*/ 257572 w 577964"/>
              <a:gd name="connsiteY247" fmla="*/ 66159 h 476959"/>
              <a:gd name="connsiteX248" fmla="*/ 260836 w 577964"/>
              <a:gd name="connsiteY248" fmla="*/ 70641 h 476959"/>
              <a:gd name="connsiteX249" fmla="*/ 260020 w 577964"/>
              <a:gd name="connsiteY249" fmla="*/ 75937 h 476959"/>
              <a:gd name="connsiteX250" fmla="*/ 244110 w 577964"/>
              <a:gd name="connsiteY250" fmla="*/ 103641 h 476959"/>
              <a:gd name="connsiteX251" fmla="*/ 266955 w 577964"/>
              <a:gd name="connsiteY251" fmla="*/ 133382 h 476959"/>
              <a:gd name="connsiteX252" fmla="*/ 297550 w 577964"/>
              <a:gd name="connsiteY252" fmla="*/ 125234 h 476959"/>
              <a:gd name="connsiteX253" fmla="*/ 303262 w 577964"/>
              <a:gd name="connsiteY253" fmla="*/ 125641 h 476959"/>
              <a:gd name="connsiteX254" fmla="*/ 306525 w 577964"/>
              <a:gd name="connsiteY254" fmla="*/ 130122 h 476959"/>
              <a:gd name="connsiteX255" fmla="*/ 317948 w 577964"/>
              <a:gd name="connsiteY255" fmla="*/ 172900 h 476959"/>
              <a:gd name="connsiteX256" fmla="*/ 317540 w 577964"/>
              <a:gd name="connsiteY256" fmla="*/ 177789 h 476959"/>
              <a:gd name="connsiteX257" fmla="*/ 337937 w 577964"/>
              <a:gd name="connsiteY257" fmla="*/ 165974 h 476959"/>
              <a:gd name="connsiteX258" fmla="*/ 334265 w 577964"/>
              <a:gd name="connsiteY258" fmla="*/ 134604 h 476959"/>
              <a:gd name="connsiteX259" fmla="*/ 310197 w 577964"/>
              <a:gd name="connsiteY259" fmla="*/ 128085 h 476959"/>
              <a:gd name="connsiteX260" fmla="*/ 304893 w 577964"/>
              <a:gd name="connsiteY260" fmla="*/ 119122 h 476959"/>
              <a:gd name="connsiteX261" fmla="*/ 314684 w 577964"/>
              <a:gd name="connsiteY261" fmla="*/ 82863 h 476959"/>
              <a:gd name="connsiteX262" fmla="*/ 323659 w 577964"/>
              <a:gd name="connsiteY262" fmla="*/ 77974 h 476959"/>
              <a:gd name="connsiteX263" fmla="*/ 347727 w 577964"/>
              <a:gd name="connsiteY263" fmla="*/ 84493 h 476959"/>
              <a:gd name="connsiteX264" fmla="*/ 367309 w 577964"/>
              <a:gd name="connsiteY264" fmla="*/ 59641 h 476959"/>
              <a:gd name="connsiteX265" fmla="*/ 354255 w 577964"/>
              <a:gd name="connsiteY265" fmla="*/ 38048 h 476959"/>
              <a:gd name="connsiteX266" fmla="*/ 353439 w 577964"/>
              <a:gd name="connsiteY266" fmla="*/ 32344 h 476959"/>
              <a:gd name="connsiteX267" fmla="*/ 356702 w 577964"/>
              <a:gd name="connsiteY267" fmla="*/ 27863 h 476959"/>
              <a:gd name="connsiteX268" fmla="*/ 389746 w 577964"/>
              <a:gd name="connsiteY268" fmla="*/ 9530 h 476959"/>
              <a:gd name="connsiteX269" fmla="*/ 399536 w 577964"/>
              <a:gd name="connsiteY269" fmla="*/ 11974 h 476959"/>
              <a:gd name="connsiteX270" fmla="*/ 412182 w 577964"/>
              <a:gd name="connsiteY270" fmla="*/ 34381 h 476959"/>
              <a:gd name="connsiteX271" fmla="*/ 443186 w 577964"/>
              <a:gd name="connsiteY271" fmla="*/ 30307 h 476959"/>
              <a:gd name="connsiteX272" fmla="*/ 449713 w 577964"/>
              <a:gd name="connsiteY272" fmla="*/ 5048 h 476959"/>
              <a:gd name="connsiteX273" fmla="*/ 452977 w 577964"/>
              <a:gd name="connsiteY273" fmla="*/ 974 h 476959"/>
              <a:gd name="connsiteX274" fmla="*/ 458280 w 577964"/>
              <a:gd name="connsiteY274" fmla="*/ 159 h 476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Lst>
            <a:rect l="l" t="t" r="r" b="b"/>
            <a:pathLst>
              <a:path w="577964" h="476959">
                <a:moveTo>
                  <a:pt x="397169" y="418921"/>
                </a:moveTo>
                <a:lnTo>
                  <a:pt x="510424" y="418921"/>
                </a:lnTo>
                <a:cubicBezTo>
                  <a:pt x="538227" y="418921"/>
                  <a:pt x="545586" y="430052"/>
                  <a:pt x="556217" y="467568"/>
                </a:cubicBezTo>
                <a:cubicBezTo>
                  <a:pt x="557034" y="471691"/>
                  <a:pt x="554990" y="475401"/>
                  <a:pt x="550901" y="476638"/>
                </a:cubicBezTo>
                <a:cubicBezTo>
                  <a:pt x="547222" y="477875"/>
                  <a:pt x="543542" y="475401"/>
                  <a:pt x="542315" y="471691"/>
                </a:cubicBezTo>
                <a:cubicBezTo>
                  <a:pt x="531685" y="433350"/>
                  <a:pt x="526778" y="433350"/>
                  <a:pt x="510424" y="433350"/>
                </a:cubicBezTo>
                <a:lnTo>
                  <a:pt x="397169" y="433350"/>
                </a:lnTo>
                <a:cubicBezTo>
                  <a:pt x="380814" y="433350"/>
                  <a:pt x="375908" y="433350"/>
                  <a:pt x="365277" y="471691"/>
                </a:cubicBezTo>
                <a:cubicBezTo>
                  <a:pt x="364459" y="474577"/>
                  <a:pt x="361597" y="476638"/>
                  <a:pt x="358327" y="476638"/>
                </a:cubicBezTo>
                <a:cubicBezTo>
                  <a:pt x="357918" y="476638"/>
                  <a:pt x="357100" y="476638"/>
                  <a:pt x="356691" y="476638"/>
                </a:cubicBezTo>
                <a:cubicBezTo>
                  <a:pt x="353011" y="475401"/>
                  <a:pt x="350558" y="471691"/>
                  <a:pt x="351785" y="467568"/>
                </a:cubicBezTo>
                <a:cubicBezTo>
                  <a:pt x="362006" y="430052"/>
                  <a:pt x="369366" y="418921"/>
                  <a:pt x="397169" y="418921"/>
                </a:cubicBezTo>
                <a:close/>
                <a:moveTo>
                  <a:pt x="69749" y="418921"/>
                </a:moveTo>
                <a:lnTo>
                  <a:pt x="183005" y="418921"/>
                </a:lnTo>
                <a:cubicBezTo>
                  <a:pt x="210808" y="418921"/>
                  <a:pt x="217758" y="430052"/>
                  <a:pt x="228798" y="467568"/>
                </a:cubicBezTo>
                <a:cubicBezTo>
                  <a:pt x="229615" y="471691"/>
                  <a:pt x="227571" y="475401"/>
                  <a:pt x="223891" y="476638"/>
                </a:cubicBezTo>
                <a:cubicBezTo>
                  <a:pt x="223073" y="476638"/>
                  <a:pt x="222665" y="476638"/>
                  <a:pt x="221847" y="476638"/>
                </a:cubicBezTo>
                <a:cubicBezTo>
                  <a:pt x="218576" y="476638"/>
                  <a:pt x="215714" y="474577"/>
                  <a:pt x="214896" y="471691"/>
                </a:cubicBezTo>
                <a:cubicBezTo>
                  <a:pt x="204266" y="433350"/>
                  <a:pt x="199359" y="433350"/>
                  <a:pt x="183005" y="433350"/>
                </a:cubicBezTo>
                <a:lnTo>
                  <a:pt x="69749" y="433350"/>
                </a:lnTo>
                <a:cubicBezTo>
                  <a:pt x="53395" y="433350"/>
                  <a:pt x="48897" y="433350"/>
                  <a:pt x="37858" y="471691"/>
                </a:cubicBezTo>
                <a:cubicBezTo>
                  <a:pt x="37040" y="475401"/>
                  <a:pt x="32952" y="477875"/>
                  <a:pt x="29272" y="476638"/>
                </a:cubicBezTo>
                <a:cubicBezTo>
                  <a:pt x="25183" y="475401"/>
                  <a:pt x="23139" y="471691"/>
                  <a:pt x="23957" y="467568"/>
                </a:cubicBezTo>
                <a:cubicBezTo>
                  <a:pt x="34996" y="430052"/>
                  <a:pt x="41947" y="418921"/>
                  <a:pt x="69749" y="418921"/>
                </a:cubicBezTo>
                <a:close/>
                <a:moveTo>
                  <a:pt x="233050" y="350558"/>
                </a:moveTo>
                <a:lnTo>
                  <a:pt x="346714" y="350558"/>
                </a:lnTo>
                <a:cubicBezTo>
                  <a:pt x="374517" y="350558"/>
                  <a:pt x="381467" y="361689"/>
                  <a:pt x="392098" y="399618"/>
                </a:cubicBezTo>
                <a:cubicBezTo>
                  <a:pt x="393324" y="403328"/>
                  <a:pt x="390871" y="407451"/>
                  <a:pt x="387191" y="408275"/>
                </a:cubicBezTo>
                <a:cubicBezTo>
                  <a:pt x="386374" y="408687"/>
                  <a:pt x="385965" y="408687"/>
                  <a:pt x="385147" y="408687"/>
                </a:cubicBezTo>
                <a:cubicBezTo>
                  <a:pt x="381876" y="408687"/>
                  <a:pt x="379014" y="406626"/>
                  <a:pt x="378196" y="403328"/>
                </a:cubicBezTo>
                <a:cubicBezTo>
                  <a:pt x="367566" y="364987"/>
                  <a:pt x="362659" y="364987"/>
                  <a:pt x="346714" y="364987"/>
                </a:cubicBezTo>
                <a:lnTo>
                  <a:pt x="233050" y="364987"/>
                </a:lnTo>
                <a:cubicBezTo>
                  <a:pt x="217104" y="364987"/>
                  <a:pt x="212198" y="364987"/>
                  <a:pt x="201567" y="403328"/>
                </a:cubicBezTo>
                <a:cubicBezTo>
                  <a:pt x="200341" y="407451"/>
                  <a:pt x="196252" y="409512"/>
                  <a:pt x="192572" y="408275"/>
                </a:cubicBezTo>
                <a:cubicBezTo>
                  <a:pt x="188892" y="407451"/>
                  <a:pt x="186848" y="403328"/>
                  <a:pt x="187666" y="399618"/>
                </a:cubicBezTo>
                <a:cubicBezTo>
                  <a:pt x="198296" y="361689"/>
                  <a:pt x="205656" y="350558"/>
                  <a:pt x="233050" y="350558"/>
                </a:cubicBezTo>
                <a:close/>
                <a:moveTo>
                  <a:pt x="452896" y="323579"/>
                </a:moveTo>
                <a:cubicBezTo>
                  <a:pt x="431783" y="323579"/>
                  <a:pt x="415137" y="340858"/>
                  <a:pt x="415137" y="361840"/>
                </a:cubicBezTo>
                <a:cubicBezTo>
                  <a:pt x="415137" y="383233"/>
                  <a:pt x="431783" y="400512"/>
                  <a:pt x="452896" y="400512"/>
                </a:cubicBezTo>
                <a:cubicBezTo>
                  <a:pt x="473602" y="400512"/>
                  <a:pt x="490654" y="383233"/>
                  <a:pt x="490654" y="361840"/>
                </a:cubicBezTo>
                <a:cubicBezTo>
                  <a:pt x="490654" y="340858"/>
                  <a:pt x="473602" y="323579"/>
                  <a:pt x="452896" y="323579"/>
                </a:cubicBezTo>
                <a:close/>
                <a:moveTo>
                  <a:pt x="126377" y="323579"/>
                </a:moveTo>
                <a:cubicBezTo>
                  <a:pt x="105476" y="323579"/>
                  <a:pt x="87854" y="340858"/>
                  <a:pt x="87854" y="361840"/>
                </a:cubicBezTo>
                <a:cubicBezTo>
                  <a:pt x="87854" y="383233"/>
                  <a:pt x="105476" y="400512"/>
                  <a:pt x="126377" y="400512"/>
                </a:cubicBezTo>
                <a:cubicBezTo>
                  <a:pt x="147278" y="400512"/>
                  <a:pt x="164900" y="383233"/>
                  <a:pt x="164900" y="361840"/>
                </a:cubicBezTo>
                <a:cubicBezTo>
                  <a:pt x="164900" y="340858"/>
                  <a:pt x="147278" y="323579"/>
                  <a:pt x="126377" y="323579"/>
                </a:cubicBezTo>
                <a:close/>
                <a:moveTo>
                  <a:pt x="452896" y="309180"/>
                </a:moveTo>
                <a:cubicBezTo>
                  <a:pt x="481316" y="309180"/>
                  <a:pt x="504864" y="332630"/>
                  <a:pt x="504864" y="361840"/>
                </a:cubicBezTo>
                <a:cubicBezTo>
                  <a:pt x="504864" y="391049"/>
                  <a:pt x="481316" y="414911"/>
                  <a:pt x="452896" y="414911"/>
                </a:cubicBezTo>
                <a:cubicBezTo>
                  <a:pt x="424069" y="414911"/>
                  <a:pt x="400927" y="391049"/>
                  <a:pt x="400927" y="361840"/>
                </a:cubicBezTo>
                <a:cubicBezTo>
                  <a:pt x="400927" y="332630"/>
                  <a:pt x="424069" y="309180"/>
                  <a:pt x="452896" y="309180"/>
                </a:cubicBezTo>
                <a:close/>
                <a:moveTo>
                  <a:pt x="126377" y="309180"/>
                </a:moveTo>
                <a:cubicBezTo>
                  <a:pt x="155474" y="309180"/>
                  <a:pt x="179243" y="332630"/>
                  <a:pt x="179243" y="361840"/>
                </a:cubicBezTo>
                <a:cubicBezTo>
                  <a:pt x="179243" y="391049"/>
                  <a:pt x="155474" y="414911"/>
                  <a:pt x="126377" y="414911"/>
                </a:cubicBezTo>
                <a:cubicBezTo>
                  <a:pt x="97280" y="414911"/>
                  <a:pt x="73511" y="391049"/>
                  <a:pt x="73511" y="361840"/>
                </a:cubicBezTo>
                <a:cubicBezTo>
                  <a:pt x="73511" y="332630"/>
                  <a:pt x="97280" y="309180"/>
                  <a:pt x="126377" y="309180"/>
                </a:cubicBezTo>
                <a:close/>
                <a:moveTo>
                  <a:pt x="289880" y="253228"/>
                </a:moveTo>
                <a:cubicBezTo>
                  <a:pt x="268898" y="253228"/>
                  <a:pt x="251619" y="269874"/>
                  <a:pt x="251619" y="290986"/>
                </a:cubicBezTo>
                <a:cubicBezTo>
                  <a:pt x="251619" y="312098"/>
                  <a:pt x="268898" y="328745"/>
                  <a:pt x="289880" y="328745"/>
                </a:cubicBezTo>
                <a:cubicBezTo>
                  <a:pt x="311273" y="328745"/>
                  <a:pt x="328552" y="312098"/>
                  <a:pt x="328552" y="290986"/>
                </a:cubicBezTo>
                <a:cubicBezTo>
                  <a:pt x="328552" y="269874"/>
                  <a:pt x="311273" y="253228"/>
                  <a:pt x="289880" y="253228"/>
                </a:cubicBezTo>
                <a:close/>
                <a:moveTo>
                  <a:pt x="289880" y="239018"/>
                </a:moveTo>
                <a:cubicBezTo>
                  <a:pt x="319501" y="239018"/>
                  <a:pt x="342951" y="262160"/>
                  <a:pt x="342951" y="290986"/>
                </a:cubicBezTo>
                <a:cubicBezTo>
                  <a:pt x="342951" y="319407"/>
                  <a:pt x="319501" y="342955"/>
                  <a:pt x="289880" y="342955"/>
                </a:cubicBezTo>
                <a:cubicBezTo>
                  <a:pt x="261082" y="342955"/>
                  <a:pt x="237220" y="319407"/>
                  <a:pt x="237220" y="290986"/>
                </a:cubicBezTo>
                <a:cubicBezTo>
                  <a:pt x="237220" y="262160"/>
                  <a:pt x="261082" y="239018"/>
                  <a:pt x="289880" y="239018"/>
                </a:cubicBezTo>
                <a:close/>
                <a:moveTo>
                  <a:pt x="158965" y="135653"/>
                </a:moveTo>
                <a:cubicBezTo>
                  <a:pt x="138677" y="135653"/>
                  <a:pt x="119607" y="146211"/>
                  <a:pt x="108651" y="164891"/>
                </a:cubicBezTo>
                <a:cubicBezTo>
                  <a:pt x="100942" y="178291"/>
                  <a:pt x="98913" y="193722"/>
                  <a:pt x="102971" y="208747"/>
                </a:cubicBezTo>
                <a:cubicBezTo>
                  <a:pt x="107028" y="223366"/>
                  <a:pt x="116361" y="235954"/>
                  <a:pt x="129750" y="243670"/>
                </a:cubicBezTo>
                <a:cubicBezTo>
                  <a:pt x="157748" y="259507"/>
                  <a:pt x="193049" y="250167"/>
                  <a:pt x="208873" y="222554"/>
                </a:cubicBezTo>
                <a:cubicBezTo>
                  <a:pt x="225103" y="194534"/>
                  <a:pt x="215365" y="159612"/>
                  <a:pt x="187368" y="143369"/>
                </a:cubicBezTo>
                <a:cubicBezTo>
                  <a:pt x="178847" y="138090"/>
                  <a:pt x="168703" y="135653"/>
                  <a:pt x="158965" y="135653"/>
                </a:cubicBezTo>
                <a:close/>
                <a:moveTo>
                  <a:pt x="167575" y="122062"/>
                </a:moveTo>
                <a:cubicBezTo>
                  <a:pt x="176843" y="123217"/>
                  <a:pt x="186049" y="126212"/>
                  <a:pt x="194672" y="131186"/>
                </a:cubicBezTo>
                <a:cubicBezTo>
                  <a:pt x="211308" y="140932"/>
                  <a:pt x="223480" y="156363"/>
                  <a:pt x="228349" y="174637"/>
                </a:cubicBezTo>
                <a:cubicBezTo>
                  <a:pt x="233218" y="193722"/>
                  <a:pt x="230784" y="213214"/>
                  <a:pt x="221046" y="229863"/>
                </a:cubicBezTo>
                <a:cubicBezTo>
                  <a:pt x="207656" y="252603"/>
                  <a:pt x="183716" y="265598"/>
                  <a:pt x="158965" y="265598"/>
                </a:cubicBezTo>
                <a:cubicBezTo>
                  <a:pt x="146386" y="265598"/>
                  <a:pt x="134214" y="262755"/>
                  <a:pt x="122853" y="256258"/>
                </a:cubicBezTo>
                <a:cubicBezTo>
                  <a:pt x="106217" y="246512"/>
                  <a:pt x="94044" y="231081"/>
                  <a:pt x="89175" y="212402"/>
                </a:cubicBezTo>
                <a:cubicBezTo>
                  <a:pt x="84306" y="193722"/>
                  <a:pt x="86740" y="174231"/>
                  <a:pt x="96479" y="157581"/>
                </a:cubicBezTo>
                <a:cubicBezTo>
                  <a:pt x="111390" y="131694"/>
                  <a:pt x="139768" y="118598"/>
                  <a:pt x="167575" y="122062"/>
                </a:cubicBezTo>
                <a:close/>
                <a:moveTo>
                  <a:pt x="442304" y="87412"/>
                </a:moveTo>
                <a:cubicBezTo>
                  <a:pt x="434127" y="87412"/>
                  <a:pt x="425541" y="89865"/>
                  <a:pt x="417772" y="93954"/>
                </a:cubicBezTo>
                <a:cubicBezTo>
                  <a:pt x="394876" y="107447"/>
                  <a:pt x="386699" y="137294"/>
                  <a:pt x="400191" y="160599"/>
                </a:cubicBezTo>
                <a:cubicBezTo>
                  <a:pt x="413684" y="183905"/>
                  <a:pt x="443531" y="191673"/>
                  <a:pt x="466427" y="178590"/>
                </a:cubicBezTo>
                <a:cubicBezTo>
                  <a:pt x="489732" y="164688"/>
                  <a:pt x="497501" y="135250"/>
                  <a:pt x="484008" y="111944"/>
                </a:cubicBezTo>
                <a:cubicBezTo>
                  <a:pt x="475013" y="96407"/>
                  <a:pt x="459068" y="87412"/>
                  <a:pt x="442304" y="87412"/>
                </a:cubicBezTo>
                <a:close/>
                <a:moveTo>
                  <a:pt x="434242" y="73824"/>
                </a:moveTo>
                <a:cubicBezTo>
                  <a:pt x="458735" y="70853"/>
                  <a:pt x="483804" y="82199"/>
                  <a:pt x="496683" y="104585"/>
                </a:cubicBezTo>
                <a:cubicBezTo>
                  <a:pt x="513855" y="134841"/>
                  <a:pt x="503634" y="173683"/>
                  <a:pt x="473378" y="190447"/>
                </a:cubicBezTo>
                <a:cubicBezTo>
                  <a:pt x="463974" y="196171"/>
                  <a:pt x="452935" y="199033"/>
                  <a:pt x="442304" y="199033"/>
                </a:cubicBezTo>
                <a:cubicBezTo>
                  <a:pt x="420634" y="199033"/>
                  <a:pt x="399373" y="187993"/>
                  <a:pt x="387925" y="167959"/>
                </a:cubicBezTo>
                <a:cubicBezTo>
                  <a:pt x="370344" y="137703"/>
                  <a:pt x="380566" y="98861"/>
                  <a:pt x="410413" y="81688"/>
                </a:cubicBezTo>
                <a:cubicBezTo>
                  <a:pt x="417977" y="77395"/>
                  <a:pt x="426077" y="74814"/>
                  <a:pt x="434242" y="73824"/>
                </a:cubicBezTo>
                <a:close/>
                <a:moveTo>
                  <a:pt x="461544" y="15641"/>
                </a:moveTo>
                <a:lnTo>
                  <a:pt x="455016" y="39270"/>
                </a:lnTo>
                <a:cubicBezTo>
                  <a:pt x="454201" y="42937"/>
                  <a:pt x="451345" y="44974"/>
                  <a:pt x="448081" y="44974"/>
                </a:cubicBezTo>
                <a:cubicBezTo>
                  <a:pt x="435027" y="43752"/>
                  <a:pt x="422789" y="45381"/>
                  <a:pt x="411367" y="49456"/>
                </a:cubicBezTo>
                <a:cubicBezTo>
                  <a:pt x="407695" y="50270"/>
                  <a:pt x="404024" y="49048"/>
                  <a:pt x="402800" y="46196"/>
                </a:cubicBezTo>
                <a:lnTo>
                  <a:pt x="390154" y="25011"/>
                </a:lnTo>
                <a:lnTo>
                  <a:pt x="370164" y="36826"/>
                </a:lnTo>
                <a:lnTo>
                  <a:pt x="382403" y="57604"/>
                </a:lnTo>
                <a:cubicBezTo>
                  <a:pt x="384034" y="60456"/>
                  <a:pt x="383219" y="64122"/>
                  <a:pt x="380771" y="66567"/>
                </a:cubicBezTo>
                <a:cubicBezTo>
                  <a:pt x="370980" y="74715"/>
                  <a:pt x="363229" y="84900"/>
                  <a:pt x="357926" y="95900"/>
                </a:cubicBezTo>
                <a:cubicBezTo>
                  <a:pt x="356294" y="99159"/>
                  <a:pt x="353031" y="100789"/>
                  <a:pt x="349359" y="99567"/>
                </a:cubicBezTo>
                <a:lnTo>
                  <a:pt x="326514" y="93456"/>
                </a:lnTo>
                <a:lnTo>
                  <a:pt x="320803" y="116271"/>
                </a:lnTo>
                <a:lnTo>
                  <a:pt x="343240" y="121974"/>
                </a:lnTo>
                <a:cubicBezTo>
                  <a:pt x="346504" y="123196"/>
                  <a:pt x="348951" y="126048"/>
                  <a:pt x="348543" y="129715"/>
                </a:cubicBezTo>
                <a:cubicBezTo>
                  <a:pt x="347320" y="142345"/>
                  <a:pt x="349359" y="154974"/>
                  <a:pt x="353439" y="167197"/>
                </a:cubicBezTo>
                <a:cubicBezTo>
                  <a:pt x="354255" y="170456"/>
                  <a:pt x="353031" y="174123"/>
                  <a:pt x="350175" y="175345"/>
                </a:cubicBezTo>
                <a:lnTo>
                  <a:pt x="329778" y="187160"/>
                </a:lnTo>
                <a:lnTo>
                  <a:pt x="341608" y="207123"/>
                </a:lnTo>
                <a:lnTo>
                  <a:pt x="361598" y="195308"/>
                </a:lnTo>
                <a:cubicBezTo>
                  <a:pt x="364861" y="194086"/>
                  <a:pt x="368533" y="194493"/>
                  <a:pt x="370980" y="196937"/>
                </a:cubicBezTo>
                <a:cubicBezTo>
                  <a:pt x="379139" y="206715"/>
                  <a:pt x="389338" y="214456"/>
                  <a:pt x="400760" y="220160"/>
                </a:cubicBezTo>
                <a:cubicBezTo>
                  <a:pt x="404024" y="221382"/>
                  <a:pt x="405247" y="225049"/>
                  <a:pt x="404432" y="228308"/>
                </a:cubicBezTo>
                <a:lnTo>
                  <a:pt x="398312" y="251123"/>
                </a:lnTo>
                <a:lnTo>
                  <a:pt x="420749" y="257234"/>
                </a:lnTo>
                <a:lnTo>
                  <a:pt x="427276" y="234012"/>
                </a:lnTo>
                <a:cubicBezTo>
                  <a:pt x="428092" y="230752"/>
                  <a:pt x="431356" y="228715"/>
                  <a:pt x="434619" y="228715"/>
                </a:cubicBezTo>
                <a:cubicBezTo>
                  <a:pt x="447266" y="229938"/>
                  <a:pt x="459504" y="227900"/>
                  <a:pt x="471742" y="223826"/>
                </a:cubicBezTo>
                <a:cubicBezTo>
                  <a:pt x="475006" y="222604"/>
                  <a:pt x="478677" y="223826"/>
                  <a:pt x="479901" y="226678"/>
                </a:cubicBezTo>
                <a:lnTo>
                  <a:pt x="492139" y="247456"/>
                </a:lnTo>
                <a:lnTo>
                  <a:pt x="512536" y="235641"/>
                </a:lnTo>
                <a:lnTo>
                  <a:pt x="500298" y="214863"/>
                </a:lnTo>
                <a:cubicBezTo>
                  <a:pt x="498666" y="212012"/>
                  <a:pt x="499074" y="208345"/>
                  <a:pt x="501522" y="206308"/>
                </a:cubicBezTo>
                <a:cubicBezTo>
                  <a:pt x="510905" y="197752"/>
                  <a:pt x="518656" y="187974"/>
                  <a:pt x="523959" y="176567"/>
                </a:cubicBezTo>
                <a:cubicBezTo>
                  <a:pt x="525183" y="173308"/>
                  <a:pt x="528854" y="171678"/>
                  <a:pt x="532118" y="172900"/>
                </a:cubicBezTo>
                <a:lnTo>
                  <a:pt x="555778" y="179011"/>
                </a:lnTo>
                <a:lnTo>
                  <a:pt x="561898" y="156604"/>
                </a:lnTo>
                <a:lnTo>
                  <a:pt x="538237" y="150493"/>
                </a:lnTo>
                <a:cubicBezTo>
                  <a:pt x="534565" y="149271"/>
                  <a:pt x="532526" y="146419"/>
                  <a:pt x="532526" y="142752"/>
                </a:cubicBezTo>
                <a:cubicBezTo>
                  <a:pt x="533342" y="130530"/>
                  <a:pt x="532118" y="118308"/>
                  <a:pt x="527630" y="106493"/>
                </a:cubicBezTo>
                <a:cubicBezTo>
                  <a:pt x="526814" y="103233"/>
                  <a:pt x="528038" y="99567"/>
                  <a:pt x="530894" y="98345"/>
                </a:cubicBezTo>
                <a:lnTo>
                  <a:pt x="552515" y="85308"/>
                </a:lnTo>
                <a:lnTo>
                  <a:pt x="541092" y="65345"/>
                </a:lnTo>
                <a:lnTo>
                  <a:pt x="519471" y="77974"/>
                </a:lnTo>
                <a:cubicBezTo>
                  <a:pt x="516208" y="79604"/>
                  <a:pt x="512128" y="78789"/>
                  <a:pt x="510089" y="75937"/>
                </a:cubicBezTo>
                <a:cubicBezTo>
                  <a:pt x="503562" y="67382"/>
                  <a:pt x="494179" y="60456"/>
                  <a:pt x="481533" y="54344"/>
                </a:cubicBezTo>
                <a:cubicBezTo>
                  <a:pt x="478269" y="52715"/>
                  <a:pt x="476637" y="49048"/>
                  <a:pt x="477861" y="45789"/>
                </a:cubicBezTo>
                <a:lnTo>
                  <a:pt x="483980" y="21752"/>
                </a:lnTo>
                <a:close/>
                <a:moveTo>
                  <a:pt x="458280" y="159"/>
                </a:moveTo>
                <a:lnTo>
                  <a:pt x="494587" y="9937"/>
                </a:lnTo>
                <a:cubicBezTo>
                  <a:pt x="498666" y="10752"/>
                  <a:pt x="500706" y="14826"/>
                  <a:pt x="499890" y="18900"/>
                </a:cubicBezTo>
                <a:lnTo>
                  <a:pt x="492955" y="43752"/>
                </a:lnTo>
                <a:cubicBezTo>
                  <a:pt x="502746" y="49456"/>
                  <a:pt x="510905" y="55567"/>
                  <a:pt x="517432" y="62900"/>
                </a:cubicBezTo>
                <a:lnTo>
                  <a:pt x="540277" y="49863"/>
                </a:lnTo>
                <a:cubicBezTo>
                  <a:pt x="543540" y="47419"/>
                  <a:pt x="547620" y="48641"/>
                  <a:pt x="550067" y="52307"/>
                </a:cubicBezTo>
                <a:lnTo>
                  <a:pt x="568833" y="84900"/>
                </a:lnTo>
                <a:cubicBezTo>
                  <a:pt x="569648" y="86530"/>
                  <a:pt x="570056" y="88159"/>
                  <a:pt x="569241" y="90196"/>
                </a:cubicBezTo>
                <a:cubicBezTo>
                  <a:pt x="568833" y="91826"/>
                  <a:pt x="568017" y="93456"/>
                  <a:pt x="565977" y="94678"/>
                </a:cubicBezTo>
                <a:lnTo>
                  <a:pt x="543132" y="107715"/>
                </a:lnTo>
                <a:cubicBezTo>
                  <a:pt x="545988" y="117493"/>
                  <a:pt x="547620" y="127678"/>
                  <a:pt x="547212" y="137863"/>
                </a:cubicBezTo>
                <a:lnTo>
                  <a:pt x="572504" y="144382"/>
                </a:lnTo>
                <a:cubicBezTo>
                  <a:pt x="576176" y="145604"/>
                  <a:pt x="578623" y="149678"/>
                  <a:pt x="577807" y="153345"/>
                </a:cubicBezTo>
                <a:lnTo>
                  <a:pt x="568017" y="189604"/>
                </a:lnTo>
                <a:cubicBezTo>
                  <a:pt x="566793" y="193271"/>
                  <a:pt x="563121" y="195715"/>
                  <a:pt x="559450" y="194493"/>
                </a:cubicBezTo>
                <a:lnTo>
                  <a:pt x="534157" y="187974"/>
                </a:lnTo>
                <a:cubicBezTo>
                  <a:pt x="528854" y="196937"/>
                  <a:pt x="522735" y="205493"/>
                  <a:pt x="515392" y="212826"/>
                </a:cubicBezTo>
                <a:lnTo>
                  <a:pt x="528446" y="234826"/>
                </a:lnTo>
                <a:cubicBezTo>
                  <a:pt x="529262" y="236863"/>
                  <a:pt x="529670" y="238493"/>
                  <a:pt x="528854" y="240530"/>
                </a:cubicBezTo>
                <a:cubicBezTo>
                  <a:pt x="528854" y="242160"/>
                  <a:pt x="527630" y="244197"/>
                  <a:pt x="525591" y="244604"/>
                </a:cubicBezTo>
                <a:lnTo>
                  <a:pt x="492955" y="263345"/>
                </a:lnTo>
                <a:cubicBezTo>
                  <a:pt x="489692" y="265382"/>
                  <a:pt x="485204" y="264160"/>
                  <a:pt x="483572" y="260901"/>
                </a:cubicBezTo>
                <a:lnTo>
                  <a:pt x="470518" y="238900"/>
                </a:lnTo>
                <a:cubicBezTo>
                  <a:pt x="460320" y="241752"/>
                  <a:pt x="450121" y="243382"/>
                  <a:pt x="439515" y="243382"/>
                </a:cubicBezTo>
                <a:lnTo>
                  <a:pt x="432988" y="267826"/>
                </a:lnTo>
                <a:cubicBezTo>
                  <a:pt x="432580" y="269456"/>
                  <a:pt x="431356" y="271086"/>
                  <a:pt x="429724" y="271901"/>
                </a:cubicBezTo>
                <a:cubicBezTo>
                  <a:pt x="428500" y="272308"/>
                  <a:pt x="427276" y="272715"/>
                  <a:pt x="426053" y="272715"/>
                </a:cubicBezTo>
                <a:cubicBezTo>
                  <a:pt x="425645" y="272715"/>
                  <a:pt x="424829" y="272715"/>
                  <a:pt x="424421" y="272308"/>
                </a:cubicBezTo>
                <a:lnTo>
                  <a:pt x="388114" y="262938"/>
                </a:lnTo>
                <a:cubicBezTo>
                  <a:pt x="386074" y="262530"/>
                  <a:pt x="384442" y="261308"/>
                  <a:pt x="383626" y="259271"/>
                </a:cubicBezTo>
                <a:cubicBezTo>
                  <a:pt x="382811" y="258049"/>
                  <a:pt x="382403" y="256012"/>
                  <a:pt x="382811" y="254382"/>
                </a:cubicBezTo>
                <a:lnTo>
                  <a:pt x="389338" y="229938"/>
                </a:lnTo>
                <a:cubicBezTo>
                  <a:pt x="379955" y="225049"/>
                  <a:pt x="371388" y="218530"/>
                  <a:pt x="364045" y="210789"/>
                </a:cubicBezTo>
                <a:lnTo>
                  <a:pt x="342424" y="223419"/>
                </a:lnTo>
                <a:cubicBezTo>
                  <a:pt x="339161" y="225049"/>
                  <a:pt x="334673" y="223826"/>
                  <a:pt x="333042" y="220567"/>
                </a:cubicBezTo>
                <a:lnTo>
                  <a:pt x="313868" y="188382"/>
                </a:lnTo>
                <a:cubicBezTo>
                  <a:pt x="313052" y="186345"/>
                  <a:pt x="313052" y="184715"/>
                  <a:pt x="313052" y="182678"/>
                </a:cubicBezTo>
                <a:cubicBezTo>
                  <a:pt x="313460" y="182271"/>
                  <a:pt x="313868" y="181456"/>
                  <a:pt x="314276" y="181048"/>
                </a:cubicBezTo>
                <a:cubicBezTo>
                  <a:pt x="313868" y="181048"/>
                  <a:pt x="313460" y="181048"/>
                  <a:pt x="313052" y="181048"/>
                </a:cubicBezTo>
                <a:lnTo>
                  <a:pt x="282457" y="189604"/>
                </a:lnTo>
                <a:cubicBezTo>
                  <a:pt x="282865" y="196530"/>
                  <a:pt x="282457" y="203863"/>
                  <a:pt x="281233" y="210789"/>
                </a:cubicBezTo>
                <a:cubicBezTo>
                  <a:pt x="280825" y="214456"/>
                  <a:pt x="277153" y="217308"/>
                  <a:pt x="273482" y="216900"/>
                </a:cubicBezTo>
                <a:cubicBezTo>
                  <a:pt x="269402" y="216086"/>
                  <a:pt x="266547" y="212419"/>
                  <a:pt x="266955" y="208752"/>
                </a:cubicBezTo>
                <a:cubicBezTo>
                  <a:pt x="268587" y="201012"/>
                  <a:pt x="268587" y="192863"/>
                  <a:pt x="267771" y="184715"/>
                </a:cubicBezTo>
                <a:cubicBezTo>
                  <a:pt x="267771" y="181048"/>
                  <a:pt x="269810" y="178197"/>
                  <a:pt x="273482" y="177382"/>
                </a:cubicBezTo>
                <a:lnTo>
                  <a:pt x="302038" y="169234"/>
                </a:lnTo>
                <a:lnTo>
                  <a:pt x="294695" y="140715"/>
                </a:lnTo>
                <a:lnTo>
                  <a:pt x="265323" y="148456"/>
                </a:lnTo>
                <a:cubicBezTo>
                  <a:pt x="262059" y="149271"/>
                  <a:pt x="258388" y="148048"/>
                  <a:pt x="257164" y="144789"/>
                </a:cubicBezTo>
                <a:cubicBezTo>
                  <a:pt x="250637" y="131345"/>
                  <a:pt x="241662" y="119937"/>
                  <a:pt x="230648" y="110159"/>
                </a:cubicBezTo>
                <a:cubicBezTo>
                  <a:pt x="227792" y="108122"/>
                  <a:pt x="227384" y="104456"/>
                  <a:pt x="229016" y="101604"/>
                </a:cubicBezTo>
                <a:lnTo>
                  <a:pt x="244110" y="74715"/>
                </a:lnTo>
                <a:lnTo>
                  <a:pt x="218410" y="60048"/>
                </a:lnTo>
                <a:lnTo>
                  <a:pt x="202908" y="86530"/>
                </a:lnTo>
                <a:cubicBezTo>
                  <a:pt x="201276" y="89789"/>
                  <a:pt x="197604" y="91011"/>
                  <a:pt x="194341" y="89382"/>
                </a:cubicBezTo>
                <a:cubicBezTo>
                  <a:pt x="182510" y="84493"/>
                  <a:pt x="168640" y="82863"/>
                  <a:pt x="151507" y="84085"/>
                </a:cubicBezTo>
                <a:cubicBezTo>
                  <a:pt x="148243" y="84085"/>
                  <a:pt x="144980" y="82048"/>
                  <a:pt x="144164" y="78382"/>
                </a:cubicBezTo>
                <a:lnTo>
                  <a:pt x="136413" y="49048"/>
                </a:lnTo>
                <a:lnTo>
                  <a:pt x="107449" y="56789"/>
                </a:lnTo>
                <a:lnTo>
                  <a:pt x="115200" y="86122"/>
                </a:lnTo>
                <a:cubicBezTo>
                  <a:pt x="116016" y="89382"/>
                  <a:pt x="114792" y="93048"/>
                  <a:pt x="111120" y="94678"/>
                </a:cubicBezTo>
                <a:cubicBezTo>
                  <a:pt x="98066" y="100789"/>
                  <a:pt x="86236" y="109752"/>
                  <a:pt x="76445" y="120752"/>
                </a:cubicBezTo>
                <a:cubicBezTo>
                  <a:pt x="74405" y="123196"/>
                  <a:pt x="70326" y="124011"/>
                  <a:pt x="67470" y="121974"/>
                </a:cubicBezTo>
                <a:lnTo>
                  <a:pt x="41770" y="107308"/>
                </a:lnTo>
                <a:lnTo>
                  <a:pt x="27084" y="132974"/>
                </a:lnTo>
                <a:lnTo>
                  <a:pt x="52377" y="148048"/>
                </a:lnTo>
                <a:cubicBezTo>
                  <a:pt x="55232" y="149271"/>
                  <a:pt x="56864" y="152937"/>
                  <a:pt x="55640" y="156197"/>
                </a:cubicBezTo>
                <a:cubicBezTo>
                  <a:pt x="50337" y="170456"/>
                  <a:pt x="48297" y="185530"/>
                  <a:pt x="49521" y="200197"/>
                </a:cubicBezTo>
                <a:cubicBezTo>
                  <a:pt x="49521" y="203863"/>
                  <a:pt x="47481" y="206715"/>
                  <a:pt x="43810" y="207530"/>
                </a:cubicBezTo>
                <a:lnTo>
                  <a:pt x="16070" y="215271"/>
                </a:lnTo>
                <a:lnTo>
                  <a:pt x="23413" y="244197"/>
                </a:lnTo>
                <a:lnTo>
                  <a:pt x="51561" y="236456"/>
                </a:lnTo>
                <a:cubicBezTo>
                  <a:pt x="54824" y="235641"/>
                  <a:pt x="58088" y="237271"/>
                  <a:pt x="59719" y="240530"/>
                </a:cubicBezTo>
                <a:cubicBezTo>
                  <a:pt x="66247" y="253975"/>
                  <a:pt x="75629" y="266197"/>
                  <a:pt x="87052" y="275975"/>
                </a:cubicBezTo>
                <a:cubicBezTo>
                  <a:pt x="89499" y="278419"/>
                  <a:pt x="89907" y="282086"/>
                  <a:pt x="88683" y="284938"/>
                </a:cubicBezTo>
                <a:lnTo>
                  <a:pt x="70734" y="315901"/>
                </a:lnTo>
                <a:cubicBezTo>
                  <a:pt x="69102" y="317938"/>
                  <a:pt x="67062" y="319567"/>
                  <a:pt x="64615" y="319567"/>
                </a:cubicBezTo>
                <a:cubicBezTo>
                  <a:pt x="63391" y="319567"/>
                  <a:pt x="62167" y="319160"/>
                  <a:pt x="60535" y="318345"/>
                </a:cubicBezTo>
                <a:cubicBezTo>
                  <a:pt x="57680" y="316308"/>
                  <a:pt x="56456" y="312234"/>
                  <a:pt x="58088" y="308567"/>
                </a:cubicBezTo>
                <a:lnTo>
                  <a:pt x="73182" y="282901"/>
                </a:lnTo>
                <a:cubicBezTo>
                  <a:pt x="63799" y="273530"/>
                  <a:pt x="55640" y="263345"/>
                  <a:pt x="49521" y="251938"/>
                </a:cubicBezTo>
                <a:lnTo>
                  <a:pt x="20149" y="259678"/>
                </a:lnTo>
                <a:cubicBezTo>
                  <a:pt x="16478" y="260493"/>
                  <a:pt x="12806" y="258049"/>
                  <a:pt x="11582" y="254789"/>
                </a:cubicBezTo>
                <a:lnTo>
                  <a:pt x="160" y="212012"/>
                </a:lnTo>
                <a:cubicBezTo>
                  <a:pt x="-248" y="210382"/>
                  <a:pt x="160" y="208345"/>
                  <a:pt x="976" y="206308"/>
                </a:cubicBezTo>
                <a:cubicBezTo>
                  <a:pt x="2200" y="205086"/>
                  <a:pt x="3423" y="203863"/>
                  <a:pt x="5463" y="203456"/>
                </a:cubicBezTo>
                <a:lnTo>
                  <a:pt x="34835" y="195308"/>
                </a:lnTo>
                <a:cubicBezTo>
                  <a:pt x="34427" y="182271"/>
                  <a:pt x="36467" y="169641"/>
                  <a:pt x="40138" y="157419"/>
                </a:cubicBezTo>
                <a:lnTo>
                  <a:pt x="13214" y="141937"/>
                </a:lnTo>
                <a:cubicBezTo>
                  <a:pt x="9950" y="139900"/>
                  <a:pt x="8727" y="135826"/>
                  <a:pt x="10766" y="132159"/>
                </a:cubicBezTo>
                <a:lnTo>
                  <a:pt x="33203" y="93863"/>
                </a:lnTo>
                <a:cubicBezTo>
                  <a:pt x="34835" y="90604"/>
                  <a:pt x="39322" y="89382"/>
                  <a:pt x="42586" y="91419"/>
                </a:cubicBezTo>
                <a:lnTo>
                  <a:pt x="69918" y="106900"/>
                </a:lnTo>
                <a:cubicBezTo>
                  <a:pt x="78485" y="97937"/>
                  <a:pt x="88683" y="90196"/>
                  <a:pt x="99698" y="84085"/>
                </a:cubicBezTo>
                <a:lnTo>
                  <a:pt x="91947" y="53937"/>
                </a:lnTo>
                <a:cubicBezTo>
                  <a:pt x="91131" y="52307"/>
                  <a:pt x="91539" y="49863"/>
                  <a:pt x="92355" y="48641"/>
                </a:cubicBezTo>
                <a:cubicBezTo>
                  <a:pt x="93579" y="46604"/>
                  <a:pt x="94803" y="45381"/>
                  <a:pt x="97250" y="44974"/>
                </a:cubicBezTo>
                <a:lnTo>
                  <a:pt x="139268" y="33567"/>
                </a:lnTo>
                <a:cubicBezTo>
                  <a:pt x="143348" y="32752"/>
                  <a:pt x="147019" y="34789"/>
                  <a:pt x="148243" y="38456"/>
                </a:cubicBezTo>
                <a:lnTo>
                  <a:pt x="156402" y="69419"/>
                </a:lnTo>
                <a:cubicBezTo>
                  <a:pt x="170680" y="68604"/>
                  <a:pt x="182918" y="70641"/>
                  <a:pt x="193933" y="74307"/>
                </a:cubicBezTo>
                <a:lnTo>
                  <a:pt x="209843" y="47011"/>
                </a:lnTo>
                <a:cubicBezTo>
                  <a:pt x="211475" y="43344"/>
                  <a:pt x="215962" y="42122"/>
                  <a:pt x="219225" y="43752"/>
                </a:cubicBezTo>
                <a:lnTo>
                  <a:pt x="257572" y="66159"/>
                </a:lnTo>
                <a:cubicBezTo>
                  <a:pt x="259204" y="66974"/>
                  <a:pt x="260428" y="68604"/>
                  <a:pt x="260836" y="70641"/>
                </a:cubicBezTo>
                <a:cubicBezTo>
                  <a:pt x="261652" y="72270"/>
                  <a:pt x="260836" y="74307"/>
                  <a:pt x="260020" y="75937"/>
                </a:cubicBezTo>
                <a:lnTo>
                  <a:pt x="244110" y="103641"/>
                </a:lnTo>
                <a:cubicBezTo>
                  <a:pt x="253493" y="112196"/>
                  <a:pt x="260836" y="121974"/>
                  <a:pt x="266955" y="133382"/>
                </a:cubicBezTo>
                <a:lnTo>
                  <a:pt x="297550" y="125234"/>
                </a:lnTo>
                <a:cubicBezTo>
                  <a:pt x="299590" y="124419"/>
                  <a:pt x="301630" y="124419"/>
                  <a:pt x="303262" y="125641"/>
                </a:cubicBezTo>
                <a:cubicBezTo>
                  <a:pt x="304893" y="126863"/>
                  <a:pt x="306117" y="128085"/>
                  <a:pt x="306525" y="130122"/>
                </a:cubicBezTo>
                <a:lnTo>
                  <a:pt x="317948" y="172900"/>
                </a:lnTo>
                <a:cubicBezTo>
                  <a:pt x="318764" y="174123"/>
                  <a:pt x="318356" y="176567"/>
                  <a:pt x="317540" y="177789"/>
                </a:cubicBezTo>
                <a:lnTo>
                  <a:pt x="337937" y="165974"/>
                </a:lnTo>
                <a:cubicBezTo>
                  <a:pt x="335081" y="155789"/>
                  <a:pt x="333857" y="145197"/>
                  <a:pt x="334265" y="134604"/>
                </a:cubicBezTo>
                <a:lnTo>
                  <a:pt x="310197" y="128085"/>
                </a:lnTo>
                <a:cubicBezTo>
                  <a:pt x="306117" y="126863"/>
                  <a:pt x="303670" y="123196"/>
                  <a:pt x="304893" y="119122"/>
                </a:cubicBezTo>
                <a:lnTo>
                  <a:pt x="314684" y="82863"/>
                </a:lnTo>
                <a:cubicBezTo>
                  <a:pt x="315500" y="79196"/>
                  <a:pt x="319579" y="77159"/>
                  <a:pt x="323659" y="77974"/>
                </a:cubicBezTo>
                <a:lnTo>
                  <a:pt x="347727" y="84493"/>
                </a:lnTo>
                <a:cubicBezTo>
                  <a:pt x="353031" y="75122"/>
                  <a:pt x="359150" y="66974"/>
                  <a:pt x="367309" y="59641"/>
                </a:cubicBezTo>
                <a:lnTo>
                  <a:pt x="354255" y="38048"/>
                </a:lnTo>
                <a:cubicBezTo>
                  <a:pt x="353439" y="36011"/>
                  <a:pt x="353031" y="34381"/>
                  <a:pt x="353439" y="32344"/>
                </a:cubicBezTo>
                <a:cubicBezTo>
                  <a:pt x="354255" y="30715"/>
                  <a:pt x="355478" y="28678"/>
                  <a:pt x="356702" y="27863"/>
                </a:cubicBezTo>
                <a:lnTo>
                  <a:pt x="389746" y="9530"/>
                </a:lnTo>
                <a:cubicBezTo>
                  <a:pt x="393009" y="7085"/>
                  <a:pt x="397089" y="8307"/>
                  <a:pt x="399536" y="11974"/>
                </a:cubicBezTo>
                <a:lnTo>
                  <a:pt x="412182" y="34381"/>
                </a:lnTo>
                <a:cubicBezTo>
                  <a:pt x="421973" y="31122"/>
                  <a:pt x="432580" y="29900"/>
                  <a:pt x="443186" y="30307"/>
                </a:cubicBezTo>
                <a:lnTo>
                  <a:pt x="449713" y="5048"/>
                </a:lnTo>
                <a:cubicBezTo>
                  <a:pt x="450121" y="3418"/>
                  <a:pt x="451345" y="1789"/>
                  <a:pt x="452977" y="974"/>
                </a:cubicBezTo>
                <a:cubicBezTo>
                  <a:pt x="454609" y="159"/>
                  <a:pt x="456240" y="-248"/>
                  <a:pt x="458280" y="159"/>
                </a:cubicBezTo>
                <a:close/>
              </a:path>
            </a:pathLst>
          </a:custGeom>
          <a:solidFill>
            <a:srgbClr val="FFC000"/>
          </a:solidFill>
          <a:ln w="9525" cap="flat">
            <a:solidFill>
              <a:srgbClr val="FFC000"/>
            </a:solidFill>
            <a:bevel/>
          </a:ln>
          <a:effectLst/>
        </p:spPr>
        <p:txBody>
          <a:bodyPr wrap="square" anchor="ctr">
            <a:noAutofit/>
          </a:bodyPr>
          <a:lstStyle/>
          <a:p>
            <a:endParaRPr lang="en-US" sz="725"/>
          </a:p>
        </p:txBody>
      </p:sp>
      <p:sp>
        <p:nvSpPr>
          <p:cNvPr id="33" name="Freeform 32">
            <a:extLst>
              <a:ext uri="{FF2B5EF4-FFF2-40B4-BE49-F238E27FC236}">
                <a16:creationId xmlns:a16="http://schemas.microsoft.com/office/drawing/2014/main" id="{51454BD8-E49B-1342-9D73-33F296B25CD8}"/>
              </a:ext>
            </a:extLst>
          </p:cNvPr>
          <p:cNvSpPr>
            <a:spLocks noChangeArrowheads="1"/>
          </p:cNvSpPr>
          <p:nvPr/>
        </p:nvSpPr>
        <p:spPr bwMode="auto">
          <a:xfrm>
            <a:off x="5521423" y="4254110"/>
            <a:ext cx="608632" cy="594052"/>
          </a:xfrm>
          <a:custGeom>
            <a:avLst/>
            <a:gdLst>
              <a:gd name="connsiteX0" fmla="*/ 334679 w 547089"/>
              <a:gd name="connsiteY0" fmla="*/ 444727 h 547092"/>
              <a:gd name="connsiteX1" fmla="*/ 341575 w 547089"/>
              <a:gd name="connsiteY1" fmla="*/ 452010 h 547092"/>
              <a:gd name="connsiteX2" fmla="*/ 341575 w 547089"/>
              <a:gd name="connsiteY2" fmla="*/ 540211 h 547092"/>
              <a:gd name="connsiteX3" fmla="*/ 334679 w 547089"/>
              <a:gd name="connsiteY3" fmla="*/ 547090 h 547092"/>
              <a:gd name="connsiteX4" fmla="*/ 327783 w 547089"/>
              <a:gd name="connsiteY4" fmla="*/ 540211 h 547092"/>
              <a:gd name="connsiteX5" fmla="*/ 327783 w 547089"/>
              <a:gd name="connsiteY5" fmla="*/ 452010 h 547092"/>
              <a:gd name="connsiteX6" fmla="*/ 334679 w 547089"/>
              <a:gd name="connsiteY6" fmla="*/ 444727 h 547092"/>
              <a:gd name="connsiteX7" fmla="*/ 212413 w 547089"/>
              <a:gd name="connsiteY7" fmla="*/ 444727 h 547092"/>
              <a:gd name="connsiteX8" fmla="*/ 219298 w 547089"/>
              <a:gd name="connsiteY8" fmla="*/ 452010 h 547092"/>
              <a:gd name="connsiteX9" fmla="*/ 219298 w 547089"/>
              <a:gd name="connsiteY9" fmla="*/ 540211 h 547092"/>
              <a:gd name="connsiteX10" fmla="*/ 212413 w 547089"/>
              <a:gd name="connsiteY10" fmla="*/ 547090 h 547092"/>
              <a:gd name="connsiteX11" fmla="*/ 205528 w 547089"/>
              <a:gd name="connsiteY11" fmla="*/ 540211 h 547092"/>
              <a:gd name="connsiteX12" fmla="*/ 205528 w 547089"/>
              <a:gd name="connsiteY12" fmla="*/ 452010 h 547092"/>
              <a:gd name="connsiteX13" fmla="*/ 212413 w 547089"/>
              <a:gd name="connsiteY13" fmla="*/ 444727 h 547092"/>
              <a:gd name="connsiteX14" fmla="*/ 204630 w 547089"/>
              <a:gd name="connsiteY14" fmla="*/ 363225 h 547092"/>
              <a:gd name="connsiteX15" fmla="*/ 342458 w 547089"/>
              <a:gd name="connsiteY15" fmla="*/ 363225 h 547092"/>
              <a:gd name="connsiteX16" fmla="*/ 392941 w 547089"/>
              <a:gd name="connsiteY16" fmla="*/ 414322 h 547092"/>
              <a:gd name="connsiteX17" fmla="*/ 392941 w 547089"/>
              <a:gd name="connsiteY17" fmla="*/ 540252 h 547092"/>
              <a:gd name="connsiteX18" fmla="*/ 385730 w 547089"/>
              <a:gd name="connsiteY18" fmla="*/ 547092 h 547092"/>
              <a:gd name="connsiteX19" fmla="*/ 378918 w 547089"/>
              <a:gd name="connsiteY19" fmla="*/ 540252 h 547092"/>
              <a:gd name="connsiteX20" fmla="*/ 378918 w 547089"/>
              <a:gd name="connsiteY20" fmla="*/ 414322 h 547092"/>
              <a:gd name="connsiteX21" fmla="*/ 342458 w 547089"/>
              <a:gd name="connsiteY21" fmla="*/ 377307 h 547092"/>
              <a:gd name="connsiteX22" fmla="*/ 204630 w 547089"/>
              <a:gd name="connsiteY22" fmla="*/ 377307 h 547092"/>
              <a:gd name="connsiteX23" fmla="*/ 168570 w 547089"/>
              <a:gd name="connsiteY23" fmla="*/ 414322 h 547092"/>
              <a:gd name="connsiteX24" fmla="*/ 168570 w 547089"/>
              <a:gd name="connsiteY24" fmla="*/ 540252 h 547092"/>
              <a:gd name="connsiteX25" fmla="*/ 160957 w 547089"/>
              <a:gd name="connsiteY25" fmla="*/ 547092 h 547092"/>
              <a:gd name="connsiteX26" fmla="*/ 154146 w 547089"/>
              <a:gd name="connsiteY26" fmla="*/ 540252 h 547092"/>
              <a:gd name="connsiteX27" fmla="*/ 154146 w 547089"/>
              <a:gd name="connsiteY27" fmla="*/ 414322 h 547092"/>
              <a:gd name="connsiteX28" fmla="*/ 204630 w 547089"/>
              <a:gd name="connsiteY28" fmla="*/ 363225 h 547092"/>
              <a:gd name="connsiteX29" fmla="*/ 274428 w 547089"/>
              <a:gd name="connsiteY29" fmla="*/ 232744 h 547092"/>
              <a:gd name="connsiteX30" fmla="*/ 228796 w 547089"/>
              <a:gd name="connsiteY30" fmla="*/ 278376 h 547092"/>
              <a:gd name="connsiteX31" fmla="*/ 274428 w 547089"/>
              <a:gd name="connsiteY31" fmla="*/ 323608 h 547092"/>
              <a:gd name="connsiteX32" fmla="*/ 320060 w 547089"/>
              <a:gd name="connsiteY32" fmla="*/ 278376 h 547092"/>
              <a:gd name="connsiteX33" fmla="*/ 295243 w 547089"/>
              <a:gd name="connsiteY33" fmla="*/ 237548 h 547092"/>
              <a:gd name="connsiteX34" fmla="*/ 274428 w 547089"/>
              <a:gd name="connsiteY34" fmla="*/ 232744 h 547092"/>
              <a:gd name="connsiteX35" fmla="*/ 274428 w 547089"/>
              <a:gd name="connsiteY35" fmla="*/ 217934 h 547092"/>
              <a:gd name="connsiteX36" fmla="*/ 301647 w 547089"/>
              <a:gd name="connsiteY36" fmla="*/ 225139 h 547092"/>
              <a:gd name="connsiteX37" fmla="*/ 334470 w 547089"/>
              <a:gd name="connsiteY37" fmla="*/ 278376 h 547092"/>
              <a:gd name="connsiteX38" fmla="*/ 274428 w 547089"/>
              <a:gd name="connsiteY38" fmla="*/ 338018 h 547092"/>
              <a:gd name="connsiteX39" fmla="*/ 214386 w 547089"/>
              <a:gd name="connsiteY39" fmla="*/ 278376 h 547092"/>
              <a:gd name="connsiteX40" fmla="*/ 274428 w 547089"/>
              <a:gd name="connsiteY40" fmla="*/ 217934 h 547092"/>
              <a:gd name="connsiteX41" fmla="*/ 280981 w 547089"/>
              <a:gd name="connsiteY41" fmla="*/ 49830 h 547092"/>
              <a:gd name="connsiteX42" fmla="*/ 280981 w 547089"/>
              <a:gd name="connsiteY42" fmla="*/ 116136 h 547092"/>
              <a:gd name="connsiteX43" fmla="*/ 435742 w 547089"/>
              <a:gd name="connsiteY43" fmla="*/ 271252 h 547092"/>
              <a:gd name="connsiteX44" fmla="*/ 502470 w 547089"/>
              <a:gd name="connsiteY44" fmla="*/ 271252 h 547092"/>
              <a:gd name="connsiteX45" fmla="*/ 280981 w 547089"/>
              <a:gd name="connsiteY45" fmla="*/ 49830 h 547092"/>
              <a:gd name="connsiteX46" fmla="*/ 266510 w 547089"/>
              <a:gd name="connsiteY46" fmla="*/ 49830 h 547092"/>
              <a:gd name="connsiteX47" fmla="*/ 45423 w 547089"/>
              <a:gd name="connsiteY47" fmla="*/ 271252 h 547092"/>
              <a:gd name="connsiteX48" fmla="*/ 111749 w 547089"/>
              <a:gd name="connsiteY48" fmla="*/ 271252 h 547092"/>
              <a:gd name="connsiteX49" fmla="*/ 266510 w 547089"/>
              <a:gd name="connsiteY49" fmla="*/ 116136 h 547092"/>
              <a:gd name="connsiteX50" fmla="*/ 273746 w 547089"/>
              <a:gd name="connsiteY50" fmla="*/ 0 h 547092"/>
              <a:gd name="connsiteX51" fmla="*/ 280981 w 547089"/>
              <a:gd name="connsiteY51" fmla="*/ 7233 h 547092"/>
              <a:gd name="connsiteX52" fmla="*/ 280981 w 547089"/>
              <a:gd name="connsiteY52" fmla="*/ 35765 h 547092"/>
              <a:gd name="connsiteX53" fmla="*/ 516137 w 547089"/>
              <a:gd name="connsiteY53" fmla="*/ 271252 h 547092"/>
              <a:gd name="connsiteX54" fmla="*/ 540256 w 547089"/>
              <a:gd name="connsiteY54" fmla="*/ 271252 h 547092"/>
              <a:gd name="connsiteX55" fmla="*/ 547089 w 547089"/>
              <a:gd name="connsiteY55" fmla="*/ 278486 h 547092"/>
              <a:gd name="connsiteX56" fmla="*/ 540256 w 547089"/>
              <a:gd name="connsiteY56" fmla="*/ 285719 h 547092"/>
              <a:gd name="connsiteX57" fmla="*/ 516137 w 547089"/>
              <a:gd name="connsiteY57" fmla="*/ 285719 h 547092"/>
              <a:gd name="connsiteX58" fmla="*/ 429310 w 547089"/>
              <a:gd name="connsiteY58" fmla="*/ 464545 h 547092"/>
              <a:gd name="connsiteX59" fmla="*/ 419663 w 547089"/>
              <a:gd name="connsiteY59" fmla="*/ 463742 h 547092"/>
              <a:gd name="connsiteX60" fmla="*/ 420467 w 547089"/>
              <a:gd name="connsiteY60" fmla="*/ 453695 h 547092"/>
              <a:gd name="connsiteX61" fmla="*/ 502068 w 547089"/>
              <a:gd name="connsiteY61" fmla="*/ 285719 h 547092"/>
              <a:gd name="connsiteX62" fmla="*/ 435742 w 547089"/>
              <a:gd name="connsiteY62" fmla="*/ 285719 h 547092"/>
              <a:gd name="connsiteX63" fmla="*/ 415643 w 547089"/>
              <a:gd name="connsiteY63" fmla="*/ 357250 h 547092"/>
              <a:gd name="connsiteX64" fmla="*/ 409613 w 547089"/>
              <a:gd name="connsiteY64" fmla="*/ 360866 h 547092"/>
              <a:gd name="connsiteX65" fmla="*/ 405996 w 547089"/>
              <a:gd name="connsiteY65" fmla="*/ 360063 h 547092"/>
              <a:gd name="connsiteX66" fmla="*/ 403182 w 547089"/>
              <a:gd name="connsiteY66" fmla="*/ 350016 h 547092"/>
              <a:gd name="connsiteX67" fmla="*/ 421673 w 547089"/>
              <a:gd name="connsiteY67" fmla="*/ 285719 h 547092"/>
              <a:gd name="connsiteX68" fmla="*/ 372632 w 547089"/>
              <a:gd name="connsiteY68" fmla="*/ 285719 h 547092"/>
              <a:gd name="connsiteX69" fmla="*/ 365396 w 547089"/>
              <a:gd name="connsiteY69" fmla="*/ 278486 h 547092"/>
              <a:gd name="connsiteX70" fmla="*/ 372632 w 547089"/>
              <a:gd name="connsiteY70" fmla="*/ 271252 h 547092"/>
              <a:gd name="connsiteX71" fmla="*/ 421673 w 547089"/>
              <a:gd name="connsiteY71" fmla="*/ 271252 h 547092"/>
              <a:gd name="connsiteX72" fmla="*/ 280981 w 547089"/>
              <a:gd name="connsiteY72" fmla="*/ 130603 h 547092"/>
              <a:gd name="connsiteX73" fmla="*/ 280981 w 547089"/>
              <a:gd name="connsiteY73" fmla="*/ 180433 h 547092"/>
              <a:gd name="connsiteX74" fmla="*/ 273746 w 547089"/>
              <a:gd name="connsiteY74" fmla="*/ 187667 h 547092"/>
              <a:gd name="connsiteX75" fmla="*/ 266510 w 547089"/>
              <a:gd name="connsiteY75" fmla="*/ 180433 h 547092"/>
              <a:gd name="connsiteX76" fmla="*/ 266510 w 547089"/>
              <a:gd name="connsiteY76" fmla="*/ 130603 h 547092"/>
              <a:gd name="connsiteX77" fmla="*/ 126220 w 547089"/>
              <a:gd name="connsiteY77" fmla="*/ 271252 h 547092"/>
              <a:gd name="connsiteX78" fmla="*/ 174458 w 547089"/>
              <a:gd name="connsiteY78" fmla="*/ 271252 h 547092"/>
              <a:gd name="connsiteX79" fmla="*/ 182095 w 547089"/>
              <a:gd name="connsiteY79" fmla="*/ 278486 h 547092"/>
              <a:gd name="connsiteX80" fmla="*/ 174458 w 547089"/>
              <a:gd name="connsiteY80" fmla="*/ 285719 h 547092"/>
              <a:gd name="connsiteX81" fmla="*/ 126220 w 547089"/>
              <a:gd name="connsiteY81" fmla="*/ 285719 h 547092"/>
              <a:gd name="connsiteX82" fmla="*/ 144309 w 547089"/>
              <a:gd name="connsiteY82" fmla="*/ 350016 h 547092"/>
              <a:gd name="connsiteX83" fmla="*/ 141495 w 547089"/>
              <a:gd name="connsiteY83" fmla="*/ 359661 h 547092"/>
              <a:gd name="connsiteX84" fmla="*/ 131848 w 547089"/>
              <a:gd name="connsiteY84" fmla="*/ 356848 h 547092"/>
              <a:gd name="connsiteX85" fmla="*/ 111749 w 547089"/>
              <a:gd name="connsiteY85" fmla="*/ 285719 h 547092"/>
              <a:gd name="connsiteX86" fmla="*/ 45423 w 547089"/>
              <a:gd name="connsiteY86" fmla="*/ 285719 h 547092"/>
              <a:gd name="connsiteX87" fmla="*/ 127426 w 547089"/>
              <a:gd name="connsiteY87" fmla="*/ 454097 h 547092"/>
              <a:gd name="connsiteX88" fmla="*/ 128632 w 547089"/>
              <a:gd name="connsiteY88" fmla="*/ 464143 h 547092"/>
              <a:gd name="connsiteX89" fmla="*/ 123004 w 547089"/>
              <a:gd name="connsiteY89" fmla="*/ 466555 h 547092"/>
              <a:gd name="connsiteX90" fmla="*/ 118985 w 547089"/>
              <a:gd name="connsiteY90" fmla="*/ 464947 h 547092"/>
              <a:gd name="connsiteX91" fmla="*/ 30952 w 547089"/>
              <a:gd name="connsiteY91" fmla="*/ 285719 h 547092"/>
              <a:gd name="connsiteX92" fmla="*/ 7235 w 547089"/>
              <a:gd name="connsiteY92" fmla="*/ 285719 h 547092"/>
              <a:gd name="connsiteX93" fmla="*/ 0 w 547089"/>
              <a:gd name="connsiteY93" fmla="*/ 278486 h 547092"/>
              <a:gd name="connsiteX94" fmla="*/ 7235 w 547089"/>
              <a:gd name="connsiteY94" fmla="*/ 271252 h 547092"/>
              <a:gd name="connsiteX95" fmla="*/ 30952 w 547089"/>
              <a:gd name="connsiteY95" fmla="*/ 271252 h 547092"/>
              <a:gd name="connsiteX96" fmla="*/ 266510 w 547089"/>
              <a:gd name="connsiteY96" fmla="*/ 35765 h 547092"/>
              <a:gd name="connsiteX97" fmla="*/ 266510 w 547089"/>
              <a:gd name="connsiteY97" fmla="*/ 7233 h 547092"/>
              <a:gd name="connsiteX98" fmla="*/ 273746 w 547089"/>
              <a:gd name="connsiteY98" fmla="*/ 0 h 547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547089" h="547092">
                <a:moveTo>
                  <a:pt x="334679" y="444727"/>
                </a:moveTo>
                <a:cubicBezTo>
                  <a:pt x="338510" y="444727"/>
                  <a:pt x="341575" y="447964"/>
                  <a:pt x="341575" y="452010"/>
                </a:cubicBezTo>
                <a:lnTo>
                  <a:pt x="341575" y="540211"/>
                </a:lnTo>
                <a:cubicBezTo>
                  <a:pt x="341575" y="544257"/>
                  <a:pt x="338510" y="547090"/>
                  <a:pt x="334679" y="547090"/>
                </a:cubicBezTo>
                <a:cubicBezTo>
                  <a:pt x="330848" y="547090"/>
                  <a:pt x="327783" y="544257"/>
                  <a:pt x="327783" y="540211"/>
                </a:cubicBezTo>
                <a:lnTo>
                  <a:pt x="327783" y="452010"/>
                </a:lnTo>
                <a:cubicBezTo>
                  <a:pt x="327783" y="447964"/>
                  <a:pt x="330848" y="444727"/>
                  <a:pt x="334679" y="444727"/>
                </a:cubicBezTo>
                <a:close/>
                <a:moveTo>
                  <a:pt x="212413" y="444727"/>
                </a:moveTo>
                <a:cubicBezTo>
                  <a:pt x="216463" y="444727"/>
                  <a:pt x="219298" y="447964"/>
                  <a:pt x="219298" y="452010"/>
                </a:cubicBezTo>
                <a:lnTo>
                  <a:pt x="219298" y="540211"/>
                </a:lnTo>
                <a:cubicBezTo>
                  <a:pt x="219298" y="544257"/>
                  <a:pt x="216463" y="547090"/>
                  <a:pt x="212413" y="547090"/>
                </a:cubicBezTo>
                <a:cubicBezTo>
                  <a:pt x="208363" y="547090"/>
                  <a:pt x="205528" y="544257"/>
                  <a:pt x="205528" y="540211"/>
                </a:cubicBezTo>
                <a:lnTo>
                  <a:pt x="205528" y="452010"/>
                </a:lnTo>
                <a:cubicBezTo>
                  <a:pt x="205528" y="447964"/>
                  <a:pt x="208363" y="444727"/>
                  <a:pt x="212413" y="444727"/>
                </a:cubicBezTo>
                <a:close/>
                <a:moveTo>
                  <a:pt x="204630" y="363225"/>
                </a:moveTo>
                <a:lnTo>
                  <a:pt x="342458" y="363225"/>
                </a:lnTo>
                <a:cubicBezTo>
                  <a:pt x="370504" y="363225"/>
                  <a:pt x="392941" y="386158"/>
                  <a:pt x="392941" y="414322"/>
                </a:cubicBezTo>
                <a:lnTo>
                  <a:pt x="392941" y="540252"/>
                </a:lnTo>
                <a:cubicBezTo>
                  <a:pt x="392941" y="544275"/>
                  <a:pt x="389736" y="547092"/>
                  <a:pt x="385730" y="547092"/>
                </a:cubicBezTo>
                <a:cubicBezTo>
                  <a:pt x="381723" y="547092"/>
                  <a:pt x="378918" y="544275"/>
                  <a:pt x="378918" y="540252"/>
                </a:cubicBezTo>
                <a:lnTo>
                  <a:pt x="378918" y="414322"/>
                </a:lnTo>
                <a:cubicBezTo>
                  <a:pt x="378918" y="394205"/>
                  <a:pt x="362491" y="377307"/>
                  <a:pt x="342458" y="377307"/>
                </a:cubicBezTo>
                <a:lnTo>
                  <a:pt x="204630" y="377307"/>
                </a:lnTo>
                <a:cubicBezTo>
                  <a:pt x="184597" y="377307"/>
                  <a:pt x="168570" y="394205"/>
                  <a:pt x="168570" y="414322"/>
                </a:cubicBezTo>
                <a:lnTo>
                  <a:pt x="168570" y="540252"/>
                </a:lnTo>
                <a:cubicBezTo>
                  <a:pt x="168570" y="544275"/>
                  <a:pt x="164964" y="547092"/>
                  <a:pt x="160957" y="547092"/>
                </a:cubicBezTo>
                <a:cubicBezTo>
                  <a:pt x="157351" y="547092"/>
                  <a:pt x="154146" y="544275"/>
                  <a:pt x="154146" y="540252"/>
                </a:cubicBezTo>
                <a:lnTo>
                  <a:pt x="154146" y="414322"/>
                </a:lnTo>
                <a:cubicBezTo>
                  <a:pt x="154146" y="386158"/>
                  <a:pt x="176984" y="363225"/>
                  <a:pt x="204630" y="363225"/>
                </a:cubicBezTo>
                <a:close/>
                <a:moveTo>
                  <a:pt x="274428" y="232744"/>
                </a:moveTo>
                <a:cubicBezTo>
                  <a:pt x="249210" y="232744"/>
                  <a:pt x="228796" y="252758"/>
                  <a:pt x="228796" y="278376"/>
                </a:cubicBezTo>
                <a:cubicBezTo>
                  <a:pt x="228796" y="303193"/>
                  <a:pt x="249210" y="323608"/>
                  <a:pt x="274428" y="323608"/>
                </a:cubicBezTo>
                <a:cubicBezTo>
                  <a:pt x="299646" y="323608"/>
                  <a:pt x="320060" y="303193"/>
                  <a:pt x="320060" y="278376"/>
                </a:cubicBezTo>
                <a:cubicBezTo>
                  <a:pt x="320060" y="260764"/>
                  <a:pt x="310453" y="245153"/>
                  <a:pt x="295243" y="237548"/>
                </a:cubicBezTo>
                <a:cubicBezTo>
                  <a:pt x="288838" y="233945"/>
                  <a:pt x="281633" y="232744"/>
                  <a:pt x="274428" y="232744"/>
                </a:cubicBezTo>
                <a:close/>
                <a:moveTo>
                  <a:pt x="274428" y="217934"/>
                </a:moveTo>
                <a:cubicBezTo>
                  <a:pt x="284035" y="217934"/>
                  <a:pt x="293641" y="220336"/>
                  <a:pt x="301647" y="225139"/>
                </a:cubicBezTo>
                <a:cubicBezTo>
                  <a:pt x="321661" y="235146"/>
                  <a:pt x="334470" y="255560"/>
                  <a:pt x="334470" y="278376"/>
                </a:cubicBezTo>
                <a:cubicBezTo>
                  <a:pt x="334470" y="311199"/>
                  <a:pt x="307651" y="338018"/>
                  <a:pt x="274428" y="338018"/>
                </a:cubicBezTo>
                <a:cubicBezTo>
                  <a:pt x="241205" y="338018"/>
                  <a:pt x="214386" y="311199"/>
                  <a:pt x="214386" y="278376"/>
                </a:cubicBezTo>
                <a:cubicBezTo>
                  <a:pt x="214386" y="244753"/>
                  <a:pt x="241205" y="217934"/>
                  <a:pt x="274428" y="217934"/>
                </a:cubicBezTo>
                <a:close/>
                <a:moveTo>
                  <a:pt x="280981" y="49830"/>
                </a:moveTo>
                <a:lnTo>
                  <a:pt x="280981" y="116136"/>
                </a:lnTo>
                <a:cubicBezTo>
                  <a:pt x="364994" y="120155"/>
                  <a:pt x="432124" y="187667"/>
                  <a:pt x="435742" y="271252"/>
                </a:cubicBezTo>
                <a:lnTo>
                  <a:pt x="502470" y="271252"/>
                </a:lnTo>
                <a:cubicBezTo>
                  <a:pt x="498852" y="150696"/>
                  <a:pt x="401172" y="53447"/>
                  <a:pt x="280981" y="49830"/>
                </a:cubicBezTo>
                <a:close/>
                <a:moveTo>
                  <a:pt x="266510" y="49830"/>
                </a:moveTo>
                <a:cubicBezTo>
                  <a:pt x="145917" y="53447"/>
                  <a:pt x="49041" y="150696"/>
                  <a:pt x="45423" y="271252"/>
                </a:cubicBezTo>
                <a:lnTo>
                  <a:pt x="111749" y="271252"/>
                </a:lnTo>
                <a:cubicBezTo>
                  <a:pt x="114965" y="187667"/>
                  <a:pt x="182899" y="120155"/>
                  <a:pt x="266510" y="116136"/>
                </a:cubicBezTo>
                <a:close/>
                <a:moveTo>
                  <a:pt x="273746" y="0"/>
                </a:moveTo>
                <a:cubicBezTo>
                  <a:pt x="277765" y="0"/>
                  <a:pt x="280981" y="3215"/>
                  <a:pt x="280981" y="7233"/>
                </a:cubicBezTo>
                <a:lnTo>
                  <a:pt x="280981" y="35765"/>
                </a:lnTo>
                <a:cubicBezTo>
                  <a:pt x="409211" y="39382"/>
                  <a:pt x="512921" y="143061"/>
                  <a:pt x="516137" y="271252"/>
                </a:cubicBezTo>
                <a:lnTo>
                  <a:pt x="540256" y="271252"/>
                </a:lnTo>
                <a:cubicBezTo>
                  <a:pt x="544275" y="271252"/>
                  <a:pt x="547089" y="274467"/>
                  <a:pt x="547089" y="278486"/>
                </a:cubicBezTo>
                <a:cubicBezTo>
                  <a:pt x="547089" y="282504"/>
                  <a:pt x="544275" y="285719"/>
                  <a:pt x="540256" y="285719"/>
                </a:cubicBezTo>
                <a:lnTo>
                  <a:pt x="516137" y="285719"/>
                </a:lnTo>
                <a:cubicBezTo>
                  <a:pt x="514127" y="354838"/>
                  <a:pt x="482773" y="419939"/>
                  <a:pt x="429310" y="464545"/>
                </a:cubicBezTo>
                <a:cubicBezTo>
                  <a:pt x="426496" y="467358"/>
                  <a:pt x="422075" y="466555"/>
                  <a:pt x="419663" y="463742"/>
                </a:cubicBezTo>
                <a:cubicBezTo>
                  <a:pt x="417251" y="460527"/>
                  <a:pt x="417251" y="456508"/>
                  <a:pt x="420467" y="453695"/>
                </a:cubicBezTo>
                <a:cubicBezTo>
                  <a:pt x="470312" y="411500"/>
                  <a:pt x="500058" y="350820"/>
                  <a:pt x="502068" y="285719"/>
                </a:cubicBezTo>
                <a:lnTo>
                  <a:pt x="435742" y="285719"/>
                </a:lnTo>
                <a:cubicBezTo>
                  <a:pt x="434536" y="310634"/>
                  <a:pt x="427702" y="335148"/>
                  <a:pt x="415643" y="357250"/>
                </a:cubicBezTo>
                <a:cubicBezTo>
                  <a:pt x="414437" y="359259"/>
                  <a:pt x="412025" y="360866"/>
                  <a:pt x="409613" y="360866"/>
                </a:cubicBezTo>
                <a:cubicBezTo>
                  <a:pt x="408408" y="360866"/>
                  <a:pt x="407202" y="360464"/>
                  <a:pt x="405996" y="360063"/>
                </a:cubicBezTo>
                <a:cubicBezTo>
                  <a:pt x="402378" y="357651"/>
                  <a:pt x="401172" y="353633"/>
                  <a:pt x="403182" y="350016"/>
                </a:cubicBezTo>
                <a:cubicBezTo>
                  <a:pt x="414035" y="330325"/>
                  <a:pt x="420467" y="308223"/>
                  <a:pt x="421673" y="285719"/>
                </a:cubicBezTo>
                <a:lnTo>
                  <a:pt x="372632" y="285719"/>
                </a:lnTo>
                <a:cubicBezTo>
                  <a:pt x="368612" y="285719"/>
                  <a:pt x="365396" y="282504"/>
                  <a:pt x="365396" y="278486"/>
                </a:cubicBezTo>
                <a:cubicBezTo>
                  <a:pt x="365396" y="274467"/>
                  <a:pt x="368612" y="271252"/>
                  <a:pt x="372632" y="271252"/>
                </a:cubicBezTo>
                <a:lnTo>
                  <a:pt x="421673" y="271252"/>
                </a:lnTo>
                <a:cubicBezTo>
                  <a:pt x="418055" y="195302"/>
                  <a:pt x="356955" y="134220"/>
                  <a:pt x="280981" y="130603"/>
                </a:cubicBezTo>
                <a:lnTo>
                  <a:pt x="280981" y="180433"/>
                </a:lnTo>
                <a:cubicBezTo>
                  <a:pt x="280981" y="184452"/>
                  <a:pt x="277765" y="187667"/>
                  <a:pt x="273746" y="187667"/>
                </a:cubicBezTo>
                <a:cubicBezTo>
                  <a:pt x="269726" y="187667"/>
                  <a:pt x="266510" y="184452"/>
                  <a:pt x="266510" y="180433"/>
                </a:cubicBezTo>
                <a:lnTo>
                  <a:pt x="266510" y="130603"/>
                </a:lnTo>
                <a:cubicBezTo>
                  <a:pt x="190537" y="134220"/>
                  <a:pt x="129436" y="195302"/>
                  <a:pt x="126220" y="271252"/>
                </a:cubicBezTo>
                <a:lnTo>
                  <a:pt x="174458" y="271252"/>
                </a:lnTo>
                <a:cubicBezTo>
                  <a:pt x="178477" y="271252"/>
                  <a:pt x="182095" y="274467"/>
                  <a:pt x="182095" y="278486"/>
                </a:cubicBezTo>
                <a:cubicBezTo>
                  <a:pt x="182095" y="282504"/>
                  <a:pt x="178477" y="285719"/>
                  <a:pt x="174458" y="285719"/>
                </a:cubicBezTo>
                <a:lnTo>
                  <a:pt x="126220" y="285719"/>
                </a:lnTo>
                <a:cubicBezTo>
                  <a:pt x="127024" y="308223"/>
                  <a:pt x="133456" y="330325"/>
                  <a:pt x="144309" y="350016"/>
                </a:cubicBezTo>
                <a:cubicBezTo>
                  <a:pt x="145917" y="353633"/>
                  <a:pt x="144711" y="357651"/>
                  <a:pt x="141495" y="359661"/>
                </a:cubicBezTo>
                <a:cubicBezTo>
                  <a:pt x="138280" y="361670"/>
                  <a:pt x="133858" y="360464"/>
                  <a:pt x="131848" y="356848"/>
                </a:cubicBezTo>
                <a:cubicBezTo>
                  <a:pt x="119789" y="335148"/>
                  <a:pt x="112955" y="310634"/>
                  <a:pt x="111749" y="285719"/>
                </a:cubicBezTo>
                <a:lnTo>
                  <a:pt x="45423" y="285719"/>
                </a:lnTo>
                <a:cubicBezTo>
                  <a:pt x="47433" y="351222"/>
                  <a:pt x="77179" y="411902"/>
                  <a:pt x="127426" y="454097"/>
                </a:cubicBezTo>
                <a:cubicBezTo>
                  <a:pt x="130642" y="456508"/>
                  <a:pt x="131044" y="461330"/>
                  <a:pt x="128632" y="464143"/>
                </a:cubicBezTo>
                <a:cubicBezTo>
                  <a:pt x="127426" y="466153"/>
                  <a:pt x="125014" y="466555"/>
                  <a:pt x="123004" y="466555"/>
                </a:cubicBezTo>
                <a:cubicBezTo>
                  <a:pt x="121397" y="466555"/>
                  <a:pt x="120191" y="466153"/>
                  <a:pt x="118985" y="464947"/>
                </a:cubicBezTo>
                <a:cubicBezTo>
                  <a:pt x="64718" y="420341"/>
                  <a:pt x="33364" y="355240"/>
                  <a:pt x="30952" y="285719"/>
                </a:cubicBezTo>
                <a:lnTo>
                  <a:pt x="7235" y="285719"/>
                </a:lnTo>
                <a:cubicBezTo>
                  <a:pt x="3216" y="285719"/>
                  <a:pt x="0" y="282504"/>
                  <a:pt x="0" y="278486"/>
                </a:cubicBezTo>
                <a:cubicBezTo>
                  <a:pt x="0" y="274467"/>
                  <a:pt x="3216" y="271252"/>
                  <a:pt x="7235" y="271252"/>
                </a:cubicBezTo>
                <a:lnTo>
                  <a:pt x="30952" y="271252"/>
                </a:lnTo>
                <a:cubicBezTo>
                  <a:pt x="34570" y="143061"/>
                  <a:pt x="138280" y="39382"/>
                  <a:pt x="266510" y="35765"/>
                </a:cubicBezTo>
                <a:lnTo>
                  <a:pt x="266510" y="7233"/>
                </a:lnTo>
                <a:cubicBezTo>
                  <a:pt x="266510" y="3215"/>
                  <a:pt x="269726" y="0"/>
                  <a:pt x="273746" y="0"/>
                </a:cubicBezTo>
                <a:close/>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sz="725"/>
          </a:p>
        </p:txBody>
      </p:sp>
      <p:sp>
        <p:nvSpPr>
          <p:cNvPr id="24" name="TextBox 23">
            <a:extLst>
              <a:ext uri="{FF2B5EF4-FFF2-40B4-BE49-F238E27FC236}">
                <a16:creationId xmlns:a16="http://schemas.microsoft.com/office/drawing/2014/main" id="{CDB86337-4B9D-B043-A9B5-DCFDC0D2EDA8}"/>
              </a:ext>
            </a:extLst>
          </p:cNvPr>
          <p:cNvSpPr txBox="1"/>
          <p:nvPr/>
        </p:nvSpPr>
        <p:spPr>
          <a:xfrm>
            <a:off x="513002" y="1940833"/>
            <a:ext cx="4190457" cy="914400"/>
          </a:xfrm>
          <a:prstGeom prst="rect">
            <a:avLst/>
          </a:prstGeom>
          <a:noFill/>
        </p:spPr>
        <p:txBody>
          <a:bodyPr wrap="square" rtlCol="0">
            <a:spAutoFit/>
          </a:bodyPr>
          <a:lstStyle/>
          <a:p>
            <a:pPr algn="ctr"/>
            <a:r>
              <a:rPr lang="es" sz="1800" b="0" i="0" strike="noStrike" cap="none" spc="0" baseline="0" dirty="0">
                <a:solidFill>
                  <a:srgbClr val="B04808"/>
                </a:solidFill>
                <a:effectLst/>
                <a:latin typeface="Gill Sans MT"/>
                <a:ea typeface="Gill Sans MT"/>
                <a:cs typeface="Gill Sans MT"/>
              </a:rPr>
              <a:t>Importante considerar el sistema como un mecanismo de retroalimentación</a:t>
            </a:r>
          </a:p>
          <a:p>
            <a:pPr algn="ctr"/>
            <a:r>
              <a:rPr lang="en-US" dirty="0">
                <a:solidFill>
                  <a:srgbClr val="B04808"/>
                </a:solidFill>
                <a:latin typeface="Gill Sans MT"/>
                <a:ea typeface="Gill Sans MT"/>
                <a:cs typeface="Gill Sans MT"/>
              </a:rPr>
              <a:t>m</a:t>
            </a:r>
            <a:r>
              <a:rPr lang="es" dirty="0">
                <a:solidFill>
                  <a:srgbClr val="B04808"/>
                </a:solidFill>
                <a:latin typeface="Gill Sans MT"/>
                <a:ea typeface="Gill Sans MT"/>
                <a:cs typeface="Gill Sans MT"/>
              </a:rPr>
              <a:t>utua y</a:t>
            </a:r>
            <a:r>
              <a:rPr lang="es" sz="1800" b="0" i="0" strike="noStrike" cap="none" spc="0" baseline="0" dirty="0">
                <a:solidFill>
                  <a:srgbClr val="B04808"/>
                </a:solidFill>
                <a:effectLst/>
                <a:latin typeface="Gill Sans MT"/>
                <a:ea typeface="Gill Sans MT"/>
                <a:cs typeface="Gill Sans MT"/>
              </a:rPr>
              <a:t> no solo para resolver quejas</a:t>
            </a:r>
          </a:p>
        </p:txBody>
      </p:sp>
    </p:spTree>
    <p:extLst>
      <p:ext uri="{BB962C8B-B14F-4D97-AF65-F5344CB8AC3E}">
        <p14:creationId xmlns:p14="http://schemas.microsoft.com/office/powerpoint/2010/main" val="147310409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3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3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3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3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35"/>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blinds(horizontal)">
                                      <p:cBhvr>
                                        <p:cTn id="31" dur="500"/>
                                        <p:tgtEl>
                                          <p:spTgt spid="24"/>
                                        </p:tgtEl>
                                      </p:cBhvr>
                                    </p:animEffect>
                                  </p:childTnLst>
                                </p:cTn>
                              </p:par>
                              <p:par>
                                <p:cTn id="32" presetID="3" presetClass="entr" presetSubtype="10" fill="hold"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blinds(horizontal)">
                                      <p:cBhvr>
                                        <p:cTn id="3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 grpId="0" animBg="1"/>
      <p:bldP spid="328" grpId="0" animBg="1"/>
      <p:bldP spid="329" grpId="0" animBg="1"/>
      <p:bldP spid="331" grpId="0"/>
      <p:bldP spid="333" grpId="0"/>
      <p:bldP spid="335" grpId="0"/>
      <p:bldP spid="336" grpId="0"/>
      <p:bldP spid="337" grpId="0"/>
      <p:bldP spid="338"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Freeform 81">
            <a:extLst>
              <a:ext uri="{FF2B5EF4-FFF2-40B4-BE49-F238E27FC236}">
                <a16:creationId xmlns:a16="http://schemas.microsoft.com/office/drawing/2014/main" id="{28CABCD7-3CD5-4F91-B403-7EBC60066D75}"/>
              </a:ext>
            </a:extLst>
          </p:cNvPr>
          <p:cNvSpPr>
            <a:spLocks noChangeArrowheads="1"/>
          </p:cNvSpPr>
          <p:nvPr/>
        </p:nvSpPr>
        <p:spPr bwMode="auto">
          <a:xfrm>
            <a:off x="3159777" y="3333015"/>
            <a:ext cx="2057104" cy="19226"/>
          </a:xfrm>
          <a:custGeom>
            <a:avLst/>
            <a:gdLst>
              <a:gd name="T0" fmla="*/ 0 w 3303"/>
              <a:gd name="T1" fmla="*/ 30 h 31"/>
              <a:gd name="T2" fmla="*/ 122 w 3303"/>
              <a:gd name="T3" fmla="*/ 0 h 31"/>
              <a:gd name="T4" fmla="*/ 367 w 3303"/>
              <a:gd name="T5" fmla="*/ 30 h 31"/>
              <a:gd name="T6" fmla="*/ 244 w 3303"/>
              <a:gd name="T7" fmla="*/ 0 h 31"/>
              <a:gd name="T8" fmla="*/ 367 w 3303"/>
              <a:gd name="T9" fmla="*/ 30 h 31"/>
              <a:gd name="T10" fmla="*/ 489 w 3303"/>
              <a:gd name="T11" fmla="*/ 30 h 31"/>
              <a:gd name="T12" fmla="*/ 611 w 3303"/>
              <a:gd name="T13" fmla="*/ 0 h 31"/>
              <a:gd name="T14" fmla="*/ 856 w 3303"/>
              <a:gd name="T15" fmla="*/ 30 h 31"/>
              <a:gd name="T16" fmla="*/ 734 w 3303"/>
              <a:gd name="T17" fmla="*/ 0 h 31"/>
              <a:gd name="T18" fmla="*/ 856 w 3303"/>
              <a:gd name="T19" fmla="*/ 30 h 31"/>
              <a:gd name="T20" fmla="*/ 978 w 3303"/>
              <a:gd name="T21" fmla="*/ 30 h 31"/>
              <a:gd name="T22" fmla="*/ 1101 w 3303"/>
              <a:gd name="T23" fmla="*/ 0 h 31"/>
              <a:gd name="T24" fmla="*/ 1345 w 3303"/>
              <a:gd name="T25" fmla="*/ 30 h 31"/>
              <a:gd name="T26" fmla="*/ 1223 w 3303"/>
              <a:gd name="T27" fmla="*/ 0 h 31"/>
              <a:gd name="T28" fmla="*/ 1345 w 3303"/>
              <a:gd name="T29" fmla="*/ 30 h 31"/>
              <a:gd name="T30" fmla="*/ 1468 w 3303"/>
              <a:gd name="T31" fmla="*/ 30 h 31"/>
              <a:gd name="T32" fmla="*/ 1590 w 3303"/>
              <a:gd name="T33" fmla="*/ 0 h 31"/>
              <a:gd name="T34" fmla="*/ 1835 w 3303"/>
              <a:gd name="T35" fmla="*/ 30 h 31"/>
              <a:gd name="T36" fmla="*/ 1712 w 3303"/>
              <a:gd name="T37" fmla="*/ 0 h 31"/>
              <a:gd name="T38" fmla="*/ 1835 w 3303"/>
              <a:gd name="T39" fmla="*/ 30 h 31"/>
              <a:gd name="T40" fmla="*/ 1957 w 3303"/>
              <a:gd name="T41" fmla="*/ 30 h 31"/>
              <a:gd name="T42" fmla="*/ 2079 w 3303"/>
              <a:gd name="T43" fmla="*/ 0 h 31"/>
              <a:gd name="T44" fmla="*/ 2324 w 3303"/>
              <a:gd name="T45" fmla="*/ 30 h 31"/>
              <a:gd name="T46" fmla="*/ 2202 w 3303"/>
              <a:gd name="T47" fmla="*/ 0 h 31"/>
              <a:gd name="T48" fmla="*/ 2324 w 3303"/>
              <a:gd name="T49" fmla="*/ 30 h 31"/>
              <a:gd name="T50" fmla="*/ 2446 w 3303"/>
              <a:gd name="T51" fmla="*/ 30 h 31"/>
              <a:gd name="T52" fmla="*/ 2569 w 3303"/>
              <a:gd name="T53" fmla="*/ 0 h 31"/>
              <a:gd name="T54" fmla="*/ 2813 w 3303"/>
              <a:gd name="T55" fmla="*/ 30 h 31"/>
              <a:gd name="T56" fmla="*/ 2691 w 3303"/>
              <a:gd name="T57" fmla="*/ 0 h 31"/>
              <a:gd name="T58" fmla="*/ 2813 w 3303"/>
              <a:gd name="T59" fmla="*/ 30 h 31"/>
              <a:gd name="T60" fmla="*/ 2935 w 3303"/>
              <a:gd name="T61" fmla="*/ 30 h 31"/>
              <a:gd name="T62" fmla="*/ 3058 w 3303"/>
              <a:gd name="T63" fmla="*/ 0 h 31"/>
              <a:gd name="T64" fmla="*/ 3302 w 3303"/>
              <a:gd name="T65" fmla="*/ 30 h 31"/>
              <a:gd name="T66" fmla="*/ 3180 w 3303"/>
              <a:gd name="T67" fmla="*/ 0 h 31"/>
              <a:gd name="T68" fmla="*/ 3302 w 3303"/>
              <a:gd name="T69" fmla="*/ 3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303" h="31">
                <a:moveTo>
                  <a:pt x="122" y="30"/>
                </a:moveTo>
                <a:lnTo>
                  <a:pt x="0" y="30"/>
                </a:lnTo>
                <a:lnTo>
                  <a:pt x="0" y="0"/>
                </a:lnTo>
                <a:lnTo>
                  <a:pt x="122" y="0"/>
                </a:lnTo>
                <a:lnTo>
                  <a:pt x="122" y="30"/>
                </a:lnTo>
                <a:close/>
                <a:moveTo>
                  <a:pt x="367" y="30"/>
                </a:moveTo>
                <a:lnTo>
                  <a:pt x="244" y="30"/>
                </a:lnTo>
                <a:lnTo>
                  <a:pt x="244" y="0"/>
                </a:lnTo>
                <a:lnTo>
                  <a:pt x="367" y="0"/>
                </a:lnTo>
                <a:lnTo>
                  <a:pt x="367" y="30"/>
                </a:lnTo>
                <a:close/>
                <a:moveTo>
                  <a:pt x="611" y="30"/>
                </a:moveTo>
                <a:lnTo>
                  <a:pt x="489" y="30"/>
                </a:lnTo>
                <a:lnTo>
                  <a:pt x="489" y="0"/>
                </a:lnTo>
                <a:lnTo>
                  <a:pt x="611" y="0"/>
                </a:lnTo>
                <a:lnTo>
                  <a:pt x="611" y="30"/>
                </a:lnTo>
                <a:close/>
                <a:moveTo>
                  <a:pt x="856" y="30"/>
                </a:moveTo>
                <a:lnTo>
                  <a:pt x="734" y="30"/>
                </a:lnTo>
                <a:lnTo>
                  <a:pt x="734" y="0"/>
                </a:lnTo>
                <a:lnTo>
                  <a:pt x="856" y="0"/>
                </a:lnTo>
                <a:lnTo>
                  <a:pt x="856" y="30"/>
                </a:lnTo>
                <a:close/>
                <a:moveTo>
                  <a:pt x="1101" y="30"/>
                </a:moveTo>
                <a:lnTo>
                  <a:pt x="978" y="30"/>
                </a:lnTo>
                <a:lnTo>
                  <a:pt x="978" y="0"/>
                </a:lnTo>
                <a:lnTo>
                  <a:pt x="1101" y="0"/>
                </a:lnTo>
                <a:lnTo>
                  <a:pt x="1101" y="30"/>
                </a:lnTo>
                <a:close/>
                <a:moveTo>
                  <a:pt x="1345" y="30"/>
                </a:moveTo>
                <a:lnTo>
                  <a:pt x="1223" y="30"/>
                </a:lnTo>
                <a:lnTo>
                  <a:pt x="1223" y="0"/>
                </a:lnTo>
                <a:lnTo>
                  <a:pt x="1345" y="0"/>
                </a:lnTo>
                <a:lnTo>
                  <a:pt x="1345" y="30"/>
                </a:lnTo>
                <a:close/>
                <a:moveTo>
                  <a:pt x="1590" y="30"/>
                </a:moveTo>
                <a:lnTo>
                  <a:pt x="1468" y="30"/>
                </a:lnTo>
                <a:lnTo>
                  <a:pt x="1468" y="0"/>
                </a:lnTo>
                <a:lnTo>
                  <a:pt x="1590" y="0"/>
                </a:lnTo>
                <a:lnTo>
                  <a:pt x="1590" y="30"/>
                </a:lnTo>
                <a:close/>
                <a:moveTo>
                  <a:pt x="1835" y="30"/>
                </a:moveTo>
                <a:lnTo>
                  <a:pt x="1712" y="30"/>
                </a:lnTo>
                <a:lnTo>
                  <a:pt x="1712" y="0"/>
                </a:lnTo>
                <a:lnTo>
                  <a:pt x="1835" y="0"/>
                </a:lnTo>
                <a:lnTo>
                  <a:pt x="1835" y="30"/>
                </a:lnTo>
                <a:close/>
                <a:moveTo>
                  <a:pt x="2079" y="30"/>
                </a:moveTo>
                <a:lnTo>
                  <a:pt x="1957" y="30"/>
                </a:lnTo>
                <a:lnTo>
                  <a:pt x="1957" y="0"/>
                </a:lnTo>
                <a:lnTo>
                  <a:pt x="2079" y="0"/>
                </a:lnTo>
                <a:lnTo>
                  <a:pt x="2079" y="30"/>
                </a:lnTo>
                <a:close/>
                <a:moveTo>
                  <a:pt x="2324" y="30"/>
                </a:moveTo>
                <a:lnTo>
                  <a:pt x="2202" y="30"/>
                </a:lnTo>
                <a:lnTo>
                  <a:pt x="2202" y="0"/>
                </a:lnTo>
                <a:lnTo>
                  <a:pt x="2324" y="0"/>
                </a:lnTo>
                <a:lnTo>
                  <a:pt x="2324" y="30"/>
                </a:lnTo>
                <a:close/>
                <a:moveTo>
                  <a:pt x="2569" y="30"/>
                </a:moveTo>
                <a:lnTo>
                  <a:pt x="2446" y="30"/>
                </a:lnTo>
                <a:lnTo>
                  <a:pt x="2446" y="0"/>
                </a:lnTo>
                <a:lnTo>
                  <a:pt x="2569" y="0"/>
                </a:lnTo>
                <a:lnTo>
                  <a:pt x="2569" y="30"/>
                </a:lnTo>
                <a:close/>
                <a:moveTo>
                  <a:pt x="2813" y="30"/>
                </a:moveTo>
                <a:lnTo>
                  <a:pt x="2691" y="30"/>
                </a:lnTo>
                <a:lnTo>
                  <a:pt x="2691" y="0"/>
                </a:lnTo>
                <a:lnTo>
                  <a:pt x="2813" y="0"/>
                </a:lnTo>
                <a:lnTo>
                  <a:pt x="2813" y="30"/>
                </a:lnTo>
                <a:close/>
                <a:moveTo>
                  <a:pt x="3058" y="30"/>
                </a:moveTo>
                <a:lnTo>
                  <a:pt x="2935" y="30"/>
                </a:lnTo>
                <a:lnTo>
                  <a:pt x="2935" y="0"/>
                </a:lnTo>
                <a:lnTo>
                  <a:pt x="3058" y="0"/>
                </a:lnTo>
                <a:lnTo>
                  <a:pt x="3058" y="30"/>
                </a:lnTo>
                <a:close/>
                <a:moveTo>
                  <a:pt x="3302" y="30"/>
                </a:moveTo>
                <a:lnTo>
                  <a:pt x="3180" y="30"/>
                </a:lnTo>
                <a:lnTo>
                  <a:pt x="3180" y="0"/>
                </a:lnTo>
                <a:lnTo>
                  <a:pt x="3302" y="0"/>
                </a:lnTo>
                <a:lnTo>
                  <a:pt x="3302" y="30"/>
                </a:lnTo>
                <a:close/>
              </a:path>
            </a:pathLst>
          </a:custGeom>
          <a:solidFill>
            <a:schemeClr val="accent2"/>
          </a:solidFill>
          <a:ln>
            <a:noFill/>
          </a:ln>
          <a:effectLst/>
        </p:spPr>
        <p:txBody>
          <a:bodyPr wrap="none" anchor="ctr"/>
          <a:lstStyle/>
          <a:p>
            <a:r>
              <a:rPr lang="es" sz="900" b="0" i="0" strike="noStrike" cap="none" spc="0" baseline="0">
                <a:solidFill>
                  <a:srgbClr val="000000"/>
                </a:solidFill>
                <a:effectLst/>
                <a:latin typeface="DM Sans"/>
                <a:ea typeface="DM Sans"/>
                <a:cs typeface="DM Sans"/>
              </a:rPr>
              <a:t>a</a:t>
            </a:r>
          </a:p>
        </p:txBody>
      </p:sp>
      <p:sp>
        <p:nvSpPr>
          <p:cNvPr id="29" name="Freeform 2">
            <a:extLst>
              <a:ext uri="{FF2B5EF4-FFF2-40B4-BE49-F238E27FC236}">
                <a16:creationId xmlns:a16="http://schemas.microsoft.com/office/drawing/2014/main" id="{14B541DB-86EC-4799-82C5-7C4810138C99}"/>
              </a:ext>
            </a:extLst>
          </p:cNvPr>
          <p:cNvSpPr>
            <a:spLocks noChangeArrowheads="1"/>
          </p:cNvSpPr>
          <p:nvPr/>
        </p:nvSpPr>
        <p:spPr bwMode="auto">
          <a:xfrm>
            <a:off x="1588" y="1641051"/>
            <a:ext cx="3119988" cy="1587458"/>
          </a:xfrm>
          <a:custGeom>
            <a:avLst/>
            <a:gdLst>
              <a:gd name="T0" fmla="*/ 4545 w 5010"/>
              <a:gd name="T1" fmla="*/ 742 h 2548"/>
              <a:gd name="T2" fmla="*/ 2262 w 5010"/>
              <a:gd name="T3" fmla="*/ 0 h 2548"/>
              <a:gd name="T4" fmla="*/ 0 w 5010"/>
              <a:gd name="T5" fmla="*/ 0 h 2548"/>
              <a:gd name="T6" fmla="*/ 0 w 5010"/>
              <a:gd name="T7" fmla="*/ 1993 h 2548"/>
              <a:gd name="T8" fmla="*/ 2262 w 5010"/>
              <a:gd name="T9" fmla="*/ 1993 h 2548"/>
              <a:gd name="T10" fmla="*/ 3374 w 5010"/>
              <a:gd name="T11" fmla="*/ 2354 h 2548"/>
              <a:gd name="T12" fmla="*/ 3600 w 5010"/>
              <a:gd name="T13" fmla="*/ 2547 h 2548"/>
              <a:gd name="T14" fmla="*/ 5009 w 5010"/>
              <a:gd name="T15" fmla="*/ 1138 h 2548"/>
              <a:gd name="T16" fmla="*/ 4545 w 5010"/>
              <a:gd name="T17" fmla="*/ 742 h 2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10" h="2548">
                <a:moveTo>
                  <a:pt x="4545" y="742"/>
                </a:moveTo>
                <a:cubicBezTo>
                  <a:pt x="3905" y="276"/>
                  <a:pt x="3116" y="0"/>
                  <a:pt x="2262" y="0"/>
                </a:cubicBezTo>
                <a:lnTo>
                  <a:pt x="0" y="0"/>
                </a:lnTo>
                <a:lnTo>
                  <a:pt x="0" y="1993"/>
                </a:lnTo>
                <a:lnTo>
                  <a:pt x="2262" y="1993"/>
                </a:lnTo>
                <a:cubicBezTo>
                  <a:pt x="2678" y="1993"/>
                  <a:pt x="3062" y="2127"/>
                  <a:pt x="3374" y="2354"/>
                </a:cubicBezTo>
                <a:cubicBezTo>
                  <a:pt x="3454" y="2412"/>
                  <a:pt x="3530" y="2477"/>
                  <a:pt x="3600" y="2547"/>
                </a:cubicBezTo>
                <a:lnTo>
                  <a:pt x="5009" y="1138"/>
                </a:lnTo>
                <a:cubicBezTo>
                  <a:pt x="4865" y="994"/>
                  <a:pt x="4710" y="861"/>
                  <a:pt x="4545" y="742"/>
                </a:cubicBezTo>
              </a:path>
            </a:pathLst>
          </a:custGeom>
          <a:solidFill>
            <a:schemeClr val="accent1"/>
          </a:solidFill>
          <a:ln>
            <a:noFill/>
          </a:ln>
          <a:effectLst/>
        </p:spPr>
        <p:txBody>
          <a:bodyPr wrap="none" anchor="ctr"/>
          <a:lstStyle/>
          <a:p>
            <a:endParaRPr lang="en-US" sz="900">
              <a:latin typeface="DM Sans" pitchFamily="2" charset="77"/>
            </a:endParaRPr>
          </a:p>
        </p:txBody>
      </p:sp>
      <p:sp>
        <p:nvSpPr>
          <p:cNvPr id="30" name="Freeform 3">
            <a:extLst>
              <a:ext uri="{FF2B5EF4-FFF2-40B4-BE49-F238E27FC236}">
                <a16:creationId xmlns:a16="http://schemas.microsoft.com/office/drawing/2014/main" id="{0382A18B-9D3B-45A8-BE8C-C0AE6FEDD00F}"/>
              </a:ext>
            </a:extLst>
          </p:cNvPr>
          <p:cNvSpPr>
            <a:spLocks noChangeArrowheads="1"/>
          </p:cNvSpPr>
          <p:nvPr/>
        </p:nvSpPr>
        <p:spPr bwMode="auto">
          <a:xfrm>
            <a:off x="1588" y="4892868"/>
            <a:ext cx="3119988" cy="1587458"/>
          </a:xfrm>
          <a:custGeom>
            <a:avLst/>
            <a:gdLst>
              <a:gd name="T0" fmla="*/ 3600 w 5010"/>
              <a:gd name="T1" fmla="*/ 0 h 2548"/>
              <a:gd name="T2" fmla="*/ 3374 w 5010"/>
              <a:gd name="T3" fmla="*/ 193 h 2548"/>
              <a:gd name="T4" fmla="*/ 2262 w 5010"/>
              <a:gd name="T5" fmla="*/ 554 h 2548"/>
              <a:gd name="T6" fmla="*/ 0 w 5010"/>
              <a:gd name="T7" fmla="*/ 554 h 2548"/>
              <a:gd name="T8" fmla="*/ 0 w 5010"/>
              <a:gd name="T9" fmla="*/ 2547 h 2548"/>
              <a:gd name="T10" fmla="*/ 2262 w 5010"/>
              <a:gd name="T11" fmla="*/ 2547 h 2548"/>
              <a:gd name="T12" fmla="*/ 4545 w 5010"/>
              <a:gd name="T13" fmla="*/ 1806 h 2548"/>
              <a:gd name="T14" fmla="*/ 5009 w 5010"/>
              <a:gd name="T15" fmla="*/ 1409 h 2548"/>
              <a:gd name="T16" fmla="*/ 3600 w 5010"/>
              <a:gd name="T17" fmla="*/ 0 h 2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10" h="2548">
                <a:moveTo>
                  <a:pt x="3600" y="0"/>
                </a:moveTo>
                <a:cubicBezTo>
                  <a:pt x="3530" y="71"/>
                  <a:pt x="3454" y="135"/>
                  <a:pt x="3374" y="193"/>
                </a:cubicBezTo>
                <a:cubicBezTo>
                  <a:pt x="3062" y="420"/>
                  <a:pt x="2678" y="554"/>
                  <a:pt x="2262" y="554"/>
                </a:cubicBezTo>
                <a:lnTo>
                  <a:pt x="0" y="554"/>
                </a:lnTo>
                <a:lnTo>
                  <a:pt x="0" y="2547"/>
                </a:lnTo>
                <a:lnTo>
                  <a:pt x="2262" y="2547"/>
                </a:lnTo>
                <a:cubicBezTo>
                  <a:pt x="3116" y="2547"/>
                  <a:pt x="3905" y="2272"/>
                  <a:pt x="4545" y="1806"/>
                </a:cubicBezTo>
                <a:cubicBezTo>
                  <a:pt x="4710" y="1686"/>
                  <a:pt x="4865" y="1553"/>
                  <a:pt x="5009" y="1409"/>
                </a:cubicBezTo>
                <a:lnTo>
                  <a:pt x="3600" y="0"/>
                </a:lnTo>
              </a:path>
            </a:pathLst>
          </a:custGeom>
          <a:solidFill>
            <a:schemeClr val="accent4"/>
          </a:solidFill>
          <a:ln>
            <a:noFill/>
          </a:ln>
          <a:effectLst/>
        </p:spPr>
        <p:txBody>
          <a:bodyPr wrap="none" anchor="ctr"/>
          <a:lstStyle/>
          <a:p>
            <a:endParaRPr lang="en-US" sz="900">
              <a:latin typeface="DM Sans" pitchFamily="2" charset="77"/>
            </a:endParaRPr>
          </a:p>
        </p:txBody>
      </p:sp>
      <p:sp>
        <p:nvSpPr>
          <p:cNvPr id="120" name="Freeform 79">
            <a:extLst>
              <a:ext uri="{FF2B5EF4-FFF2-40B4-BE49-F238E27FC236}">
                <a16:creationId xmlns:a16="http://schemas.microsoft.com/office/drawing/2014/main" id="{5B8C9DD1-248A-4E06-B537-AF7FFB29700B}"/>
              </a:ext>
            </a:extLst>
          </p:cNvPr>
          <p:cNvSpPr>
            <a:spLocks noChangeArrowheads="1"/>
          </p:cNvSpPr>
          <p:nvPr/>
        </p:nvSpPr>
        <p:spPr bwMode="auto">
          <a:xfrm>
            <a:off x="2242706" y="2349639"/>
            <a:ext cx="1587459" cy="1711049"/>
          </a:xfrm>
          <a:custGeom>
            <a:avLst/>
            <a:gdLst>
              <a:gd name="T0" fmla="*/ 1409 w 2547"/>
              <a:gd name="T1" fmla="*/ 0 h 2747"/>
              <a:gd name="T2" fmla="*/ 0 w 2547"/>
              <a:gd name="T3" fmla="*/ 1409 h 2747"/>
              <a:gd name="T4" fmla="*/ 461 w 2547"/>
              <a:gd name="T5" fmla="*/ 2162 h 2747"/>
              <a:gd name="T6" fmla="*/ 554 w 2547"/>
              <a:gd name="T7" fmla="*/ 2746 h 2747"/>
              <a:gd name="T8" fmla="*/ 2546 w 2547"/>
              <a:gd name="T9" fmla="*/ 2746 h 2747"/>
              <a:gd name="T10" fmla="*/ 2357 w 2547"/>
              <a:gd name="T11" fmla="*/ 1545 h 2747"/>
              <a:gd name="T12" fmla="*/ 1409 w 2547"/>
              <a:gd name="T13" fmla="*/ 0 h 2747"/>
            </a:gdLst>
            <a:ahLst/>
            <a:cxnLst>
              <a:cxn ang="0">
                <a:pos x="T0" y="T1"/>
              </a:cxn>
              <a:cxn ang="0">
                <a:pos x="T2" y="T3"/>
              </a:cxn>
              <a:cxn ang="0">
                <a:pos x="T4" y="T5"/>
              </a:cxn>
              <a:cxn ang="0">
                <a:pos x="T6" y="T7"/>
              </a:cxn>
              <a:cxn ang="0">
                <a:pos x="T8" y="T9"/>
              </a:cxn>
              <a:cxn ang="0">
                <a:pos x="T10" y="T11"/>
              </a:cxn>
              <a:cxn ang="0">
                <a:pos x="T12" y="T13"/>
              </a:cxn>
            </a:cxnLst>
            <a:rect l="0" t="0" r="r" b="b"/>
            <a:pathLst>
              <a:path w="2547" h="2747">
                <a:moveTo>
                  <a:pt x="1409" y="0"/>
                </a:moveTo>
                <a:lnTo>
                  <a:pt x="0" y="1409"/>
                </a:lnTo>
                <a:cubicBezTo>
                  <a:pt x="208" y="1618"/>
                  <a:pt x="369" y="1874"/>
                  <a:pt x="461" y="2162"/>
                </a:cubicBezTo>
                <a:cubicBezTo>
                  <a:pt x="521" y="2346"/>
                  <a:pt x="554" y="2542"/>
                  <a:pt x="554" y="2746"/>
                </a:cubicBezTo>
                <a:lnTo>
                  <a:pt x="2546" y="2746"/>
                </a:lnTo>
                <a:cubicBezTo>
                  <a:pt x="2546" y="2327"/>
                  <a:pt x="2480" y="1924"/>
                  <a:pt x="2357" y="1545"/>
                </a:cubicBezTo>
                <a:cubicBezTo>
                  <a:pt x="2166" y="956"/>
                  <a:pt x="1837" y="428"/>
                  <a:pt x="1409" y="0"/>
                </a:cubicBezTo>
              </a:path>
            </a:pathLst>
          </a:custGeom>
          <a:solidFill>
            <a:schemeClr val="accent2"/>
          </a:solidFill>
          <a:ln>
            <a:noFill/>
          </a:ln>
          <a:effectLst/>
        </p:spPr>
        <p:txBody>
          <a:bodyPr wrap="none" anchor="ctr"/>
          <a:lstStyle/>
          <a:p>
            <a:endParaRPr lang="en-US" sz="900">
              <a:latin typeface="DM Sans" pitchFamily="2" charset="77"/>
            </a:endParaRPr>
          </a:p>
        </p:txBody>
      </p:sp>
      <p:sp>
        <p:nvSpPr>
          <p:cNvPr id="119" name="Freeform 78">
            <a:extLst>
              <a:ext uri="{FF2B5EF4-FFF2-40B4-BE49-F238E27FC236}">
                <a16:creationId xmlns:a16="http://schemas.microsoft.com/office/drawing/2014/main" id="{027676CB-B706-4D90-A8CF-104E8EC42F0D}"/>
              </a:ext>
            </a:extLst>
          </p:cNvPr>
          <p:cNvSpPr>
            <a:spLocks noChangeArrowheads="1"/>
          </p:cNvSpPr>
          <p:nvPr/>
        </p:nvSpPr>
        <p:spPr bwMode="auto">
          <a:xfrm>
            <a:off x="2242706" y="4060688"/>
            <a:ext cx="1587459" cy="1711050"/>
          </a:xfrm>
          <a:custGeom>
            <a:avLst/>
            <a:gdLst>
              <a:gd name="T0" fmla="*/ 461 w 2547"/>
              <a:gd name="T1" fmla="*/ 585 h 2747"/>
              <a:gd name="T2" fmla="*/ 0 w 2547"/>
              <a:gd name="T3" fmla="*/ 1337 h 2747"/>
              <a:gd name="T4" fmla="*/ 1409 w 2547"/>
              <a:gd name="T5" fmla="*/ 2746 h 2747"/>
              <a:gd name="T6" fmla="*/ 2357 w 2547"/>
              <a:gd name="T7" fmla="*/ 1201 h 2747"/>
              <a:gd name="T8" fmla="*/ 2546 w 2547"/>
              <a:gd name="T9" fmla="*/ 0 h 2747"/>
              <a:gd name="T10" fmla="*/ 554 w 2547"/>
              <a:gd name="T11" fmla="*/ 0 h 2747"/>
              <a:gd name="T12" fmla="*/ 461 w 2547"/>
              <a:gd name="T13" fmla="*/ 585 h 2747"/>
            </a:gdLst>
            <a:ahLst/>
            <a:cxnLst>
              <a:cxn ang="0">
                <a:pos x="T0" y="T1"/>
              </a:cxn>
              <a:cxn ang="0">
                <a:pos x="T2" y="T3"/>
              </a:cxn>
              <a:cxn ang="0">
                <a:pos x="T4" y="T5"/>
              </a:cxn>
              <a:cxn ang="0">
                <a:pos x="T6" y="T7"/>
              </a:cxn>
              <a:cxn ang="0">
                <a:pos x="T8" y="T9"/>
              </a:cxn>
              <a:cxn ang="0">
                <a:pos x="T10" y="T11"/>
              </a:cxn>
              <a:cxn ang="0">
                <a:pos x="T12" y="T13"/>
              </a:cxn>
            </a:cxnLst>
            <a:rect l="0" t="0" r="r" b="b"/>
            <a:pathLst>
              <a:path w="2547" h="2747">
                <a:moveTo>
                  <a:pt x="461" y="585"/>
                </a:moveTo>
                <a:cubicBezTo>
                  <a:pt x="369" y="872"/>
                  <a:pt x="208" y="1129"/>
                  <a:pt x="0" y="1337"/>
                </a:cubicBezTo>
                <a:lnTo>
                  <a:pt x="1409" y="2746"/>
                </a:lnTo>
                <a:cubicBezTo>
                  <a:pt x="1837" y="2318"/>
                  <a:pt x="2166" y="1791"/>
                  <a:pt x="2357" y="1201"/>
                </a:cubicBezTo>
                <a:cubicBezTo>
                  <a:pt x="2480" y="822"/>
                  <a:pt x="2546" y="419"/>
                  <a:pt x="2546" y="0"/>
                </a:cubicBezTo>
                <a:lnTo>
                  <a:pt x="554" y="0"/>
                </a:lnTo>
                <a:cubicBezTo>
                  <a:pt x="554" y="204"/>
                  <a:pt x="521" y="400"/>
                  <a:pt x="461" y="585"/>
                </a:cubicBezTo>
              </a:path>
            </a:pathLst>
          </a:custGeom>
          <a:solidFill>
            <a:schemeClr val="accent3"/>
          </a:solidFill>
          <a:ln>
            <a:noFill/>
          </a:ln>
          <a:effectLst/>
        </p:spPr>
        <p:txBody>
          <a:bodyPr wrap="none" anchor="ctr"/>
          <a:lstStyle/>
          <a:p>
            <a:endParaRPr lang="en-US" sz="900">
              <a:latin typeface="DM Sans" pitchFamily="2" charset="77"/>
            </a:endParaRPr>
          </a:p>
        </p:txBody>
      </p:sp>
      <p:sp>
        <p:nvSpPr>
          <p:cNvPr id="121" name="Freeform 80">
            <a:extLst>
              <a:ext uri="{FF2B5EF4-FFF2-40B4-BE49-F238E27FC236}">
                <a16:creationId xmlns:a16="http://schemas.microsoft.com/office/drawing/2014/main" id="{06E683E6-148D-4A71-BA13-59BB07D887F8}"/>
              </a:ext>
            </a:extLst>
          </p:cNvPr>
          <p:cNvSpPr>
            <a:spLocks noChangeArrowheads="1"/>
          </p:cNvSpPr>
          <p:nvPr/>
        </p:nvSpPr>
        <p:spPr bwMode="auto">
          <a:xfrm>
            <a:off x="3285522" y="4324262"/>
            <a:ext cx="1985696" cy="19226"/>
          </a:xfrm>
          <a:custGeom>
            <a:avLst/>
            <a:gdLst>
              <a:gd name="T0" fmla="*/ 0 w 3190"/>
              <a:gd name="T1" fmla="*/ 31 h 32"/>
              <a:gd name="T2" fmla="*/ 9 w 3190"/>
              <a:gd name="T3" fmla="*/ 0 h 32"/>
              <a:gd name="T4" fmla="*/ 254 w 3190"/>
              <a:gd name="T5" fmla="*/ 31 h 32"/>
              <a:gd name="T6" fmla="*/ 131 w 3190"/>
              <a:gd name="T7" fmla="*/ 0 h 32"/>
              <a:gd name="T8" fmla="*/ 254 w 3190"/>
              <a:gd name="T9" fmla="*/ 31 h 32"/>
              <a:gd name="T10" fmla="*/ 376 w 3190"/>
              <a:gd name="T11" fmla="*/ 31 h 32"/>
              <a:gd name="T12" fmla="*/ 498 w 3190"/>
              <a:gd name="T13" fmla="*/ 0 h 32"/>
              <a:gd name="T14" fmla="*/ 743 w 3190"/>
              <a:gd name="T15" fmla="*/ 31 h 32"/>
              <a:gd name="T16" fmla="*/ 621 w 3190"/>
              <a:gd name="T17" fmla="*/ 0 h 32"/>
              <a:gd name="T18" fmla="*/ 743 w 3190"/>
              <a:gd name="T19" fmla="*/ 31 h 32"/>
              <a:gd name="T20" fmla="*/ 865 w 3190"/>
              <a:gd name="T21" fmla="*/ 31 h 32"/>
              <a:gd name="T22" fmla="*/ 988 w 3190"/>
              <a:gd name="T23" fmla="*/ 0 h 32"/>
              <a:gd name="T24" fmla="*/ 1232 w 3190"/>
              <a:gd name="T25" fmla="*/ 31 h 32"/>
              <a:gd name="T26" fmla="*/ 1110 w 3190"/>
              <a:gd name="T27" fmla="*/ 0 h 32"/>
              <a:gd name="T28" fmla="*/ 1232 w 3190"/>
              <a:gd name="T29" fmla="*/ 31 h 32"/>
              <a:gd name="T30" fmla="*/ 1355 w 3190"/>
              <a:gd name="T31" fmla="*/ 31 h 32"/>
              <a:gd name="T32" fmla="*/ 1477 w 3190"/>
              <a:gd name="T33" fmla="*/ 0 h 32"/>
              <a:gd name="T34" fmla="*/ 1722 w 3190"/>
              <a:gd name="T35" fmla="*/ 31 h 32"/>
              <a:gd name="T36" fmla="*/ 1599 w 3190"/>
              <a:gd name="T37" fmla="*/ 0 h 32"/>
              <a:gd name="T38" fmla="*/ 1722 w 3190"/>
              <a:gd name="T39" fmla="*/ 31 h 32"/>
              <a:gd name="T40" fmla="*/ 1844 w 3190"/>
              <a:gd name="T41" fmla="*/ 31 h 32"/>
              <a:gd name="T42" fmla="*/ 1966 w 3190"/>
              <a:gd name="T43" fmla="*/ 0 h 32"/>
              <a:gd name="T44" fmla="*/ 2211 w 3190"/>
              <a:gd name="T45" fmla="*/ 31 h 32"/>
              <a:gd name="T46" fmla="*/ 2089 w 3190"/>
              <a:gd name="T47" fmla="*/ 0 h 32"/>
              <a:gd name="T48" fmla="*/ 2211 w 3190"/>
              <a:gd name="T49" fmla="*/ 31 h 32"/>
              <a:gd name="T50" fmla="*/ 2333 w 3190"/>
              <a:gd name="T51" fmla="*/ 31 h 32"/>
              <a:gd name="T52" fmla="*/ 2456 w 3190"/>
              <a:gd name="T53" fmla="*/ 0 h 32"/>
              <a:gd name="T54" fmla="*/ 2700 w 3190"/>
              <a:gd name="T55" fmla="*/ 31 h 32"/>
              <a:gd name="T56" fmla="*/ 2578 w 3190"/>
              <a:gd name="T57" fmla="*/ 0 h 32"/>
              <a:gd name="T58" fmla="*/ 2700 w 3190"/>
              <a:gd name="T59" fmla="*/ 31 h 32"/>
              <a:gd name="T60" fmla="*/ 2822 w 3190"/>
              <a:gd name="T61" fmla="*/ 31 h 32"/>
              <a:gd name="T62" fmla="*/ 2945 w 3190"/>
              <a:gd name="T63" fmla="*/ 0 h 32"/>
              <a:gd name="T64" fmla="*/ 3189 w 3190"/>
              <a:gd name="T65" fmla="*/ 31 h 32"/>
              <a:gd name="T66" fmla="*/ 3067 w 3190"/>
              <a:gd name="T67" fmla="*/ 0 h 32"/>
              <a:gd name="T68" fmla="*/ 3189 w 3190"/>
              <a:gd name="T69" fmla="*/ 3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189" h="32">
                <a:moveTo>
                  <a:pt x="9" y="31"/>
                </a:moveTo>
                <a:lnTo>
                  <a:pt x="0" y="31"/>
                </a:lnTo>
                <a:lnTo>
                  <a:pt x="0" y="0"/>
                </a:lnTo>
                <a:lnTo>
                  <a:pt x="9" y="0"/>
                </a:lnTo>
                <a:lnTo>
                  <a:pt x="9" y="31"/>
                </a:lnTo>
                <a:close/>
                <a:moveTo>
                  <a:pt x="254" y="31"/>
                </a:moveTo>
                <a:lnTo>
                  <a:pt x="131" y="31"/>
                </a:lnTo>
                <a:lnTo>
                  <a:pt x="131" y="0"/>
                </a:lnTo>
                <a:lnTo>
                  <a:pt x="254" y="0"/>
                </a:lnTo>
                <a:lnTo>
                  <a:pt x="254" y="31"/>
                </a:lnTo>
                <a:close/>
                <a:moveTo>
                  <a:pt x="498" y="31"/>
                </a:moveTo>
                <a:lnTo>
                  <a:pt x="376" y="31"/>
                </a:lnTo>
                <a:lnTo>
                  <a:pt x="376" y="0"/>
                </a:lnTo>
                <a:lnTo>
                  <a:pt x="498" y="0"/>
                </a:lnTo>
                <a:lnTo>
                  <a:pt x="498" y="31"/>
                </a:lnTo>
                <a:close/>
                <a:moveTo>
                  <a:pt x="743" y="31"/>
                </a:moveTo>
                <a:lnTo>
                  <a:pt x="621" y="31"/>
                </a:lnTo>
                <a:lnTo>
                  <a:pt x="621" y="0"/>
                </a:lnTo>
                <a:lnTo>
                  <a:pt x="743" y="0"/>
                </a:lnTo>
                <a:lnTo>
                  <a:pt x="743" y="31"/>
                </a:lnTo>
                <a:close/>
                <a:moveTo>
                  <a:pt x="988" y="31"/>
                </a:moveTo>
                <a:lnTo>
                  <a:pt x="865" y="31"/>
                </a:lnTo>
                <a:lnTo>
                  <a:pt x="865" y="0"/>
                </a:lnTo>
                <a:lnTo>
                  <a:pt x="988" y="0"/>
                </a:lnTo>
                <a:lnTo>
                  <a:pt x="988" y="31"/>
                </a:lnTo>
                <a:close/>
                <a:moveTo>
                  <a:pt x="1232" y="31"/>
                </a:moveTo>
                <a:lnTo>
                  <a:pt x="1110" y="31"/>
                </a:lnTo>
                <a:lnTo>
                  <a:pt x="1110" y="0"/>
                </a:lnTo>
                <a:lnTo>
                  <a:pt x="1232" y="0"/>
                </a:lnTo>
                <a:lnTo>
                  <a:pt x="1232" y="31"/>
                </a:lnTo>
                <a:close/>
                <a:moveTo>
                  <a:pt x="1477" y="31"/>
                </a:moveTo>
                <a:lnTo>
                  <a:pt x="1355" y="31"/>
                </a:lnTo>
                <a:lnTo>
                  <a:pt x="1355" y="0"/>
                </a:lnTo>
                <a:lnTo>
                  <a:pt x="1477" y="0"/>
                </a:lnTo>
                <a:lnTo>
                  <a:pt x="1477" y="31"/>
                </a:lnTo>
                <a:close/>
                <a:moveTo>
                  <a:pt x="1722" y="31"/>
                </a:moveTo>
                <a:lnTo>
                  <a:pt x="1599" y="31"/>
                </a:lnTo>
                <a:lnTo>
                  <a:pt x="1599" y="0"/>
                </a:lnTo>
                <a:lnTo>
                  <a:pt x="1722" y="0"/>
                </a:lnTo>
                <a:lnTo>
                  <a:pt x="1722" y="31"/>
                </a:lnTo>
                <a:close/>
                <a:moveTo>
                  <a:pt x="1966" y="31"/>
                </a:moveTo>
                <a:lnTo>
                  <a:pt x="1844" y="31"/>
                </a:lnTo>
                <a:lnTo>
                  <a:pt x="1844" y="0"/>
                </a:lnTo>
                <a:lnTo>
                  <a:pt x="1966" y="0"/>
                </a:lnTo>
                <a:lnTo>
                  <a:pt x="1966" y="31"/>
                </a:lnTo>
                <a:close/>
                <a:moveTo>
                  <a:pt x="2211" y="31"/>
                </a:moveTo>
                <a:lnTo>
                  <a:pt x="2089" y="31"/>
                </a:lnTo>
                <a:lnTo>
                  <a:pt x="2089" y="0"/>
                </a:lnTo>
                <a:lnTo>
                  <a:pt x="2211" y="0"/>
                </a:lnTo>
                <a:lnTo>
                  <a:pt x="2211" y="31"/>
                </a:lnTo>
                <a:close/>
                <a:moveTo>
                  <a:pt x="2456" y="31"/>
                </a:moveTo>
                <a:lnTo>
                  <a:pt x="2333" y="31"/>
                </a:lnTo>
                <a:lnTo>
                  <a:pt x="2333" y="0"/>
                </a:lnTo>
                <a:lnTo>
                  <a:pt x="2456" y="0"/>
                </a:lnTo>
                <a:lnTo>
                  <a:pt x="2456" y="31"/>
                </a:lnTo>
                <a:close/>
                <a:moveTo>
                  <a:pt x="2700" y="31"/>
                </a:moveTo>
                <a:lnTo>
                  <a:pt x="2578" y="31"/>
                </a:lnTo>
                <a:lnTo>
                  <a:pt x="2578" y="0"/>
                </a:lnTo>
                <a:lnTo>
                  <a:pt x="2700" y="0"/>
                </a:lnTo>
                <a:lnTo>
                  <a:pt x="2700" y="31"/>
                </a:lnTo>
                <a:close/>
                <a:moveTo>
                  <a:pt x="2945" y="31"/>
                </a:moveTo>
                <a:lnTo>
                  <a:pt x="2822" y="31"/>
                </a:lnTo>
                <a:lnTo>
                  <a:pt x="2822" y="0"/>
                </a:lnTo>
                <a:lnTo>
                  <a:pt x="2945" y="0"/>
                </a:lnTo>
                <a:lnTo>
                  <a:pt x="2945" y="31"/>
                </a:lnTo>
                <a:close/>
                <a:moveTo>
                  <a:pt x="3189" y="31"/>
                </a:moveTo>
                <a:lnTo>
                  <a:pt x="3067" y="31"/>
                </a:lnTo>
                <a:lnTo>
                  <a:pt x="3067" y="0"/>
                </a:lnTo>
                <a:lnTo>
                  <a:pt x="3189" y="0"/>
                </a:lnTo>
                <a:lnTo>
                  <a:pt x="3189" y="31"/>
                </a:lnTo>
                <a:close/>
              </a:path>
            </a:pathLst>
          </a:custGeom>
          <a:solidFill>
            <a:schemeClr val="accent3"/>
          </a:solidFill>
          <a:ln>
            <a:noFill/>
          </a:ln>
          <a:effectLst/>
        </p:spPr>
        <p:txBody>
          <a:bodyPr wrap="none" anchor="ctr"/>
          <a:lstStyle/>
          <a:p>
            <a:endParaRPr lang="en-US" sz="900">
              <a:latin typeface="DM Sans" pitchFamily="2" charset="77"/>
            </a:endParaRPr>
          </a:p>
        </p:txBody>
      </p:sp>
      <p:sp>
        <p:nvSpPr>
          <p:cNvPr id="124" name="Freeform 83">
            <a:extLst>
              <a:ext uri="{FF2B5EF4-FFF2-40B4-BE49-F238E27FC236}">
                <a16:creationId xmlns:a16="http://schemas.microsoft.com/office/drawing/2014/main" id="{1B0486B9-4580-4BEF-B2A3-857512EDAD24}"/>
              </a:ext>
            </a:extLst>
          </p:cNvPr>
          <p:cNvSpPr>
            <a:spLocks noChangeArrowheads="1"/>
          </p:cNvSpPr>
          <p:nvPr/>
        </p:nvSpPr>
        <p:spPr bwMode="auto">
          <a:xfrm>
            <a:off x="2310427" y="5569585"/>
            <a:ext cx="2894778" cy="552041"/>
          </a:xfrm>
          <a:custGeom>
            <a:avLst/>
            <a:gdLst>
              <a:gd name="T0" fmla="*/ 2568 w 4648"/>
              <a:gd name="T1" fmla="*/ 30 h 888"/>
              <a:gd name="T2" fmla="*/ 2690 w 4648"/>
              <a:gd name="T3" fmla="*/ 0 h 888"/>
              <a:gd name="T4" fmla="*/ 2935 w 4648"/>
              <a:gd name="T5" fmla="*/ 30 h 888"/>
              <a:gd name="T6" fmla="*/ 2812 w 4648"/>
              <a:gd name="T7" fmla="*/ 0 h 888"/>
              <a:gd name="T8" fmla="*/ 2935 w 4648"/>
              <a:gd name="T9" fmla="*/ 30 h 888"/>
              <a:gd name="T10" fmla="*/ 3057 w 4648"/>
              <a:gd name="T11" fmla="*/ 30 h 888"/>
              <a:gd name="T12" fmla="*/ 3179 w 4648"/>
              <a:gd name="T13" fmla="*/ 0 h 888"/>
              <a:gd name="T14" fmla="*/ 3424 w 4648"/>
              <a:gd name="T15" fmla="*/ 30 h 888"/>
              <a:gd name="T16" fmla="*/ 3302 w 4648"/>
              <a:gd name="T17" fmla="*/ 0 h 888"/>
              <a:gd name="T18" fmla="*/ 3424 w 4648"/>
              <a:gd name="T19" fmla="*/ 30 h 888"/>
              <a:gd name="T20" fmla="*/ 3546 w 4648"/>
              <a:gd name="T21" fmla="*/ 30 h 888"/>
              <a:gd name="T22" fmla="*/ 3669 w 4648"/>
              <a:gd name="T23" fmla="*/ 0 h 888"/>
              <a:gd name="T24" fmla="*/ 3913 w 4648"/>
              <a:gd name="T25" fmla="*/ 30 h 888"/>
              <a:gd name="T26" fmla="*/ 3791 w 4648"/>
              <a:gd name="T27" fmla="*/ 0 h 888"/>
              <a:gd name="T28" fmla="*/ 3913 w 4648"/>
              <a:gd name="T29" fmla="*/ 30 h 888"/>
              <a:gd name="T30" fmla="*/ 4036 w 4648"/>
              <a:gd name="T31" fmla="*/ 30 h 888"/>
              <a:gd name="T32" fmla="*/ 4158 w 4648"/>
              <a:gd name="T33" fmla="*/ 0 h 888"/>
              <a:gd name="T34" fmla="*/ 4403 w 4648"/>
              <a:gd name="T35" fmla="*/ 30 h 888"/>
              <a:gd name="T36" fmla="*/ 4280 w 4648"/>
              <a:gd name="T37" fmla="*/ 0 h 888"/>
              <a:gd name="T38" fmla="*/ 4403 w 4648"/>
              <a:gd name="T39" fmla="*/ 30 h 888"/>
              <a:gd name="T40" fmla="*/ 4525 w 4648"/>
              <a:gd name="T41" fmla="*/ 30 h 888"/>
              <a:gd name="T42" fmla="*/ 4647 w 4648"/>
              <a:gd name="T43" fmla="*/ 0 h 888"/>
              <a:gd name="T44" fmla="*/ 2475 w 4648"/>
              <a:gd name="T45" fmla="*/ 152 h 888"/>
              <a:gd name="T46" fmla="*/ 2444 w 4648"/>
              <a:gd name="T47" fmla="*/ 29 h 888"/>
              <a:gd name="T48" fmla="*/ 2475 w 4648"/>
              <a:gd name="T49" fmla="*/ 152 h 888"/>
              <a:gd name="T50" fmla="*/ 2444 w 4648"/>
              <a:gd name="T51" fmla="*/ 396 h 888"/>
              <a:gd name="T52" fmla="*/ 2475 w 4648"/>
              <a:gd name="T53" fmla="*/ 274 h 888"/>
              <a:gd name="T54" fmla="*/ 2475 w 4648"/>
              <a:gd name="T55" fmla="*/ 641 h 888"/>
              <a:gd name="T56" fmla="*/ 2444 w 4648"/>
              <a:gd name="T57" fmla="*/ 518 h 888"/>
              <a:gd name="T58" fmla="*/ 2475 w 4648"/>
              <a:gd name="T59" fmla="*/ 641 h 888"/>
              <a:gd name="T60" fmla="*/ 0 w 4648"/>
              <a:gd name="T61" fmla="*/ 887 h 888"/>
              <a:gd name="T62" fmla="*/ 123 w 4648"/>
              <a:gd name="T63" fmla="*/ 857 h 888"/>
              <a:gd name="T64" fmla="*/ 367 w 4648"/>
              <a:gd name="T65" fmla="*/ 887 h 888"/>
              <a:gd name="T66" fmla="*/ 245 w 4648"/>
              <a:gd name="T67" fmla="*/ 857 h 888"/>
              <a:gd name="T68" fmla="*/ 367 w 4648"/>
              <a:gd name="T69" fmla="*/ 887 h 888"/>
              <a:gd name="T70" fmla="*/ 490 w 4648"/>
              <a:gd name="T71" fmla="*/ 887 h 888"/>
              <a:gd name="T72" fmla="*/ 612 w 4648"/>
              <a:gd name="T73" fmla="*/ 857 h 888"/>
              <a:gd name="T74" fmla="*/ 857 w 4648"/>
              <a:gd name="T75" fmla="*/ 887 h 888"/>
              <a:gd name="T76" fmla="*/ 734 w 4648"/>
              <a:gd name="T77" fmla="*/ 857 h 888"/>
              <a:gd name="T78" fmla="*/ 857 w 4648"/>
              <a:gd name="T79" fmla="*/ 887 h 888"/>
              <a:gd name="T80" fmla="*/ 979 w 4648"/>
              <a:gd name="T81" fmla="*/ 887 h 888"/>
              <a:gd name="T82" fmla="*/ 1101 w 4648"/>
              <a:gd name="T83" fmla="*/ 857 h 888"/>
              <a:gd name="T84" fmla="*/ 1346 w 4648"/>
              <a:gd name="T85" fmla="*/ 887 h 888"/>
              <a:gd name="T86" fmla="*/ 1223 w 4648"/>
              <a:gd name="T87" fmla="*/ 857 h 888"/>
              <a:gd name="T88" fmla="*/ 1346 w 4648"/>
              <a:gd name="T89" fmla="*/ 887 h 888"/>
              <a:gd name="T90" fmla="*/ 1468 w 4648"/>
              <a:gd name="T91" fmla="*/ 887 h 888"/>
              <a:gd name="T92" fmla="*/ 1590 w 4648"/>
              <a:gd name="T93" fmla="*/ 857 h 888"/>
              <a:gd name="T94" fmla="*/ 1835 w 4648"/>
              <a:gd name="T95" fmla="*/ 887 h 888"/>
              <a:gd name="T96" fmla="*/ 1713 w 4648"/>
              <a:gd name="T97" fmla="*/ 857 h 888"/>
              <a:gd name="T98" fmla="*/ 1835 w 4648"/>
              <a:gd name="T99" fmla="*/ 887 h 888"/>
              <a:gd name="T100" fmla="*/ 1957 w 4648"/>
              <a:gd name="T101" fmla="*/ 887 h 888"/>
              <a:gd name="T102" fmla="*/ 2080 w 4648"/>
              <a:gd name="T103" fmla="*/ 857 h 888"/>
              <a:gd name="T104" fmla="*/ 2324 w 4648"/>
              <a:gd name="T105" fmla="*/ 887 h 888"/>
              <a:gd name="T106" fmla="*/ 2202 w 4648"/>
              <a:gd name="T107" fmla="*/ 857 h 888"/>
              <a:gd name="T108" fmla="*/ 2324 w 4648"/>
              <a:gd name="T109" fmla="*/ 887 h 888"/>
              <a:gd name="T110" fmla="*/ 2447 w 4648"/>
              <a:gd name="T111" fmla="*/ 887 h 888"/>
              <a:gd name="T112" fmla="*/ 2444 w 4648"/>
              <a:gd name="T113" fmla="*/ 872 h 888"/>
              <a:gd name="T114" fmla="*/ 2475 w 4648"/>
              <a:gd name="T115" fmla="*/ 763 h 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648" h="887">
                <a:moveTo>
                  <a:pt x="2690" y="30"/>
                </a:moveTo>
                <a:lnTo>
                  <a:pt x="2568" y="30"/>
                </a:lnTo>
                <a:lnTo>
                  <a:pt x="2568" y="0"/>
                </a:lnTo>
                <a:lnTo>
                  <a:pt x="2690" y="0"/>
                </a:lnTo>
                <a:lnTo>
                  <a:pt x="2690" y="30"/>
                </a:lnTo>
                <a:close/>
                <a:moveTo>
                  <a:pt x="2935" y="30"/>
                </a:moveTo>
                <a:lnTo>
                  <a:pt x="2812" y="30"/>
                </a:lnTo>
                <a:lnTo>
                  <a:pt x="2812" y="0"/>
                </a:lnTo>
                <a:lnTo>
                  <a:pt x="2935" y="0"/>
                </a:lnTo>
                <a:lnTo>
                  <a:pt x="2935" y="30"/>
                </a:lnTo>
                <a:close/>
                <a:moveTo>
                  <a:pt x="3179" y="30"/>
                </a:moveTo>
                <a:lnTo>
                  <a:pt x="3057" y="30"/>
                </a:lnTo>
                <a:lnTo>
                  <a:pt x="3057" y="0"/>
                </a:lnTo>
                <a:lnTo>
                  <a:pt x="3179" y="0"/>
                </a:lnTo>
                <a:lnTo>
                  <a:pt x="3179" y="30"/>
                </a:lnTo>
                <a:close/>
                <a:moveTo>
                  <a:pt x="3424" y="30"/>
                </a:moveTo>
                <a:lnTo>
                  <a:pt x="3302" y="30"/>
                </a:lnTo>
                <a:lnTo>
                  <a:pt x="3302" y="0"/>
                </a:lnTo>
                <a:lnTo>
                  <a:pt x="3424" y="0"/>
                </a:lnTo>
                <a:lnTo>
                  <a:pt x="3424" y="30"/>
                </a:lnTo>
                <a:close/>
                <a:moveTo>
                  <a:pt x="3669" y="30"/>
                </a:moveTo>
                <a:lnTo>
                  <a:pt x="3546" y="30"/>
                </a:lnTo>
                <a:lnTo>
                  <a:pt x="3546" y="0"/>
                </a:lnTo>
                <a:lnTo>
                  <a:pt x="3669" y="0"/>
                </a:lnTo>
                <a:lnTo>
                  <a:pt x="3669" y="30"/>
                </a:lnTo>
                <a:close/>
                <a:moveTo>
                  <a:pt x="3913" y="30"/>
                </a:moveTo>
                <a:lnTo>
                  <a:pt x="3791" y="30"/>
                </a:lnTo>
                <a:lnTo>
                  <a:pt x="3791" y="0"/>
                </a:lnTo>
                <a:lnTo>
                  <a:pt x="3913" y="0"/>
                </a:lnTo>
                <a:lnTo>
                  <a:pt x="3913" y="30"/>
                </a:lnTo>
                <a:close/>
                <a:moveTo>
                  <a:pt x="4158" y="30"/>
                </a:moveTo>
                <a:lnTo>
                  <a:pt x="4036" y="30"/>
                </a:lnTo>
                <a:lnTo>
                  <a:pt x="4036" y="0"/>
                </a:lnTo>
                <a:lnTo>
                  <a:pt x="4158" y="0"/>
                </a:lnTo>
                <a:lnTo>
                  <a:pt x="4158" y="30"/>
                </a:lnTo>
                <a:close/>
                <a:moveTo>
                  <a:pt x="4403" y="30"/>
                </a:moveTo>
                <a:lnTo>
                  <a:pt x="4280" y="30"/>
                </a:lnTo>
                <a:lnTo>
                  <a:pt x="4280" y="0"/>
                </a:lnTo>
                <a:lnTo>
                  <a:pt x="4403" y="0"/>
                </a:lnTo>
                <a:lnTo>
                  <a:pt x="4403" y="30"/>
                </a:lnTo>
                <a:close/>
                <a:moveTo>
                  <a:pt x="4647" y="30"/>
                </a:moveTo>
                <a:lnTo>
                  <a:pt x="4525" y="30"/>
                </a:lnTo>
                <a:lnTo>
                  <a:pt x="4525" y="0"/>
                </a:lnTo>
                <a:lnTo>
                  <a:pt x="4647" y="0"/>
                </a:lnTo>
                <a:lnTo>
                  <a:pt x="4647" y="30"/>
                </a:lnTo>
                <a:close/>
                <a:moveTo>
                  <a:pt x="2475" y="152"/>
                </a:moveTo>
                <a:lnTo>
                  <a:pt x="2444" y="152"/>
                </a:lnTo>
                <a:lnTo>
                  <a:pt x="2444" y="29"/>
                </a:lnTo>
                <a:lnTo>
                  <a:pt x="2475" y="29"/>
                </a:lnTo>
                <a:lnTo>
                  <a:pt x="2475" y="152"/>
                </a:lnTo>
                <a:close/>
                <a:moveTo>
                  <a:pt x="2475" y="396"/>
                </a:moveTo>
                <a:lnTo>
                  <a:pt x="2444" y="396"/>
                </a:lnTo>
                <a:lnTo>
                  <a:pt x="2444" y="274"/>
                </a:lnTo>
                <a:lnTo>
                  <a:pt x="2475" y="274"/>
                </a:lnTo>
                <a:lnTo>
                  <a:pt x="2475" y="396"/>
                </a:lnTo>
                <a:close/>
                <a:moveTo>
                  <a:pt x="2475" y="641"/>
                </a:moveTo>
                <a:lnTo>
                  <a:pt x="2444" y="641"/>
                </a:lnTo>
                <a:lnTo>
                  <a:pt x="2444" y="518"/>
                </a:lnTo>
                <a:lnTo>
                  <a:pt x="2475" y="518"/>
                </a:lnTo>
                <a:lnTo>
                  <a:pt x="2475" y="641"/>
                </a:lnTo>
                <a:close/>
                <a:moveTo>
                  <a:pt x="123" y="887"/>
                </a:moveTo>
                <a:lnTo>
                  <a:pt x="0" y="887"/>
                </a:lnTo>
                <a:lnTo>
                  <a:pt x="0" y="857"/>
                </a:lnTo>
                <a:lnTo>
                  <a:pt x="123" y="857"/>
                </a:lnTo>
                <a:lnTo>
                  <a:pt x="123" y="887"/>
                </a:lnTo>
                <a:close/>
                <a:moveTo>
                  <a:pt x="367" y="887"/>
                </a:moveTo>
                <a:lnTo>
                  <a:pt x="245" y="887"/>
                </a:lnTo>
                <a:lnTo>
                  <a:pt x="245" y="857"/>
                </a:lnTo>
                <a:lnTo>
                  <a:pt x="367" y="857"/>
                </a:lnTo>
                <a:lnTo>
                  <a:pt x="367" y="887"/>
                </a:lnTo>
                <a:close/>
                <a:moveTo>
                  <a:pt x="612" y="887"/>
                </a:moveTo>
                <a:lnTo>
                  <a:pt x="490" y="887"/>
                </a:lnTo>
                <a:lnTo>
                  <a:pt x="490" y="857"/>
                </a:lnTo>
                <a:lnTo>
                  <a:pt x="612" y="857"/>
                </a:lnTo>
                <a:lnTo>
                  <a:pt x="612" y="887"/>
                </a:lnTo>
                <a:close/>
                <a:moveTo>
                  <a:pt x="857" y="887"/>
                </a:moveTo>
                <a:lnTo>
                  <a:pt x="734" y="887"/>
                </a:lnTo>
                <a:lnTo>
                  <a:pt x="734" y="857"/>
                </a:lnTo>
                <a:lnTo>
                  <a:pt x="857" y="857"/>
                </a:lnTo>
                <a:lnTo>
                  <a:pt x="857" y="887"/>
                </a:lnTo>
                <a:close/>
                <a:moveTo>
                  <a:pt x="1101" y="887"/>
                </a:moveTo>
                <a:lnTo>
                  <a:pt x="979" y="887"/>
                </a:lnTo>
                <a:lnTo>
                  <a:pt x="979" y="857"/>
                </a:lnTo>
                <a:lnTo>
                  <a:pt x="1101" y="857"/>
                </a:lnTo>
                <a:lnTo>
                  <a:pt x="1101" y="887"/>
                </a:lnTo>
                <a:close/>
                <a:moveTo>
                  <a:pt x="1346" y="887"/>
                </a:moveTo>
                <a:lnTo>
                  <a:pt x="1223" y="887"/>
                </a:lnTo>
                <a:lnTo>
                  <a:pt x="1223" y="857"/>
                </a:lnTo>
                <a:lnTo>
                  <a:pt x="1346" y="857"/>
                </a:lnTo>
                <a:lnTo>
                  <a:pt x="1346" y="887"/>
                </a:lnTo>
                <a:close/>
                <a:moveTo>
                  <a:pt x="1590" y="887"/>
                </a:moveTo>
                <a:lnTo>
                  <a:pt x="1468" y="887"/>
                </a:lnTo>
                <a:lnTo>
                  <a:pt x="1468" y="857"/>
                </a:lnTo>
                <a:lnTo>
                  <a:pt x="1590" y="857"/>
                </a:lnTo>
                <a:lnTo>
                  <a:pt x="1590" y="887"/>
                </a:lnTo>
                <a:close/>
                <a:moveTo>
                  <a:pt x="1835" y="887"/>
                </a:moveTo>
                <a:lnTo>
                  <a:pt x="1713" y="887"/>
                </a:lnTo>
                <a:lnTo>
                  <a:pt x="1713" y="857"/>
                </a:lnTo>
                <a:lnTo>
                  <a:pt x="1835" y="857"/>
                </a:lnTo>
                <a:lnTo>
                  <a:pt x="1835" y="887"/>
                </a:lnTo>
                <a:close/>
                <a:moveTo>
                  <a:pt x="2080" y="887"/>
                </a:moveTo>
                <a:lnTo>
                  <a:pt x="1957" y="887"/>
                </a:lnTo>
                <a:lnTo>
                  <a:pt x="1957" y="857"/>
                </a:lnTo>
                <a:lnTo>
                  <a:pt x="2080" y="857"/>
                </a:lnTo>
                <a:lnTo>
                  <a:pt x="2080" y="887"/>
                </a:lnTo>
                <a:close/>
                <a:moveTo>
                  <a:pt x="2324" y="887"/>
                </a:moveTo>
                <a:lnTo>
                  <a:pt x="2202" y="887"/>
                </a:lnTo>
                <a:lnTo>
                  <a:pt x="2202" y="857"/>
                </a:lnTo>
                <a:lnTo>
                  <a:pt x="2324" y="857"/>
                </a:lnTo>
                <a:lnTo>
                  <a:pt x="2324" y="887"/>
                </a:lnTo>
                <a:close/>
                <a:moveTo>
                  <a:pt x="2475" y="887"/>
                </a:moveTo>
                <a:lnTo>
                  <a:pt x="2447" y="887"/>
                </a:lnTo>
                <a:lnTo>
                  <a:pt x="2447" y="872"/>
                </a:lnTo>
                <a:lnTo>
                  <a:pt x="2444" y="872"/>
                </a:lnTo>
                <a:lnTo>
                  <a:pt x="2444" y="763"/>
                </a:lnTo>
                <a:lnTo>
                  <a:pt x="2475" y="763"/>
                </a:lnTo>
                <a:lnTo>
                  <a:pt x="2475" y="887"/>
                </a:lnTo>
                <a:close/>
              </a:path>
            </a:pathLst>
          </a:custGeom>
          <a:solidFill>
            <a:schemeClr val="accent4"/>
          </a:solidFill>
          <a:ln>
            <a:noFill/>
          </a:ln>
          <a:effectLst/>
        </p:spPr>
        <p:txBody>
          <a:bodyPr wrap="none" anchor="ctr"/>
          <a:lstStyle/>
          <a:p>
            <a:endParaRPr lang="en-US" sz="900">
              <a:latin typeface="DM Sans" pitchFamily="2" charset="77"/>
            </a:endParaRPr>
          </a:p>
        </p:txBody>
      </p:sp>
      <p:sp>
        <p:nvSpPr>
          <p:cNvPr id="59" name="TextBox 58">
            <a:extLst>
              <a:ext uri="{FF2B5EF4-FFF2-40B4-BE49-F238E27FC236}">
                <a16:creationId xmlns:a16="http://schemas.microsoft.com/office/drawing/2014/main" id="{6AEE9FCC-5349-48B4-9668-7E0D8B0C71B6}"/>
              </a:ext>
            </a:extLst>
          </p:cNvPr>
          <p:cNvSpPr txBox="1"/>
          <p:nvPr/>
        </p:nvSpPr>
        <p:spPr>
          <a:xfrm>
            <a:off x="5083649" y="1775600"/>
            <a:ext cx="6339590" cy="822960"/>
          </a:xfrm>
          <a:prstGeom prst="rect">
            <a:avLst/>
          </a:prstGeom>
          <a:noFill/>
        </p:spPr>
        <p:txBody>
          <a:bodyPr wrap="square" rtlCol="0" anchor="b">
            <a:spAutoFit/>
          </a:bodyPr>
          <a:lstStyle/>
          <a:p>
            <a:pPr algn="ctr"/>
            <a:r>
              <a:rPr lang="es" sz="2400" b="1" i="0" strike="noStrike" cap="none" spc="-15" baseline="0" dirty="0">
                <a:solidFill>
                  <a:srgbClr val="31818E"/>
                </a:solidFill>
                <a:effectLst/>
                <a:latin typeface="Gill Sans MT"/>
                <a:ea typeface="Gill Sans MT"/>
                <a:cs typeface="Gill Sans MT"/>
              </a:rPr>
              <a:t>Crear conciencia y comprensión entre el personal y los clientes</a:t>
            </a:r>
          </a:p>
        </p:txBody>
      </p:sp>
      <p:sp>
        <p:nvSpPr>
          <p:cNvPr id="60" name="TextBox 59">
            <a:extLst>
              <a:ext uri="{FF2B5EF4-FFF2-40B4-BE49-F238E27FC236}">
                <a16:creationId xmlns:a16="http://schemas.microsoft.com/office/drawing/2014/main" id="{572C799B-4711-4258-92AF-729D9E4353F1}"/>
              </a:ext>
            </a:extLst>
          </p:cNvPr>
          <p:cNvSpPr txBox="1"/>
          <p:nvPr/>
        </p:nvSpPr>
        <p:spPr>
          <a:xfrm>
            <a:off x="5380925" y="3163567"/>
            <a:ext cx="4633321" cy="377347"/>
          </a:xfrm>
          <a:prstGeom prst="rect">
            <a:avLst/>
          </a:prstGeom>
          <a:noFill/>
        </p:spPr>
        <p:txBody>
          <a:bodyPr wrap="none" rtlCol="0" anchor="b">
            <a:spAutoFit/>
          </a:bodyPr>
          <a:lstStyle/>
          <a:p>
            <a:pPr algn="ctr">
              <a:lnSpc>
                <a:spcPts val="2160"/>
              </a:lnSpc>
            </a:pPr>
            <a:r>
              <a:rPr lang="en-US" sz="2400" b="1" spc="-15" dirty="0">
                <a:solidFill>
                  <a:srgbClr val="FEB80A"/>
                </a:solidFill>
                <a:latin typeface="Gill Sans MT"/>
                <a:ea typeface="Gill Sans MT"/>
                <a:cs typeface="Gill Sans MT"/>
              </a:rPr>
              <a:t>Q</a:t>
            </a:r>
            <a:r>
              <a:rPr lang="es" sz="2400" b="1" spc="-15" dirty="0">
                <a:solidFill>
                  <a:srgbClr val="FEB80A"/>
                </a:solidFill>
                <a:latin typeface="Gill Sans MT"/>
                <a:ea typeface="Gill Sans MT"/>
                <a:cs typeface="Gill Sans MT"/>
              </a:rPr>
              <a:t>ue sea un mecanismo sencillo</a:t>
            </a:r>
            <a:endParaRPr lang="es" sz="2400" b="1" i="0" strike="noStrike" cap="none" spc="-15" baseline="0" dirty="0">
              <a:solidFill>
                <a:srgbClr val="FEB80A"/>
              </a:solidFill>
              <a:effectLst/>
              <a:latin typeface="Gill Sans MT"/>
              <a:ea typeface="Gill Sans MT"/>
              <a:cs typeface="Gill Sans MT"/>
            </a:endParaRPr>
          </a:p>
        </p:txBody>
      </p:sp>
      <p:sp>
        <p:nvSpPr>
          <p:cNvPr id="61" name="TextBox 60">
            <a:extLst>
              <a:ext uri="{FF2B5EF4-FFF2-40B4-BE49-F238E27FC236}">
                <a16:creationId xmlns:a16="http://schemas.microsoft.com/office/drawing/2014/main" id="{B6CBB3F8-1CAA-49B1-9DD8-259C69CBE855}"/>
              </a:ext>
            </a:extLst>
          </p:cNvPr>
          <p:cNvSpPr txBox="1"/>
          <p:nvPr/>
        </p:nvSpPr>
        <p:spPr>
          <a:xfrm>
            <a:off x="5401022" y="4171698"/>
            <a:ext cx="4073812" cy="377347"/>
          </a:xfrm>
          <a:prstGeom prst="rect">
            <a:avLst/>
          </a:prstGeom>
          <a:noFill/>
        </p:spPr>
        <p:txBody>
          <a:bodyPr wrap="square" rtlCol="0" anchor="b">
            <a:spAutoFit/>
          </a:bodyPr>
          <a:lstStyle/>
          <a:p>
            <a:pPr algn="ctr">
              <a:lnSpc>
                <a:spcPts val="2160"/>
              </a:lnSpc>
            </a:pPr>
            <a:r>
              <a:rPr lang="es" sz="2400" b="1" i="0" strike="noStrike" cap="none" spc="-15" baseline="0" dirty="0">
                <a:solidFill>
                  <a:srgbClr val="C51A1B"/>
                </a:solidFill>
                <a:effectLst/>
                <a:latin typeface="Gill Sans MT"/>
                <a:ea typeface="Gill Sans MT"/>
                <a:cs typeface="Gill Sans MT"/>
              </a:rPr>
              <a:t>Ofrece múltiples</a:t>
            </a:r>
            <a:r>
              <a:rPr lang="es" sz="2400" b="1" i="0" strike="noStrike" cap="none" spc="-15" dirty="0">
                <a:solidFill>
                  <a:srgbClr val="C51A1B"/>
                </a:solidFill>
                <a:effectLst/>
                <a:latin typeface="Gill Sans MT"/>
                <a:ea typeface="Gill Sans MT"/>
                <a:cs typeface="Gill Sans MT"/>
              </a:rPr>
              <a:t> canales</a:t>
            </a:r>
            <a:endParaRPr lang="es" sz="2400" b="1" i="0" strike="noStrike" cap="none" spc="-15" baseline="0" dirty="0">
              <a:solidFill>
                <a:srgbClr val="C51A1B"/>
              </a:solidFill>
              <a:effectLst/>
              <a:latin typeface="Gill Sans MT"/>
              <a:ea typeface="Gill Sans MT"/>
              <a:cs typeface="Gill Sans MT"/>
            </a:endParaRPr>
          </a:p>
        </p:txBody>
      </p:sp>
      <p:sp>
        <p:nvSpPr>
          <p:cNvPr id="62" name="TextBox 61">
            <a:extLst>
              <a:ext uri="{FF2B5EF4-FFF2-40B4-BE49-F238E27FC236}">
                <a16:creationId xmlns:a16="http://schemas.microsoft.com/office/drawing/2014/main" id="{9818BC17-093E-476D-BA83-1D3F5138E635}"/>
              </a:ext>
            </a:extLst>
          </p:cNvPr>
          <p:cNvSpPr txBox="1"/>
          <p:nvPr/>
        </p:nvSpPr>
        <p:spPr>
          <a:xfrm>
            <a:off x="5211704" y="5410149"/>
            <a:ext cx="4560345" cy="657425"/>
          </a:xfrm>
          <a:prstGeom prst="rect">
            <a:avLst/>
          </a:prstGeom>
          <a:noFill/>
        </p:spPr>
        <p:txBody>
          <a:bodyPr wrap="square" rtlCol="0" anchor="b">
            <a:spAutoFit/>
          </a:bodyPr>
          <a:lstStyle/>
          <a:p>
            <a:pPr algn="ctr">
              <a:lnSpc>
                <a:spcPts val="2160"/>
              </a:lnSpc>
            </a:pPr>
            <a:r>
              <a:rPr lang="es" sz="2400" b="1" i="0" strike="noStrike" cap="none" spc="-15" baseline="0" dirty="0">
                <a:solidFill>
                  <a:srgbClr val="84AA33"/>
                </a:solidFill>
                <a:effectLst/>
                <a:latin typeface="Gill Sans MT"/>
                <a:ea typeface="Gill Sans MT"/>
                <a:cs typeface="Gill Sans MT"/>
              </a:rPr>
              <a:t>Mantenga los costos bajos para los clientes</a:t>
            </a:r>
          </a:p>
        </p:txBody>
      </p:sp>
      <p:sp>
        <p:nvSpPr>
          <p:cNvPr id="44" name="Title 1">
            <a:extLst>
              <a:ext uri="{FF2B5EF4-FFF2-40B4-BE49-F238E27FC236}">
                <a16:creationId xmlns:a16="http://schemas.microsoft.com/office/drawing/2014/main" id="{3286FE33-D528-EC42-AE3A-A5C1B4A18DE8}"/>
              </a:ext>
            </a:extLst>
          </p:cNvPr>
          <p:cNvSpPr>
            <a:spLocks noGrp="1"/>
          </p:cNvSpPr>
          <p:nvPr>
            <p:ph type="title"/>
          </p:nvPr>
        </p:nvSpPr>
        <p:spPr>
          <a:xfrm>
            <a:off x="581192" y="761728"/>
            <a:ext cx="11029616" cy="553947"/>
          </a:xfrm>
        </p:spPr>
        <p:txBody>
          <a:bodyPr/>
          <a:lstStyle/>
          <a:p>
            <a:r>
              <a:rPr lang="es" sz="2800" b="0" i="0" strike="noStrike" cap="none" spc="0" baseline="0">
                <a:solidFill>
                  <a:srgbClr val="FFFFFF"/>
                </a:solidFill>
                <a:effectLst/>
                <a:latin typeface="Gill Sans MT"/>
                <a:ea typeface="Gill Sans MT"/>
                <a:cs typeface="Gill Sans MT"/>
              </a:rPr>
              <a:t>1. Un mecanismo de manejo de quejas al que los clientes pueden acceder</a:t>
            </a:r>
          </a:p>
        </p:txBody>
      </p:sp>
      <p:cxnSp>
        <p:nvCxnSpPr>
          <p:cNvPr id="4" name="Straight Connector 3">
            <a:extLst>
              <a:ext uri="{FF2B5EF4-FFF2-40B4-BE49-F238E27FC236}">
                <a16:creationId xmlns:a16="http://schemas.microsoft.com/office/drawing/2014/main" id="{A1995EEC-3BBA-2044-8414-FCF7B3C13478}"/>
              </a:ext>
            </a:extLst>
          </p:cNvPr>
          <p:cNvCxnSpPr/>
          <p:nvPr/>
        </p:nvCxnSpPr>
        <p:spPr>
          <a:xfrm>
            <a:off x="2262450" y="2039147"/>
            <a:ext cx="2942755" cy="0"/>
          </a:xfrm>
          <a:prstGeom prst="line">
            <a:avLst/>
          </a:prstGeom>
          <a:ln>
            <a:prstDash val="dash"/>
          </a:ln>
        </p:spPr>
        <p:style>
          <a:lnRef idx="2">
            <a:schemeClr val="accent1"/>
          </a:lnRef>
          <a:fillRef idx="0">
            <a:schemeClr val="accent1"/>
          </a:fillRef>
          <a:effectRef idx="1">
            <a:schemeClr val="accent1"/>
          </a:effectRef>
          <a:fontRef idx="minor">
            <a:schemeClr val="tx1"/>
          </a:fontRef>
        </p:style>
      </p:cxnSp>
      <p:sp>
        <p:nvSpPr>
          <p:cNvPr id="56" name="Freeform 55">
            <a:extLst>
              <a:ext uri="{FF2B5EF4-FFF2-40B4-BE49-F238E27FC236}">
                <a16:creationId xmlns:a16="http://schemas.microsoft.com/office/drawing/2014/main" id="{72368699-FFE3-DE47-B146-7CD4CB5D5AB2}"/>
              </a:ext>
            </a:extLst>
          </p:cNvPr>
          <p:cNvSpPr>
            <a:spLocks noChangeArrowheads="1"/>
          </p:cNvSpPr>
          <p:nvPr/>
        </p:nvSpPr>
        <p:spPr bwMode="auto">
          <a:xfrm>
            <a:off x="1614077" y="1918854"/>
            <a:ext cx="753981" cy="728944"/>
          </a:xfrm>
          <a:custGeom>
            <a:avLst/>
            <a:gdLst>
              <a:gd name="connsiteX0" fmla="*/ 173882 w 520647"/>
              <a:gd name="connsiteY0" fmla="*/ 517305 h 547236"/>
              <a:gd name="connsiteX1" fmla="*/ 258550 w 520647"/>
              <a:gd name="connsiteY1" fmla="*/ 533452 h 547236"/>
              <a:gd name="connsiteX2" fmla="*/ 343619 w 520647"/>
              <a:gd name="connsiteY2" fmla="*/ 517305 h 547236"/>
              <a:gd name="connsiteX3" fmla="*/ 352848 w 520647"/>
              <a:gd name="connsiteY3" fmla="*/ 521243 h 547236"/>
              <a:gd name="connsiteX4" fmla="*/ 348835 w 520647"/>
              <a:gd name="connsiteY4" fmla="*/ 530301 h 547236"/>
              <a:gd name="connsiteX5" fmla="*/ 258550 w 520647"/>
              <a:gd name="connsiteY5" fmla="*/ 547236 h 547236"/>
              <a:gd name="connsiteX6" fmla="*/ 168666 w 520647"/>
              <a:gd name="connsiteY6" fmla="*/ 530301 h 547236"/>
              <a:gd name="connsiteX7" fmla="*/ 164653 w 520647"/>
              <a:gd name="connsiteY7" fmla="*/ 521243 h 547236"/>
              <a:gd name="connsiteX8" fmla="*/ 173882 w 520647"/>
              <a:gd name="connsiteY8" fmla="*/ 517305 h 547236"/>
              <a:gd name="connsiteX9" fmla="*/ 415634 w 520647"/>
              <a:gd name="connsiteY9" fmla="*/ 404246 h 547236"/>
              <a:gd name="connsiteX10" fmla="*/ 387978 w 520647"/>
              <a:gd name="connsiteY10" fmla="*/ 431350 h 547236"/>
              <a:gd name="connsiteX11" fmla="*/ 387978 w 520647"/>
              <a:gd name="connsiteY11" fmla="*/ 468817 h 547236"/>
              <a:gd name="connsiteX12" fmla="*/ 393589 w 520647"/>
              <a:gd name="connsiteY12" fmla="*/ 474795 h 547236"/>
              <a:gd name="connsiteX13" fmla="*/ 500607 w 520647"/>
              <a:gd name="connsiteY13" fmla="*/ 474795 h 547236"/>
              <a:gd name="connsiteX14" fmla="*/ 506218 w 520647"/>
              <a:gd name="connsiteY14" fmla="*/ 468817 h 547236"/>
              <a:gd name="connsiteX15" fmla="*/ 506218 w 520647"/>
              <a:gd name="connsiteY15" fmla="*/ 431350 h 547236"/>
              <a:gd name="connsiteX16" fmla="*/ 478562 w 520647"/>
              <a:gd name="connsiteY16" fmla="*/ 404246 h 547236"/>
              <a:gd name="connsiteX17" fmla="*/ 42085 w 520647"/>
              <a:gd name="connsiteY17" fmla="*/ 404246 h 547236"/>
              <a:gd name="connsiteX18" fmla="*/ 14429 w 520647"/>
              <a:gd name="connsiteY18" fmla="*/ 431350 h 547236"/>
              <a:gd name="connsiteX19" fmla="*/ 14429 w 520647"/>
              <a:gd name="connsiteY19" fmla="*/ 468817 h 547236"/>
              <a:gd name="connsiteX20" fmla="*/ 20041 w 520647"/>
              <a:gd name="connsiteY20" fmla="*/ 474795 h 547236"/>
              <a:gd name="connsiteX21" fmla="*/ 126657 w 520647"/>
              <a:gd name="connsiteY21" fmla="*/ 474795 h 547236"/>
              <a:gd name="connsiteX22" fmla="*/ 132268 w 520647"/>
              <a:gd name="connsiteY22" fmla="*/ 468817 h 547236"/>
              <a:gd name="connsiteX23" fmla="*/ 132268 w 520647"/>
              <a:gd name="connsiteY23" fmla="*/ 431350 h 547236"/>
              <a:gd name="connsiteX24" fmla="*/ 105013 w 520647"/>
              <a:gd name="connsiteY24" fmla="*/ 404246 h 547236"/>
              <a:gd name="connsiteX25" fmla="*/ 415634 w 520647"/>
              <a:gd name="connsiteY25" fmla="*/ 389897 h 547236"/>
              <a:gd name="connsiteX26" fmla="*/ 478562 w 520647"/>
              <a:gd name="connsiteY26" fmla="*/ 389897 h 547236"/>
              <a:gd name="connsiteX27" fmla="*/ 520647 w 520647"/>
              <a:gd name="connsiteY27" fmla="*/ 431350 h 547236"/>
              <a:gd name="connsiteX28" fmla="*/ 520647 w 520647"/>
              <a:gd name="connsiteY28" fmla="*/ 468817 h 547236"/>
              <a:gd name="connsiteX29" fmla="*/ 500607 w 520647"/>
              <a:gd name="connsiteY29" fmla="*/ 488746 h 547236"/>
              <a:gd name="connsiteX30" fmla="*/ 393589 w 520647"/>
              <a:gd name="connsiteY30" fmla="*/ 488746 h 547236"/>
              <a:gd name="connsiteX31" fmla="*/ 373949 w 520647"/>
              <a:gd name="connsiteY31" fmla="*/ 468817 h 547236"/>
              <a:gd name="connsiteX32" fmla="*/ 373949 w 520647"/>
              <a:gd name="connsiteY32" fmla="*/ 431350 h 547236"/>
              <a:gd name="connsiteX33" fmla="*/ 415634 w 520647"/>
              <a:gd name="connsiteY33" fmla="*/ 389897 h 547236"/>
              <a:gd name="connsiteX34" fmla="*/ 42085 w 520647"/>
              <a:gd name="connsiteY34" fmla="*/ 389897 h 547236"/>
              <a:gd name="connsiteX35" fmla="*/ 105013 w 520647"/>
              <a:gd name="connsiteY35" fmla="*/ 389897 h 547236"/>
              <a:gd name="connsiteX36" fmla="*/ 146697 w 520647"/>
              <a:gd name="connsiteY36" fmla="*/ 431350 h 547236"/>
              <a:gd name="connsiteX37" fmla="*/ 146697 w 520647"/>
              <a:gd name="connsiteY37" fmla="*/ 468817 h 547236"/>
              <a:gd name="connsiteX38" fmla="*/ 126657 w 520647"/>
              <a:gd name="connsiteY38" fmla="*/ 488746 h 547236"/>
              <a:gd name="connsiteX39" fmla="*/ 20041 w 520647"/>
              <a:gd name="connsiteY39" fmla="*/ 488746 h 547236"/>
              <a:gd name="connsiteX40" fmla="*/ 0 w 520647"/>
              <a:gd name="connsiteY40" fmla="*/ 468817 h 547236"/>
              <a:gd name="connsiteX41" fmla="*/ 0 w 520647"/>
              <a:gd name="connsiteY41" fmla="*/ 431350 h 547236"/>
              <a:gd name="connsiteX42" fmla="*/ 42085 w 520647"/>
              <a:gd name="connsiteY42" fmla="*/ 389897 h 547236"/>
              <a:gd name="connsiteX43" fmla="*/ 264953 w 520647"/>
              <a:gd name="connsiteY43" fmla="*/ 304829 h 547236"/>
              <a:gd name="connsiteX44" fmla="*/ 277854 w 520647"/>
              <a:gd name="connsiteY44" fmla="*/ 318802 h 547236"/>
              <a:gd name="connsiteX45" fmla="*/ 264953 w 520647"/>
              <a:gd name="connsiteY45" fmla="*/ 332775 h 547236"/>
              <a:gd name="connsiteX46" fmla="*/ 251662 w 520647"/>
              <a:gd name="connsiteY46" fmla="*/ 318802 h 547236"/>
              <a:gd name="connsiteX47" fmla="*/ 264953 w 520647"/>
              <a:gd name="connsiteY47" fmla="*/ 304829 h 547236"/>
              <a:gd name="connsiteX48" fmla="*/ 224192 w 520647"/>
              <a:gd name="connsiteY48" fmla="*/ 304829 h 547236"/>
              <a:gd name="connsiteX49" fmla="*/ 237093 w 520647"/>
              <a:gd name="connsiteY49" fmla="*/ 318802 h 547236"/>
              <a:gd name="connsiteX50" fmla="*/ 224192 w 520647"/>
              <a:gd name="connsiteY50" fmla="*/ 332775 h 547236"/>
              <a:gd name="connsiteX51" fmla="*/ 210900 w 520647"/>
              <a:gd name="connsiteY51" fmla="*/ 318802 h 547236"/>
              <a:gd name="connsiteX52" fmla="*/ 224192 w 520647"/>
              <a:gd name="connsiteY52" fmla="*/ 304829 h 547236"/>
              <a:gd name="connsiteX53" fmla="*/ 447498 w 520647"/>
              <a:gd name="connsiteY53" fmla="*/ 304711 h 547236"/>
              <a:gd name="connsiteX54" fmla="*/ 416703 w 520647"/>
              <a:gd name="connsiteY54" fmla="*/ 335643 h 547236"/>
              <a:gd name="connsiteX55" fmla="*/ 447498 w 520647"/>
              <a:gd name="connsiteY55" fmla="*/ 366575 h 547236"/>
              <a:gd name="connsiteX56" fmla="*/ 477893 w 520647"/>
              <a:gd name="connsiteY56" fmla="*/ 335643 h 547236"/>
              <a:gd name="connsiteX57" fmla="*/ 447498 w 520647"/>
              <a:gd name="connsiteY57" fmla="*/ 304711 h 547236"/>
              <a:gd name="connsiteX58" fmla="*/ 73149 w 520647"/>
              <a:gd name="connsiteY58" fmla="*/ 304711 h 547236"/>
              <a:gd name="connsiteX59" fmla="*/ 42754 w 520647"/>
              <a:gd name="connsiteY59" fmla="*/ 335643 h 547236"/>
              <a:gd name="connsiteX60" fmla="*/ 73149 w 520647"/>
              <a:gd name="connsiteY60" fmla="*/ 366575 h 547236"/>
              <a:gd name="connsiteX61" fmla="*/ 103943 w 520647"/>
              <a:gd name="connsiteY61" fmla="*/ 335643 h 547236"/>
              <a:gd name="connsiteX62" fmla="*/ 73149 w 520647"/>
              <a:gd name="connsiteY62" fmla="*/ 304711 h 547236"/>
              <a:gd name="connsiteX63" fmla="*/ 307488 w 520647"/>
              <a:gd name="connsiteY63" fmla="*/ 303057 h 547236"/>
              <a:gd name="connsiteX64" fmla="*/ 320388 w 520647"/>
              <a:gd name="connsiteY64" fmla="*/ 315958 h 547236"/>
              <a:gd name="connsiteX65" fmla="*/ 307488 w 520647"/>
              <a:gd name="connsiteY65" fmla="*/ 329249 h 547236"/>
              <a:gd name="connsiteX66" fmla="*/ 294196 w 520647"/>
              <a:gd name="connsiteY66" fmla="*/ 315958 h 547236"/>
              <a:gd name="connsiteX67" fmla="*/ 307488 w 520647"/>
              <a:gd name="connsiteY67" fmla="*/ 303057 h 547236"/>
              <a:gd name="connsiteX68" fmla="*/ 447498 w 520647"/>
              <a:gd name="connsiteY68" fmla="*/ 290651 h 547236"/>
              <a:gd name="connsiteX69" fmla="*/ 492291 w 520647"/>
              <a:gd name="connsiteY69" fmla="*/ 335643 h 547236"/>
              <a:gd name="connsiteX70" fmla="*/ 447498 w 520647"/>
              <a:gd name="connsiteY70" fmla="*/ 380636 h 547236"/>
              <a:gd name="connsiteX71" fmla="*/ 402305 w 520647"/>
              <a:gd name="connsiteY71" fmla="*/ 335643 h 547236"/>
              <a:gd name="connsiteX72" fmla="*/ 447498 w 520647"/>
              <a:gd name="connsiteY72" fmla="*/ 290651 h 547236"/>
              <a:gd name="connsiteX73" fmla="*/ 73149 w 520647"/>
              <a:gd name="connsiteY73" fmla="*/ 290651 h 547236"/>
              <a:gd name="connsiteX74" fmla="*/ 118341 w 520647"/>
              <a:gd name="connsiteY74" fmla="*/ 335643 h 547236"/>
              <a:gd name="connsiteX75" fmla="*/ 73149 w 520647"/>
              <a:gd name="connsiteY75" fmla="*/ 380636 h 547236"/>
              <a:gd name="connsiteX76" fmla="*/ 28356 w 520647"/>
              <a:gd name="connsiteY76" fmla="*/ 335643 h 547236"/>
              <a:gd name="connsiteX77" fmla="*/ 73149 w 520647"/>
              <a:gd name="connsiteY77" fmla="*/ 290651 h 547236"/>
              <a:gd name="connsiteX78" fmla="*/ 211903 w 520647"/>
              <a:gd name="connsiteY78" fmla="*/ 255535 h 547236"/>
              <a:gd name="connsiteX79" fmla="*/ 191411 w 520647"/>
              <a:gd name="connsiteY79" fmla="*/ 276087 h 547236"/>
              <a:gd name="connsiteX80" fmla="*/ 191411 w 520647"/>
              <a:gd name="connsiteY80" fmla="*/ 357493 h 547236"/>
              <a:gd name="connsiteX81" fmla="*/ 186589 w 520647"/>
              <a:gd name="connsiteY81" fmla="*/ 369986 h 547236"/>
              <a:gd name="connsiteX82" fmla="*/ 176946 w 520647"/>
              <a:gd name="connsiteY82" fmla="*/ 380463 h 547236"/>
              <a:gd name="connsiteX83" fmla="*/ 176946 w 520647"/>
              <a:gd name="connsiteY83" fmla="*/ 381672 h 547236"/>
              <a:gd name="connsiteX84" fmla="*/ 177749 w 520647"/>
              <a:gd name="connsiteY84" fmla="*/ 382478 h 547236"/>
              <a:gd name="connsiteX85" fmla="*/ 324812 w 520647"/>
              <a:gd name="connsiteY85" fmla="*/ 382478 h 547236"/>
              <a:gd name="connsiteX86" fmla="*/ 344902 w 520647"/>
              <a:gd name="connsiteY86" fmla="*/ 361926 h 547236"/>
              <a:gd name="connsiteX87" fmla="*/ 344902 w 520647"/>
              <a:gd name="connsiteY87" fmla="*/ 276087 h 547236"/>
              <a:gd name="connsiteX88" fmla="*/ 324812 w 520647"/>
              <a:gd name="connsiteY88" fmla="*/ 255535 h 547236"/>
              <a:gd name="connsiteX89" fmla="*/ 211903 w 520647"/>
              <a:gd name="connsiteY89" fmla="*/ 241027 h 547236"/>
              <a:gd name="connsiteX90" fmla="*/ 324812 w 520647"/>
              <a:gd name="connsiteY90" fmla="*/ 241027 h 547236"/>
              <a:gd name="connsiteX91" fmla="*/ 359367 w 520647"/>
              <a:gd name="connsiteY91" fmla="*/ 276087 h 547236"/>
              <a:gd name="connsiteX92" fmla="*/ 359367 w 520647"/>
              <a:gd name="connsiteY92" fmla="*/ 361926 h 547236"/>
              <a:gd name="connsiteX93" fmla="*/ 324812 w 520647"/>
              <a:gd name="connsiteY93" fmla="*/ 396583 h 547236"/>
              <a:gd name="connsiteX94" fmla="*/ 177749 w 520647"/>
              <a:gd name="connsiteY94" fmla="*/ 396583 h 547236"/>
              <a:gd name="connsiteX95" fmla="*/ 163686 w 520647"/>
              <a:gd name="connsiteY95" fmla="*/ 387314 h 547236"/>
              <a:gd name="connsiteX96" fmla="*/ 166498 w 520647"/>
              <a:gd name="connsiteY96" fmla="*/ 371195 h 547236"/>
              <a:gd name="connsiteX97" fmla="*/ 175740 w 520647"/>
              <a:gd name="connsiteY97" fmla="*/ 360314 h 547236"/>
              <a:gd name="connsiteX98" fmla="*/ 176946 w 520647"/>
              <a:gd name="connsiteY98" fmla="*/ 357493 h 547236"/>
              <a:gd name="connsiteX99" fmla="*/ 176946 w 520647"/>
              <a:gd name="connsiteY99" fmla="*/ 276087 h 547236"/>
              <a:gd name="connsiteX100" fmla="*/ 211903 w 520647"/>
              <a:gd name="connsiteY100" fmla="*/ 241027 h 547236"/>
              <a:gd name="connsiteX101" fmla="*/ 231431 w 520647"/>
              <a:gd name="connsiteY101" fmla="*/ 115024 h 547236"/>
              <a:gd name="connsiteX102" fmla="*/ 203297 w 520647"/>
              <a:gd name="connsiteY102" fmla="*/ 142637 h 547236"/>
              <a:gd name="connsiteX103" fmla="*/ 203297 w 520647"/>
              <a:gd name="connsiteY103" fmla="*/ 180255 h 547236"/>
              <a:gd name="connsiteX104" fmla="*/ 209326 w 520647"/>
              <a:gd name="connsiteY104" fmla="*/ 185458 h 547236"/>
              <a:gd name="connsiteX105" fmla="*/ 316234 w 520647"/>
              <a:gd name="connsiteY105" fmla="*/ 185458 h 547236"/>
              <a:gd name="connsiteX106" fmla="*/ 322262 w 520647"/>
              <a:gd name="connsiteY106" fmla="*/ 180255 h 547236"/>
              <a:gd name="connsiteX107" fmla="*/ 322262 w 520647"/>
              <a:gd name="connsiteY107" fmla="*/ 142637 h 547236"/>
              <a:gd name="connsiteX108" fmla="*/ 294128 w 520647"/>
              <a:gd name="connsiteY108" fmla="*/ 115024 h 547236"/>
              <a:gd name="connsiteX109" fmla="*/ 231431 w 520647"/>
              <a:gd name="connsiteY109" fmla="*/ 101018 h 547236"/>
              <a:gd name="connsiteX110" fmla="*/ 294128 w 520647"/>
              <a:gd name="connsiteY110" fmla="*/ 101018 h 547236"/>
              <a:gd name="connsiteX111" fmla="*/ 336329 w 520647"/>
              <a:gd name="connsiteY111" fmla="*/ 142637 h 547236"/>
              <a:gd name="connsiteX112" fmla="*/ 336329 w 520647"/>
              <a:gd name="connsiteY112" fmla="*/ 180255 h 547236"/>
              <a:gd name="connsiteX113" fmla="*/ 316234 w 520647"/>
              <a:gd name="connsiteY113" fmla="*/ 199865 h 547236"/>
              <a:gd name="connsiteX114" fmla="*/ 209326 w 520647"/>
              <a:gd name="connsiteY114" fmla="*/ 199865 h 547236"/>
              <a:gd name="connsiteX115" fmla="*/ 189632 w 520647"/>
              <a:gd name="connsiteY115" fmla="*/ 180255 h 547236"/>
              <a:gd name="connsiteX116" fmla="*/ 189632 w 520647"/>
              <a:gd name="connsiteY116" fmla="*/ 142637 h 547236"/>
              <a:gd name="connsiteX117" fmla="*/ 231431 w 520647"/>
              <a:gd name="connsiteY117" fmla="*/ 101018 h 547236"/>
              <a:gd name="connsiteX118" fmla="*/ 351179 w 520647"/>
              <a:gd name="connsiteY118" fmla="*/ 77815 h 547236"/>
              <a:gd name="connsiteX119" fmla="*/ 498570 w 520647"/>
              <a:gd name="connsiteY119" fmla="*/ 249904 h 547236"/>
              <a:gd name="connsiteX120" fmla="*/ 493320 w 520647"/>
              <a:gd name="connsiteY120" fmla="*/ 258348 h 547236"/>
              <a:gd name="connsiteX121" fmla="*/ 491705 w 520647"/>
              <a:gd name="connsiteY121" fmla="*/ 258348 h 547236"/>
              <a:gd name="connsiteX122" fmla="*/ 484436 w 520647"/>
              <a:gd name="connsiteY122" fmla="*/ 253121 h 547236"/>
              <a:gd name="connsiteX123" fmla="*/ 345929 w 520647"/>
              <a:gd name="connsiteY123" fmla="*/ 91084 h 547236"/>
              <a:gd name="connsiteX124" fmla="*/ 341891 w 520647"/>
              <a:gd name="connsiteY124" fmla="*/ 81836 h 547236"/>
              <a:gd name="connsiteX125" fmla="*/ 351179 w 520647"/>
              <a:gd name="connsiteY125" fmla="*/ 77815 h 547236"/>
              <a:gd name="connsiteX126" fmla="*/ 169897 w 520647"/>
              <a:gd name="connsiteY126" fmla="*/ 77815 h 547236"/>
              <a:gd name="connsiteX127" fmla="*/ 179161 w 520647"/>
              <a:gd name="connsiteY127" fmla="*/ 81836 h 547236"/>
              <a:gd name="connsiteX128" fmla="*/ 175133 w 520647"/>
              <a:gd name="connsiteY128" fmla="*/ 90682 h 547236"/>
              <a:gd name="connsiteX129" fmla="*/ 36170 w 520647"/>
              <a:gd name="connsiteY129" fmla="*/ 253121 h 547236"/>
              <a:gd name="connsiteX130" fmla="*/ 29323 w 520647"/>
              <a:gd name="connsiteY130" fmla="*/ 258348 h 547236"/>
              <a:gd name="connsiteX131" fmla="*/ 27712 w 520647"/>
              <a:gd name="connsiteY131" fmla="*/ 258348 h 547236"/>
              <a:gd name="connsiteX132" fmla="*/ 22475 w 520647"/>
              <a:gd name="connsiteY132" fmla="*/ 249904 h 547236"/>
              <a:gd name="connsiteX133" fmla="*/ 169897 w 520647"/>
              <a:gd name="connsiteY133" fmla="*/ 77815 h 547236"/>
              <a:gd name="connsiteX134" fmla="*/ 262980 w 520647"/>
              <a:gd name="connsiteY134" fmla="*/ 14060 h 547236"/>
              <a:gd name="connsiteX135" fmla="*/ 232048 w 520647"/>
              <a:gd name="connsiteY135" fmla="*/ 44992 h 547236"/>
              <a:gd name="connsiteX136" fmla="*/ 262980 w 520647"/>
              <a:gd name="connsiteY136" fmla="*/ 75522 h 547236"/>
              <a:gd name="connsiteX137" fmla="*/ 293912 w 520647"/>
              <a:gd name="connsiteY137" fmla="*/ 44992 h 547236"/>
              <a:gd name="connsiteX138" fmla="*/ 262980 w 520647"/>
              <a:gd name="connsiteY138" fmla="*/ 14060 h 547236"/>
              <a:gd name="connsiteX139" fmla="*/ 262980 w 520647"/>
              <a:gd name="connsiteY139" fmla="*/ 0 h 547236"/>
              <a:gd name="connsiteX140" fmla="*/ 307972 w 520647"/>
              <a:gd name="connsiteY140" fmla="*/ 44992 h 547236"/>
              <a:gd name="connsiteX141" fmla="*/ 262980 w 520647"/>
              <a:gd name="connsiteY141" fmla="*/ 89984 h 547236"/>
              <a:gd name="connsiteX142" fmla="*/ 217988 w 520647"/>
              <a:gd name="connsiteY142" fmla="*/ 44992 h 547236"/>
              <a:gd name="connsiteX143" fmla="*/ 262980 w 520647"/>
              <a:gd name="connsiteY143" fmla="*/ 0 h 547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520646" h="547236">
                <a:moveTo>
                  <a:pt x="173882" y="517305"/>
                </a:moveTo>
                <a:cubicBezTo>
                  <a:pt x="201168" y="527938"/>
                  <a:pt x="229658" y="533452"/>
                  <a:pt x="258550" y="533452"/>
                </a:cubicBezTo>
                <a:cubicBezTo>
                  <a:pt x="288244" y="533452"/>
                  <a:pt x="316734" y="527938"/>
                  <a:pt x="343619" y="517305"/>
                </a:cubicBezTo>
                <a:cubicBezTo>
                  <a:pt x="347230" y="515729"/>
                  <a:pt x="351243" y="517698"/>
                  <a:pt x="352848" y="521243"/>
                </a:cubicBezTo>
                <a:cubicBezTo>
                  <a:pt x="354052" y="525181"/>
                  <a:pt x="352447" y="528726"/>
                  <a:pt x="348835" y="530301"/>
                </a:cubicBezTo>
                <a:cubicBezTo>
                  <a:pt x="320345" y="541723"/>
                  <a:pt x="289849" y="547236"/>
                  <a:pt x="258550" y="547236"/>
                </a:cubicBezTo>
                <a:cubicBezTo>
                  <a:pt x="227652" y="547236"/>
                  <a:pt x="197557" y="541723"/>
                  <a:pt x="168666" y="530301"/>
                </a:cubicBezTo>
                <a:cubicBezTo>
                  <a:pt x="165054" y="528726"/>
                  <a:pt x="163048" y="525181"/>
                  <a:pt x="164653" y="521243"/>
                </a:cubicBezTo>
                <a:cubicBezTo>
                  <a:pt x="166258" y="517698"/>
                  <a:pt x="170271" y="515729"/>
                  <a:pt x="173882" y="517305"/>
                </a:cubicBezTo>
                <a:close/>
                <a:moveTo>
                  <a:pt x="415634" y="404246"/>
                </a:moveTo>
                <a:cubicBezTo>
                  <a:pt x="400403" y="404246"/>
                  <a:pt x="387978" y="416602"/>
                  <a:pt x="387978" y="431350"/>
                </a:cubicBezTo>
                <a:lnTo>
                  <a:pt x="387978" y="468817"/>
                </a:lnTo>
                <a:cubicBezTo>
                  <a:pt x="387978" y="472005"/>
                  <a:pt x="390382" y="474795"/>
                  <a:pt x="393589" y="474795"/>
                </a:cubicBezTo>
                <a:lnTo>
                  <a:pt x="500607" y="474795"/>
                </a:lnTo>
                <a:cubicBezTo>
                  <a:pt x="503412" y="474795"/>
                  <a:pt x="506218" y="472005"/>
                  <a:pt x="506218" y="468817"/>
                </a:cubicBezTo>
                <a:lnTo>
                  <a:pt x="506218" y="431350"/>
                </a:lnTo>
                <a:cubicBezTo>
                  <a:pt x="506218" y="416602"/>
                  <a:pt x="493793" y="404246"/>
                  <a:pt x="478562" y="404246"/>
                </a:cubicBezTo>
                <a:close/>
                <a:moveTo>
                  <a:pt x="42085" y="404246"/>
                </a:moveTo>
                <a:cubicBezTo>
                  <a:pt x="26854" y="404246"/>
                  <a:pt x="14429" y="416602"/>
                  <a:pt x="14429" y="431350"/>
                </a:cubicBezTo>
                <a:lnTo>
                  <a:pt x="14429" y="468817"/>
                </a:lnTo>
                <a:cubicBezTo>
                  <a:pt x="14429" y="472005"/>
                  <a:pt x="17235" y="474795"/>
                  <a:pt x="20041" y="474795"/>
                </a:cubicBezTo>
                <a:lnTo>
                  <a:pt x="126657" y="474795"/>
                </a:lnTo>
                <a:cubicBezTo>
                  <a:pt x="129863" y="474795"/>
                  <a:pt x="132268" y="472005"/>
                  <a:pt x="132268" y="468817"/>
                </a:cubicBezTo>
                <a:lnTo>
                  <a:pt x="132268" y="431350"/>
                </a:lnTo>
                <a:cubicBezTo>
                  <a:pt x="132268" y="416602"/>
                  <a:pt x="119843" y="404246"/>
                  <a:pt x="105013" y="404246"/>
                </a:cubicBezTo>
                <a:close/>
                <a:moveTo>
                  <a:pt x="415634" y="389897"/>
                </a:moveTo>
                <a:lnTo>
                  <a:pt x="478562" y="389897"/>
                </a:lnTo>
                <a:cubicBezTo>
                  <a:pt x="501809" y="389897"/>
                  <a:pt x="520647" y="408631"/>
                  <a:pt x="520647" y="431350"/>
                </a:cubicBezTo>
                <a:lnTo>
                  <a:pt x="520647" y="468817"/>
                </a:lnTo>
                <a:cubicBezTo>
                  <a:pt x="520647" y="479578"/>
                  <a:pt x="511429" y="488746"/>
                  <a:pt x="500607" y="488746"/>
                </a:cubicBezTo>
                <a:lnTo>
                  <a:pt x="393589" y="488746"/>
                </a:lnTo>
                <a:cubicBezTo>
                  <a:pt x="382767" y="488746"/>
                  <a:pt x="373949" y="479578"/>
                  <a:pt x="373949" y="468817"/>
                </a:cubicBezTo>
                <a:lnTo>
                  <a:pt x="373949" y="431350"/>
                </a:lnTo>
                <a:cubicBezTo>
                  <a:pt x="373949" y="408631"/>
                  <a:pt x="392787" y="389897"/>
                  <a:pt x="415634" y="389897"/>
                </a:cubicBezTo>
                <a:close/>
                <a:moveTo>
                  <a:pt x="42085" y="389897"/>
                </a:moveTo>
                <a:lnTo>
                  <a:pt x="105013" y="389897"/>
                </a:lnTo>
                <a:cubicBezTo>
                  <a:pt x="127859" y="389897"/>
                  <a:pt x="146697" y="408631"/>
                  <a:pt x="146697" y="431350"/>
                </a:cubicBezTo>
                <a:lnTo>
                  <a:pt x="146697" y="468817"/>
                </a:lnTo>
                <a:cubicBezTo>
                  <a:pt x="146697" y="479578"/>
                  <a:pt x="137879" y="488746"/>
                  <a:pt x="126657" y="488746"/>
                </a:cubicBezTo>
                <a:lnTo>
                  <a:pt x="20041" y="488746"/>
                </a:lnTo>
                <a:cubicBezTo>
                  <a:pt x="9219" y="488746"/>
                  <a:pt x="0" y="479578"/>
                  <a:pt x="0" y="468817"/>
                </a:cubicBezTo>
                <a:lnTo>
                  <a:pt x="0" y="431350"/>
                </a:lnTo>
                <a:cubicBezTo>
                  <a:pt x="0" y="408631"/>
                  <a:pt x="18838" y="389897"/>
                  <a:pt x="42085" y="389897"/>
                </a:cubicBezTo>
                <a:close/>
                <a:moveTo>
                  <a:pt x="264953" y="304829"/>
                </a:moveTo>
                <a:cubicBezTo>
                  <a:pt x="271990" y="304829"/>
                  <a:pt x="277854" y="311405"/>
                  <a:pt x="277854" y="318802"/>
                </a:cubicBezTo>
                <a:cubicBezTo>
                  <a:pt x="277854" y="326611"/>
                  <a:pt x="271990" y="332775"/>
                  <a:pt x="264953" y="332775"/>
                </a:cubicBezTo>
                <a:cubicBezTo>
                  <a:pt x="257526" y="332775"/>
                  <a:pt x="251662" y="326611"/>
                  <a:pt x="251662" y="318802"/>
                </a:cubicBezTo>
                <a:cubicBezTo>
                  <a:pt x="251662" y="311405"/>
                  <a:pt x="257526" y="304829"/>
                  <a:pt x="264953" y="304829"/>
                </a:cubicBezTo>
                <a:close/>
                <a:moveTo>
                  <a:pt x="224192" y="304829"/>
                </a:moveTo>
                <a:cubicBezTo>
                  <a:pt x="231229" y="304829"/>
                  <a:pt x="237093" y="311405"/>
                  <a:pt x="237093" y="318802"/>
                </a:cubicBezTo>
                <a:cubicBezTo>
                  <a:pt x="237093" y="326611"/>
                  <a:pt x="231229" y="332775"/>
                  <a:pt x="224192" y="332775"/>
                </a:cubicBezTo>
                <a:cubicBezTo>
                  <a:pt x="216764" y="332775"/>
                  <a:pt x="210900" y="326611"/>
                  <a:pt x="210900" y="318802"/>
                </a:cubicBezTo>
                <a:cubicBezTo>
                  <a:pt x="210900" y="311405"/>
                  <a:pt x="216764" y="304829"/>
                  <a:pt x="224192" y="304829"/>
                </a:cubicBezTo>
                <a:close/>
                <a:moveTo>
                  <a:pt x="447498" y="304711"/>
                </a:moveTo>
                <a:cubicBezTo>
                  <a:pt x="430301" y="304711"/>
                  <a:pt x="416703" y="318771"/>
                  <a:pt x="416703" y="335643"/>
                </a:cubicBezTo>
                <a:cubicBezTo>
                  <a:pt x="416703" y="352515"/>
                  <a:pt x="430301" y="366575"/>
                  <a:pt x="447498" y="366575"/>
                </a:cubicBezTo>
                <a:cubicBezTo>
                  <a:pt x="464295" y="366575"/>
                  <a:pt x="477893" y="352515"/>
                  <a:pt x="477893" y="335643"/>
                </a:cubicBezTo>
                <a:cubicBezTo>
                  <a:pt x="477893" y="318771"/>
                  <a:pt x="464295" y="304711"/>
                  <a:pt x="447498" y="304711"/>
                </a:cubicBezTo>
                <a:close/>
                <a:moveTo>
                  <a:pt x="73149" y="304711"/>
                </a:moveTo>
                <a:cubicBezTo>
                  <a:pt x="56351" y="304711"/>
                  <a:pt x="42754" y="318771"/>
                  <a:pt x="42754" y="335643"/>
                </a:cubicBezTo>
                <a:cubicBezTo>
                  <a:pt x="42754" y="352515"/>
                  <a:pt x="56351" y="366575"/>
                  <a:pt x="73149" y="366575"/>
                </a:cubicBezTo>
                <a:cubicBezTo>
                  <a:pt x="89946" y="366575"/>
                  <a:pt x="103943" y="352515"/>
                  <a:pt x="103943" y="335643"/>
                </a:cubicBezTo>
                <a:cubicBezTo>
                  <a:pt x="103943" y="318771"/>
                  <a:pt x="89946" y="304711"/>
                  <a:pt x="73149" y="304711"/>
                </a:cubicBezTo>
                <a:close/>
                <a:moveTo>
                  <a:pt x="307488" y="303057"/>
                </a:moveTo>
                <a:cubicBezTo>
                  <a:pt x="314524" y="303057"/>
                  <a:pt x="320388" y="308921"/>
                  <a:pt x="320388" y="315958"/>
                </a:cubicBezTo>
                <a:cubicBezTo>
                  <a:pt x="320388" y="323385"/>
                  <a:pt x="314524" y="329249"/>
                  <a:pt x="307488" y="329249"/>
                </a:cubicBezTo>
                <a:cubicBezTo>
                  <a:pt x="300060" y="329249"/>
                  <a:pt x="294196" y="323385"/>
                  <a:pt x="294196" y="315958"/>
                </a:cubicBezTo>
                <a:cubicBezTo>
                  <a:pt x="294196" y="308921"/>
                  <a:pt x="300060" y="303057"/>
                  <a:pt x="307488" y="303057"/>
                </a:cubicBezTo>
                <a:close/>
                <a:moveTo>
                  <a:pt x="447498" y="290651"/>
                </a:moveTo>
                <a:cubicBezTo>
                  <a:pt x="471894" y="290651"/>
                  <a:pt x="492291" y="310737"/>
                  <a:pt x="492291" y="335643"/>
                </a:cubicBezTo>
                <a:cubicBezTo>
                  <a:pt x="492291" y="360550"/>
                  <a:pt x="471894" y="380636"/>
                  <a:pt x="447498" y="380636"/>
                </a:cubicBezTo>
                <a:cubicBezTo>
                  <a:pt x="422702" y="380636"/>
                  <a:pt x="402305" y="360550"/>
                  <a:pt x="402305" y="335643"/>
                </a:cubicBezTo>
                <a:cubicBezTo>
                  <a:pt x="402305" y="310737"/>
                  <a:pt x="422702" y="290651"/>
                  <a:pt x="447498" y="290651"/>
                </a:cubicBezTo>
                <a:close/>
                <a:moveTo>
                  <a:pt x="73149" y="290651"/>
                </a:moveTo>
                <a:cubicBezTo>
                  <a:pt x="97944" y="290651"/>
                  <a:pt x="118341" y="310737"/>
                  <a:pt x="118341" y="335643"/>
                </a:cubicBezTo>
                <a:cubicBezTo>
                  <a:pt x="118341" y="360550"/>
                  <a:pt x="97944" y="380636"/>
                  <a:pt x="73149" y="380636"/>
                </a:cubicBezTo>
                <a:cubicBezTo>
                  <a:pt x="48353" y="380636"/>
                  <a:pt x="28356" y="360550"/>
                  <a:pt x="28356" y="335643"/>
                </a:cubicBezTo>
                <a:cubicBezTo>
                  <a:pt x="28356" y="310737"/>
                  <a:pt x="48353" y="290651"/>
                  <a:pt x="73149" y="290651"/>
                </a:cubicBezTo>
                <a:close/>
                <a:moveTo>
                  <a:pt x="211903" y="255535"/>
                </a:moveTo>
                <a:cubicBezTo>
                  <a:pt x="200652" y="255535"/>
                  <a:pt x="191411" y="264400"/>
                  <a:pt x="191411" y="276087"/>
                </a:cubicBezTo>
                <a:lnTo>
                  <a:pt x="191411" y="357493"/>
                </a:lnTo>
                <a:cubicBezTo>
                  <a:pt x="191411" y="361926"/>
                  <a:pt x="189402" y="366762"/>
                  <a:pt x="186589" y="369986"/>
                </a:cubicBezTo>
                <a:lnTo>
                  <a:pt x="176946" y="380463"/>
                </a:lnTo>
                <a:cubicBezTo>
                  <a:pt x="176946" y="380866"/>
                  <a:pt x="176544" y="381269"/>
                  <a:pt x="176946" y="381672"/>
                </a:cubicBezTo>
                <a:cubicBezTo>
                  <a:pt x="176946" y="382478"/>
                  <a:pt x="177347" y="382478"/>
                  <a:pt x="177749" y="382478"/>
                </a:cubicBezTo>
                <a:lnTo>
                  <a:pt x="324812" y="382478"/>
                </a:lnTo>
                <a:cubicBezTo>
                  <a:pt x="336062" y="382478"/>
                  <a:pt x="344902" y="373210"/>
                  <a:pt x="344902" y="361926"/>
                </a:cubicBezTo>
                <a:lnTo>
                  <a:pt x="344902" y="276087"/>
                </a:lnTo>
                <a:cubicBezTo>
                  <a:pt x="344902" y="264400"/>
                  <a:pt x="336062" y="255535"/>
                  <a:pt x="324812" y="255535"/>
                </a:cubicBezTo>
                <a:close/>
                <a:moveTo>
                  <a:pt x="211903" y="241027"/>
                </a:moveTo>
                <a:lnTo>
                  <a:pt x="324812" y="241027"/>
                </a:lnTo>
                <a:cubicBezTo>
                  <a:pt x="343697" y="241027"/>
                  <a:pt x="359367" y="256744"/>
                  <a:pt x="359367" y="276087"/>
                </a:cubicBezTo>
                <a:lnTo>
                  <a:pt x="359367" y="361926"/>
                </a:lnTo>
                <a:cubicBezTo>
                  <a:pt x="359367" y="381269"/>
                  <a:pt x="343697" y="396583"/>
                  <a:pt x="324812" y="396583"/>
                </a:cubicBezTo>
                <a:lnTo>
                  <a:pt x="177749" y="396583"/>
                </a:lnTo>
                <a:cubicBezTo>
                  <a:pt x="171722" y="396583"/>
                  <a:pt x="166097" y="392956"/>
                  <a:pt x="163686" y="387314"/>
                </a:cubicBezTo>
                <a:cubicBezTo>
                  <a:pt x="161275" y="381672"/>
                  <a:pt x="162079" y="375225"/>
                  <a:pt x="166498" y="371195"/>
                </a:cubicBezTo>
                <a:lnTo>
                  <a:pt x="175740" y="360314"/>
                </a:lnTo>
                <a:cubicBezTo>
                  <a:pt x="176946" y="359508"/>
                  <a:pt x="176946" y="358702"/>
                  <a:pt x="176946" y="357493"/>
                </a:cubicBezTo>
                <a:lnTo>
                  <a:pt x="176946" y="276087"/>
                </a:lnTo>
                <a:cubicBezTo>
                  <a:pt x="176946" y="256744"/>
                  <a:pt x="192616" y="241027"/>
                  <a:pt x="211903" y="241027"/>
                </a:cubicBezTo>
                <a:close/>
                <a:moveTo>
                  <a:pt x="231431" y="115024"/>
                </a:moveTo>
                <a:cubicBezTo>
                  <a:pt x="215756" y="115024"/>
                  <a:pt x="203297" y="127430"/>
                  <a:pt x="203297" y="142637"/>
                </a:cubicBezTo>
                <a:lnTo>
                  <a:pt x="203297" y="180255"/>
                </a:lnTo>
                <a:cubicBezTo>
                  <a:pt x="203297" y="183057"/>
                  <a:pt x="206110" y="185458"/>
                  <a:pt x="209326" y="185458"/>
                </a:cubicBezTo>
                <a:lnTo>
                  <a:pt x="316234" y="185458"/>
                </a:lnTo>
                <a:cubicBezTo>
                  <a:pt x="319449" y="185458"/>
                  <a:pt x="322262" y="183057"/>
                  <a:pt x="322262" y="180255"/>
                </a:cubicBezTo>
                <a:lnTo>
                  <a:pt x="322262" y="142637"/>
                </a:lnTo>
                <a:cubicBezTo>
                  <a:pt x="322262" y="127430"/>
                  <a:pt x="309803" y="115024"/>
                  <a:pt x="294128" y="115024"/>
                </a:cubicBezTo>
                <a:close/>
                <a:moveTo>
                  <a:pt x="231431" y="101018"/>
                </a:moveTo>
                <a:lnTo>
                  <a:pt x="294128" y="101018"/>
                </a:lnTo>
                <a:cubicBezTo>
                  <a:pt x="317439" y="101018"/>
                  <a:pt x="336329" y="119426"/>
                  <a:pt x="336329" y="142637"/>
                </a:cubicBezTo>
                <a:lnTo>
                  <a:pt x="336329" y="180255"/>
                </a:lnTo>
                <a:cubicBezTo>
                  <a:pt x="336329" y="191060"/>
                  <a:pt x="327487" y="199865"/>
                  <a:pt x="316234" y="199865"/>
                </a:cubicBezTo>
                <a:lnTo>
                  <a:pt x="209326" y="199865"/>
                </a:lnTo>
                <a:cubicBezTo>
                  <a:pt x="198474" y="199865"/>
                  <a:pt x="189632" y="191060"/>
                  <a:pt x="189632" y="180255"/>
                </a:cubicBezTo>
                <a:lnTo>
                  <a:pt x="189632" y="142637"/>
                </a:lnTo>
                <a:cubicBezTo>
                  <a:pt x="189632" y="119426"/>
                  <a:pt x="208120" y="101018"/>
                  <a:pt x="231431" y="101018"/>
                </a:cubicBezTo>
                <a:close/>
                <a:moveTo>
                  <a:pt x="351179" y="77815"/>
                </a:moveTo>
                <a:cubicBezTo>
                  <a:pt x="425884" y="107569"/>
                  <a:pt x="480802" y="171901"/>
                  <a:pt x="498570" y="249904"/>
                </a:cubicBezTo>
                <a:cubicBezTo>
                  <a:pt x="499377" y="253523"/>
                  <a:pt x="496954" y="257544"/>
                  <a:pt x="493320" y="258348"/>
                </a:cubicBezTo>
                <a:cubicBezTo>
                  <a:pt x="492916" y="258348"/>
                  <a:pt x="492109" y="258348"/>
                  <a:pt x="491705" y="258348"/>
                </a:cubicBezTo>
                <a:cubicBezTo>
                  <a:pt x="488474" y="258348"/>
                  <a:pt x="485648" y="256337"/>
                  <a:pt x="484436" y="253121"/>
                </a:cubicBezTo>
                <a:cubicBezTo>
                  <a:pt x="468284" y="179541"/>
                  <a:pt x="415789" y="118827"/>
                  <a:pt x="345929" y="91084"/>
                </a:cubicBezTo>
                <a:cubicBezTo>
                  <a:pt x="342295" y="89475"/>
                  <a:pt x="340276" y="85455"/>
                  <a:pt x="341891" y="81836"/>
                </a:cubicBezTo>
                <a:cubicBezTo>
                  <a:pt x="343103" y="77815"/>
                  <a:pt x="347141" y="76207"/>
                  <a:pt x="351179" y="77815"/>
                </a:cubicBezTo>
                <a:close/>
                <a:moveTo>
                  <a:pt x="169897" y="77815"/>
                </a:moveTo>
                <a:cubicBezTo>
                  <a:pt x="173522" y="76207"/>
                  <a:pt x="177952" y="77815"/>
                  <a:pt x="179161" y="81836"/>
                </a:cubicBezTo>
                <a:cubicBezTo>
                  <a:pt x="180369" y="85455"/>
                  <a:pt x="179161" y="89073"/>
                  <a:pt x="175133" y="90682"/>
                </a:cubicBezTo>
                <a:cubicBezTo>
                  <a:pt x="105047" y="118827"/>
                  <a:pt x="53087" y="179541"/>
                  <a:pt x="36170" y="253121"/>
                </a:cubicBezTo>
                <a:cubicBezTo>
                  <a:pt x="35767" y="256337"/>
                  <a:pt x="32545" y="258348"/>
                  <a:pt x="29323" y="258348"/>
                </a:cubicBezTo>
                <a:cubicBezTo>
                  <a:pt x="28920" y="258348"/>
                  <a:pt x="28517" y="258348"/>
                  <a:pt x="27712" y="258348"/>
                </a:cubicBezTo>
                <a:cubicBezTo>
                  <a:pt x="23684" y="257544"/>
                  <a:pt x="21267" y="253523"/>
                  <a:pt x="22475" y="249904"/>
                </a:cubicBezTo>
                <a:cubicBezTo>
                  <a:pt x="40198" y="171499"/>
                  <a:pt x="95380" y="107569"/>
                  <a:pt x="169897" y="77815"/>
                </a:cubicBezTo>
                <a:close/>
                <a:moveTo>
                  <a:pt x="262980" y="14060"/>
                </a:moveTo>
                <a:cubicBezTo>
                  <a:pt x="246108" y="14060"/>
                  <a:pt x="232048" y="28120"/>
                  <a:pt x="232048" y="44992"/>
                </a:cubicBezTo>
                <a:cubicBezTo>
                  <a:pt x="232048" y="61864"/>
                  <a:pt x="246108" y="75522"/>
                  <a:pt x="262980" y="75522"/>
                </a:cubicBezTo>
                <a:cubicBezTo>
                  <a:pt x="279852" y="75522"/>
                  <a:pt x="293912" y="61864"/>
                  <a:pt x="293912" y="44992"/>
                </a:cubicBezTo>
                <a:cubicBezTo>
                  <a:pt x="293912" y="28120"/>
                  <a:pt x="279852" y="14060"/>
                  <a:pt x="262980" y="14060"/>
                </a:cubicBezTo>
                <a:close/>
                <a:moveTo>
                  <a:pt x="262980" y="0"/>
                </a:moveTo>
                <a:cubicBezTo>
                  <a:pt x="287886" y="0"/>
                  <a:pt x="307972" y="20086"/>
                  <a:pt x="307972" y="44992"/>
                </a:cubicBezTo>
                <a:cubicBezTo>
                  <a:pt x="307972" y="69497"/>
                  <a:pt x="287886" y="89984"/>
                  <a:pt x="262980" y="89984"/>
                </a:cubicBezTo>
                <a:cubicBezTo>
                  <a:pt x="238475" y="89984"/>
                  <a:pt x="217988" y="69497"/>
                  <a:pt x="217988" y="44992"/>
                </a:cubicBezTo>
                <a:cubicBezTo>
                  <a:pt x="217988" y="20086"/>
                  <a:pt x="238475" y="0"/>
                  <a:pt x="262980" y="0"/>
                </a:cubicBezTo>
                <a:close/>
              </a:path>
            </a:pathLst>
          </a:custGeom>
          <a:solidFill>
            <a:schemeClr val="bg1"/>
          </a:solidFill>
          <a:ln>
            <a:noFill/>
          </a:ln>
          <a:effectLst/>
        </p:spPr>
        <p:txBody>
          <a:bodyPr wrap="square" anchor="ctr">
            <a:noAutofit/>
          </a:bodyPr>
          <a:lstStyle/>
          <a:p>
            <a:endParaRPr lang="en-US"/>
          </a:p>
        </p:txBody>
      </p:sp>
      <p:sp>
        <p:nvSpPr>
          <p:cNvPr id="57" name="Freeform 56">
            <a:extLst>
              <a:ext uri="{FF2B5EF4-FFF2-40B4-BE49-F238E27FC236}">
                <a16:creationId xmlns:a16="http://schemas.microsoft.com/office/drawing/2014/main" id="{50039F72-658D-4A4B-8C95-3C6A6698CCFF}"/>
              </a:ext>
            </a:extLst>
          </p:cNvPr>
          <p:cNvSpPr>
            <a:spLocks noChangeArrowheads="1"/>
          </p:cNvSpPr>
          <p:nvPr/>
        </p:nvSpPr>
        <p:spPr bwMode="auto">
          <a:xfrm>
            <a:off x="2783132" y="3053951"/>
            <a:ext cx="710701" cy="692454"/>
          </a:xfrm>
          <a:custGeom>
            <a:avLst/>
            <a:gdLst>
              <a:gd name="connsiteX0" fmla="*/ 368394 w 578872"/>
              <a:gd name="connsiteY0" fmla="*/ 460543 h 551882"/>
              <a:gd name="connsiteX1" fmla="*/ 375590 w 578872"/>
              <a:gd name="connsiteY1" fmla="*/ 467526 h 551882"/>
              <a:gd name="connsiteX2" fmla="*/ 375590 w 578872"/>
              <a:gd name="connsiteY2" fmla="*/ 543101 h 551882"/>
              <a:gd name="connsiteX3" fmla="*/ 368394 w 578872"/>
              <a:gd name="connsiteY3" fmla="*/ 550083 h 551882"/>
              <a:gd name="connsiteX4" fmla="*/ 361598 w 578872"/>
              <a:gd name="connsiteY4" fmla="*/ 543101 h 551882"/>
              <a:gd name="connsiteX5" fmla="*/ 361598 w 578872"/>
              <a:gd name="connsiteY5" fmla="*/ 467526 h 551882"/>
              <a:gd name="connsiteX6" fmla="*/ 368394 w 578872"/>
              <a:gd name="connsiteY6" fmla="*/ 460543 h 551882"/>
              <a:gd name="connsiteX7" fmla="*/ 211883 w 578872"/>
              <a:gd name="connsiteY7" fmla="*/ 460543 h 551882"/>
              <a:gd name="connsiteX8" fmla="*/ 219079 w 578872"/>
              <a:gd name="connsiteY8" fmla="*/ 467526 h 551882"/>
              <a:gd name="connsiteX9" fmla="*/ 219079 w 578872"/>
              <a:gd name="connsiteY9" fmla="*/ 543101 h 551882"/>
              <a:gd name="connsiteX10" fmla="*/ 211883 w 578872"/>
              <a:gd name="connsiteY10" fmla="*/ 550083 h 551882"/>
              <a:gd name="connsiteX11" fmla="*/ 205087 w 578872"/>
              <a:gd name="connsiteY11" fmla="*/ 543101 h 551882"/>
              <a:gd name="connsiteX12" fmla="*/ 205087 w 578872"/>
              <a:gd name="connsiteY12" fmla="*/ 467526 h 551882"/>
              <a:gd name="connsiteX13" fmla="*/ 211883 w 578872"/>
              <a:gd name="connsiteY13" fmla="*/ 460543 h 551882"/>
              <a:gd name="connsiteX14" fmla="*/ 213111 w 578872"/>
              <a:gd name="connsiteY14" fmla="*/ 381387 h 551882"/>
              <a:gd name="connsiteX15" fmla="*/ 368950 w 578872"/>
              <a:gd name="connsiteY15" fmla="*/ 381387 h 551882"/>
              <a:gd name="connsiteX16" fmla="*/ 428763 w 578872"/>
              <a:gd name="connsiteY16" fmla="*/ 445733 h 551882"/>
              <a:gd name="connsiteX17" fmla="*/ 449921 w 578872"/>
              <a:gd name="connsiteY17" fmla="*/ 543275 h 551882"/>
              <a:gd name="connsiteX18" fmla="*/ 444225 w 578872"/>
              <a:gd name="connsiteY18" fmla="*/ 551882 h 551882"/>
              <a:gd name="connsiteX19" fmla="*/ 443004 w 578872"/>
              <a:gd name="connsiteY19" fmla="*/ 551882 h 551882"/>
              <a:gd name="connsiteX20" fmla="*/ 436087 w 578872"/>
              <a:gd name="connsiteY20" fmla="*/ 546144 h 551882"/>
              <a:gd name="connsiteX21" fmla="*/ 415336 w 578872"/>
              <a:gd name="connsiteY21" fmla="*/ 449421 h 551882"/>
              <a:gd name="connsiteX22" fmla="*/ 368950 w 578872"/>
              <a:gd name="connsiteY22" fmla="*/ 395732 h 551882"/>
              <a:gd name="connsiteX23" fmla="*/ 213111 w 578872"/>
              <a:gd name="connsiteY23" fmla="*/ 395732 h 551882"/>
              <a:gd name="connsiteX24" fmla="*/ 167132 w 578872"/>
              <a:gd name="connsiteY24" fmla="*/ 449831 h 551882"/>
              <a:gd name="connsiteX25" fmla="*/ 145974 w 578872"/>
              <a:gd name="connsiteY25" fmla="*/ 544095 h 551882"/>
              <a:gd name="connsiteX26" fmla="*/ 137429 w 578872"/>
              <a:gd name="connsiteY26" fmla="*/ 549423 h 551882"/>
              <a:gd name="connsiteX27" fmla="*/ 132140 w 578872"/>
              <a:gd name="connsiteY27" fmla="*/ 541226 h 551882"/>
              <a:gd name="connsiteX28" fmla="*/ 152891 w 578872"/>
              <a:gd name="connsiteY28" fmla="*/ 446552 h 551882"/>
              <a:gd name="connsiteX29" fmla="*/ 213111 w 578872"/>
              <a:gd name="connsiteY29" fmla="*/ 381387 h 551882"/>
              <a:gd name="connsiteX30" fmla="*/ 289232 w 578872"/>
              <a:gd name="connsiteY30" fmla="*/ 221543 h 551882"/>
              <a:gd name="connsiteX31" fmla="*/ 233830 w 578872"/>
              <a:gd name="connsiteY31" fmla="*/ 277030 h 551882"/>
              <a:gd name="connsiteX32" fmla="*/ 289232 w 578872"/>
              <a:gd name="connsiteY32" fmla="*/ 332518 h 551882"/>
              <a:gd name="connsiteX33" fmla="*/ 344634 w 578872"/>
              <a:gd name="connsiteY33" fmla="*/ 277030 h 551882"/>
              <a:gd name="connsiteX34" fmla="*/ 289232 w 578872"/>
              <a:gd name="connsiteY34" fmla="*/ 221543 h 551882"/>
              <a:gd name="connsiteX35" fmla="*/ 382080 w 578872"/>
              <a:gd name="connsiteY35" fmla="*/ 106142 h 551882"/>
              <a:gd name="connsiteX36" fmla="*/ 397161 w 578872"/>
              <a:gd name="connsiteY36" fmla="*/ 121642 h 551882"/>
              <a:gd name="connsiteX37" fmla="*/ 382080 w 578872"/>
              <a:gd name="connsiteY37" fmla="*/ 136305 h 551882"/>
              <a:gd name="connsiteX38" fmla="*/ 366998 w 578872"/>
              <a:gd name="connsiteY38" fmla="*/ 121642 h 551882"/>
              <a:gd name="connsiteX39" fmla="*/ 382080 w 578872"/>
              <a:gd name="connsiteY39" fmla="*/ 106142 h 551882"/>
              <a:gd name="connsiteX40" fmla="*/ 290749 w 578872"/>
              <a:gd name="connsiteY40" fmla="*/ 106142 h 551882"/>
              <a:gd name="connsiteX41" fmla="*/ 305412 w 578872"/>
              <a:gd name="connsiteY41" fmla="*/ 121642 h 551882"/>
              <a:gd name="connsiteX42" fmla="*/ 290749 w 578872"/>
              <a:gd name="connsiteY42" fmla="*/ 136305 h 551882"/>
              <a:gd name="connsiteX43" fmla="*/ 275249 w 578872"/>
              <a:gd name="connsiteY43" fmla="*/ 121642 h 551882"/>
              <a:gd name="connsiteX44" fmla="*/ 290749 w 578872"/>
              <a:gd name="connsiteY44" fmla="*/ 106142 h 551882"/>
              <a:gd name="connsiteX45" fmla="*/ 200379 w 578872"/>
              <a:gd name="connsiteY45" fmla="*/ 106142 h 551882"/>
              <a:gd name="connsiteX46" fmla="*/ 215460 w 578872"/>
              <a:gd name="connsiteY46" fmla="*/ 121642 h 551882"/>
              <a:gd name="connsiteX47" fmla="*/ 200379 w 578872"/>
              <a:gd name="connsiteY47" fmla="*/ 136305 h 551882"/>
              <a:gd name="connsiteX48" fmla="*/ 185297 w 578872"/>
              <a:gd name="connsiteY48" fmla="*/ 121642 h 551882"/>
              <a:gd name="connsiteX49" fmla="*/ 200379 w 578872"/>
              <a:gd name="connsiteY49" fmla="*/ 106142 h 551882"/>
              <a:gd name="connsiteX50" fmla="*/ 66401 w 578872"/>
              <a:gd name="connsiteY50" fmla="*/ 14280 h 551882"/>
              <a:gd name="connsiteX51" fmla="*/ 14258 w 578872"/>
              <a:gd name="connsiteY51" fmla="*/ 66912 h 551882"/>
              <a:gd name="connsiteX52" fmla="*/ 14258 w 578872"/>
              <a:gd name="connsiteY52" fmla="*/ 175031 h 551882"/>
              <a:gd name="connsiteX53" fmla="*/ 66401 w 578872"/>
              <a:gd name="connsiteY53" fmla="*/ 226847 h 551882"/>
              <a:gd name="connsiteX54" fmla="*/ 240755 w 578872"/>
              <a:gd name="connsiteY54" fmla="*/ 226847 h 551882"/>
              <a:gd name="connsiteX55" fmla="*/ 289232 w 578872"/>
              <a:gd name="connsiteY55" fmla="*/ 207263 h 551882"/>
              <a:gd name="connsiteX56" fmla="*/ 338116 w 578872"/>
              <a:gd name="connsiteY56" fmla="*/ 226847 h 551882"/>
              <a:gd name="connsiteX57" fmla="*/ 383742 w 578872"/>
              <a:gd name="connsiteY57" fmla="*/ 226847 h 551882"/>
              <a:gd name="connsiteX58" fmla="*/ 395963 w 578872"/>
              <a:gd name="connsiteY58" fmla="*/ 241127 h 551882"/>
              <a:gd name="connsiteX59" fmla="*/ 395963 w 578872"/>
              <a:gd name="connsiteY59" fmla="*/ 241535 h 551882"/>
              <a:gd name="connsiteX60" fmla="*/ 396370 w 578872"/>
              <a:gd name="connsiteY60" fmla="*/ 272134 h 551882"/>
              <a:gd name="connsiteX61" fmla="*/ 462364 w 578872"/>
              <a:gd name="connsiteY61" fmla="*/ 230927 h 551882"/>
              <a:gd name="connsiteX62" fmla="*/ 476622 w 578872"/>
              <a:gd name="connsiteY62" fmla="*/ 226847 h 551882"/>
              <a:gd name="connsiteX63" fmla="*/ 512063 w 578872"/>
              <a:gd name="connsiteY63" fmla="*/ 226847 h 551882"/>
              <a:gd name="connsiteX64" fmla="*/ 564614 w 578872"/>
              <a:gd name="connsiteY64" fmla="*/ 175031 h 551882"/>
              <a:gd name="connsiteX65" fmla="*/ 564614 w 578872"/>
              <a:gd name="connsiteY65" fmla="*/ 66912 h 551882"/>
              <a:gd name="connsiteX66" fmla="*/ 512063 w 578872"/>
              <a:gd name="connsiteY66" fmla="*/ 14280 h 551882"/>
              <a:gd name="connsiteX67" fmla="*/ 66401 w 578872"/>
              <a:gd name="connsiteY67" fmla="*/ 0 h 551882"/>
              <a:gd name="connsiteX68" fmla="*/ 512063 w 578872"/>
              <a:gd name="connsiteY68" fmla="*/ 0 h 551882"/>
              <a:gd name="connsiteX69" fmla="*/ 578872 w 578872"/>
              <a:gd name="connsiteY69" fmla="*/ 66912 h 551882"/>
              <a:gd name="connsiteX70" fmla="*/ 578872 w 578872"/>
              <a:gd name="connsiteY70" fmla="*/ 175031 h 551882"/>
              <a:gd name="connsiteX71" fmla="*/ 512063 w 578872"/>
              <a:gd name="connsiteY71" fmla="*/ 241127 h 551882"/>
              <a:gd name="connsiteX72" fmla="*/ 476622 w 578872"/>
              <a:gd name="connsiteY72" fmla="*/ 241127 h 551882"/>
              <a:gd name="connsiteX73" fmla="*/ 469697 w 578872"/>
              <a:gd name="connsiteY73" fmla="*/ 243167 h 551882"/>
              <a:gd name="connsiteX74" fmla="*/ 398000 w 578872"/>
              <a:gd name="connsiteY74" fmla="*/ 288454 h 551882"/>
              <a:gd name="connsiteX75" fmla="*/ 393111 w 578872"/>
              <a:gd name="connsiteY75" fmla="*/ 289678 h 551882"/>
              <a:gd name="connsiteX76" fmla="*/ 389852 w 578872"/>
              <a:gd name="connsiteY76" fmla="*/ 289270 h 551882"/>
              <a:gd name="connsiteX77" fmla="*/ 382927 w 578872"/>
              <a:gd name="connsiteY77" fmla="*/ 280294 h 551882"/>
              <a:gd name="connsiteX78" fmla="*/ 382520 w 578872"/>
              <a:gd name="connsiteY78" fmla="*/ 279070 h 551882"/>
              <a:gd name="connsiteX79" fmla="*/ 381705 w 578872"/>
              <a:gd name="connsiteY79" fmla="*/ 242351 h 551882"/>
              <a:gd name="connsiteX80" fmla="*/ 381298 w 578872"/>
              <a:gd name="connsiteY80" fmla="*/ 241127 h 551882"/>
              <a:gd name="connsiteX81" fmla="*/ 349115 w 578872"/>
              <a:gd name="connsiteY81" fmla="*/ 241127 h 551882"/>
              <a:gd name="connsiteX82" fmla="*/ 358892 w 578872"/>
              <a:gd name="connsiteY82" fmla="*/ 277030 h 551882"/>
              <a:gd name="connsiteX83" fmla="*/ 289232 w 578872"/>
              <a:gd name="connsiteY83" fmla="*/ 346798 h 551882"/>
              <a:gd name="connsiteX84" fmla="*/ 219572 w 578872"/>
              <a:gd name="connsiteY84" fmla="*/ 277030 h 551882"/>
              <a:gd name="connsiteX85" fmla="*/ 229756 w 578872"/>
              <a:gd name="connsiteY85" fmla="*/ 241127 h 551882"/>
              <a:gd name="connsiteX86" fmla="*/ 66401 w 578872"/>
              <a:gd name="connsiteY86" fmla="*/ 241127 h 551882"/>
              <a:gd name="connsiteX87" fmla="*/ 0 w 578872"/>
              <a:gd name="connsiteY87" fmla="*/ 175031 h 551882"/>
              <a:gd name="connsiteX88" fmla="*/ 0 w 578872"/>
              <a:gd name="connsiteY88" fmla="*/ 66912 h 551882"/>
              <a:gd name="connsiteX89" fmla="*/ 66401 w 578872"/>
              <a:gd name="connsiteY89" fmla="*/ 0 h 551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578872" h="551882">
                <a:moveTo>
                  <a:pt x="368394" y="460543"/>
                </a:moveTo>
                <a:cubicBezTo>
                  <a:pt x="372392" y="460543"/>
                  <a:pt x="375590" y="463418"/>
                  <a:pt x="375590" y="467526"/>
                </a:cubicBezTo>
                <a:lnTo>
                  <a:pt x="375590" y="543101"/>
                </a:lnTo>
                <a:cubicBezTo>
                  <a:pt x="375590" y="547208"/>
                  <a:pt x="372392" y="550083"/>
                  <a:pt x="368394" y="550083"/>
                </a:cubicBezTo>
                <a:cubicBezTo>
                  <a:pt x="364396" y="550083"/>
                  <a:pt x="361598" y="547208"/>
                  <a:pt x="361598" y="543101"/>
                </a:cubicBezTo>
                <a:lnTo>
                  <a:pt x="361598" y="467526"/>
                </a:lnTo>
                <a:cubicBezTo>
                  <a:pt x="361598" y="463418"/>
                  <a:pt x="364396" y="460543"/>
                  <a:pt x="368394" y="460543"/>
                </a:cubicBezTo>
                <a:close/>
                <a:moveTo>
                  <a:pt x="211883" y="460543"/>
                </a:moveTo>
                <a:cubicBezTo>
                  <a:pt x="215881" y="460543"/>
                  <a:pt x="219079" y="463418"/>
                  <a:pt x="219079" y="467526"/>
                </a:cubicBezTo>
                <a:lnTo>
                  <a:pt x="219079" y="543101"/>
                </a:lnTo>
                <a:cubicBezTo>
                  <a:pt x="219079" y="547208"/>
                  <a:pt x="215881" y="550083"/>
                  <a:pt x="211883" y="550083"/>
                </a:cubicBezTo>
                <a:cubicBezTo>
                  <a:pt x="207885" y="550083"/>
                  <a:pt x="205087" y="547208"/>
                  <a:pt x="205087" y="543101"/>
                </a:cubicBezTo>
                <a:lnTo>
                  <a:pt x="205087" y="467526"/>
                </a:lnTo>
                <a:cubicBezTo>
                  <a:pt x="205087" y="463418"/>
                  <a:pt x="207885" y="460543"/>
                  <a:pt x="211883" y="460543"/>
                </a:cubicBezTo>
                <a:close/>
                <a:moveTo>
                  <a:pt x="213111" y="381387"/>
                </a:moveTo>
                <a:lnTo>
                  <a:pt x="368950" y="381387"/>
                </a:lnTo>
                <a:cubicBezTo>
                  <a:pt x="403536" y="381387"/>
                  <a:pt x="413708" y="392043"/>
                  <a:pt x="428763" y="445733"/>
                </a:cubicBezTo>
                <a:lnTo>
                  <a:pt x="449921" y="543275"/>
                </a:lnTo>
                <a:cubicBezTo>
                  <a:pt x="451142" y="546964"/>
                  <a:pt x="448701" y="550653"/>
                  <a:pt x="444225" y="551882"/>
                </a:cubicBezTo>
                <a:cubicBezTo>
                  <a:pt x="443818" y="551882"/>
                  <a:pt x="443411" y="551882"/>
                  <a:pt x="443004" y="551882"/>
                </a:cubicBezTo>
                <a:cubicBezTo>
                  <a:pt x="439749" y="551882"/>
                  <a:pt x="436901" y="549423"/>
                  <a:pt x="436087" y="546144"/>
                </a:cubicBezTo>
                <a:lnTo>
                  <a:pt x="415336" y="449421"/>
                </a:lnTo>
                <a:cubicBezTo>
                  <a:pt x="400281" y="397781"/>
                  <a:pt x="393364" y="395732"/>
                  <a:pt x="368950" y="395732"/>
                </a:cubicBezTo>
                <a:lnTo>
                  <a:pt x="213111" y="395732"/>
                </a:lnTo>
                <a:cubicBezTo>
                  <a:pt x="188291" y="395732"/>
                  <a:pt x="181374" y="397781"/>
                  <a:pt x="167132" y="449831"/>
                </a:cubicBezTo>
                <a:lnTo>
                  <a:pt x="145974" y="544095"/>
                </a:lnTo>
                <a:cubicBezTo>
                  <a:pt x="145160" y="547784"/>
                  <a:pt x="141091" y="550243"/>
                  <a:pt x="137429" y="549423"/>
                </a:cubicBezTo>
                <a:cubicBezTo>
                  <a:pt x="133767" y="548603"/>
                  <a:pt x="131326" y="544915"/>
                  <a:pt x="132140" y="541226"/>
                </a:cubicBezTo>
                <a:lnTo>
                  <a:pt x="152891" y="446552"/>
                </a:lnTo>
                <a:cubicBezTo>
                  <a:pt x="168353" y="392043"/>
                  <a:pt x="178525" y="381387"/>
                  <a:pt x="213111" y="381387"/>
                </a:cubicBezTo>
                <a:close/>
                <a:moveTo>
                  <a:pt x="289232" y="221543"/>
                </a:moveTo>
                <a:cubicBezTo>
                  <a:pt x="258679" y="221543"/>
                  <a:pt x="233830" y="246431"/>
                  <a:pt x="233830" y="277030"/>
                </a:cubicBezTo>
                <a:cubicBezTo>
                  <a:pt x="233830" y="307630"/>
                  <a:pt x="258679" y="332518"/>
                  <a:pt x="289232" y="332518"/>
                </a:cubicBezTo>
                <a:cubicBezTo>
                  <a:pt x="319785" y="332518"/>
                  <a:pt x="344634" y="307630"/>
                  <a:pt x="344634" y="277030"/>
                </a:cubicBezTo>
                <a:cubicBezTo>
                  <a:pt x="344634" y="246431"/>
                  <a:pt x="319785" y="221543"/>
                  <a:pt x="289232" y="221543"/>
                </a:cubicBezTo>
                <a:close/>
                <a:moveTo>
                  <a:pt x="382080" y="106142"/>
                </a:moveTo>
                <a:cubicBezTo>
                  <a:pt x="390458" y="106142"/>
                  <a:pt x="397161" y="112845"/>
                  <a:pt x="397161" y="121642"/>
                </a:cubicBezTo>
                <a:cubicBezTo>
                  <a:pt x="397161" y="129602"/>
                  <a:pt x="390458" y="136305"/>
                  <a:pt x="382080" y="136305"/>
                </a:cubicBezTo>
                <a:cubicBezTo>
                  <a:pt x="373701" y="136305"/>
                  <a:pt x="366998" y="129602"/>
                  <a:pt x="366998" y="121642"/>
                </a:cubicBezTo>
                <a:cubicBezTo>
                  <a:pt x="366998" y="112845"/>
                  <a:pt x="373701" y="106142"/>
                  <a:pt x="382080" y="106142"/>
                </a:cubicBezTo>
                <a:close/>
                <a:moveTo>
                  <a:pt x="290749" y="106142"/>
                </a:moveTo>
                <a:cubicBezTo>
                  <a:pt x="299128" y="106142"/>
                  <a:pt x="305412" y="112845"/>
                  <a:pt x="305412" y="121642"/>
                </a:cubicBezTo>
                <a:cubicBezTo>
                  <a:pt x="305412" y="129602"/>
                  <a:pt x="299128" y="136305"/>
                  <a:pt x="290749" y="136305"/>
                </a:cubicBezTo>
                <a:cubicBezTo>
                  <a:pt x="282371" y="136305"/>
                  <a:pt x="275249" y="129602"/>
                  <a:pt x="275249" y="121642"/>
                </a:cubicBezTo>
                <a:cubicBezTo>
                  <a:pt x="275249" y="112845"/>
                  <a:pt x="282371" y="106142"/>
                  <a:pt x="290749" y="106142"/>
                </a:cubicBezTo>
                <a:close/>
                <a:moveTo>
                  <a:pt x="200379" y="106142"/>
                </a:moveTo>
                <a:cubicBezTo>
                  <a:pt x="209176" y="106142"/>
                  <a:pt x="215460" y="112845"/>
                  <a:pt x="215460" y="121642"/>
                </a:cubicBezTo>
                <a:cubicBezTo>
                  <a:pt x="215460" y="129602"/>
                  <a:pt x="209176" y="136305"/>
                  <a:pt x="200379" y="136305"/>
                </a:cubicBezTo>
                <a:cubicBezTo>
                  <a:pt x="192419" y="136305"/>
                  <a:pt x="185297" y="129602"/>
                  <a:pt x="185297" y="121642"/>
                </a:cubicBezTo>
                <a:cubicBezTo>
                  <a:pt x="185297" y="112845"/>
                  <a:pt x="192419" y="106142"/>
                  <a:pt x="200379" y="106142"/>
                </a:cubicBezTo>
                <a:close/>
                <a:moveTo>
                  <a:pt x="66401" y="14280"/>
                </a:moveTo>
                <a:cubicBezTo>
                  <a:pt x="37478" y="14280"/>
                  <a:pt x="14258" y="37536"/>
                  <a:pt x="14258" y="66912"/>
                </a:cubicBezTo>
                <a:lnTo>
                  <a:pt x="14258" y="175031"/>
                </a:lnTo>
                <a:cubicBezTo>
                  <a:pt x="14258" y="203591"/>
                  <a:pt x="37478" y="226847"/>
                  <a:pt x="66401" y="226847"/>
                </a:cubicBezTo>
                <a:lnTo>
                  <a:pt x="240755" y="226847"/>
                </a:lnTo>
                <a:cubicBezTo>
                  <a:pt x="253384" y="215015"/>
                  <a:pt x="270493" y="207263"/>
                  <a:pt x="289232" y="207263"/>
                </a:cubicBezTo>
                <a:cubicBezTo>
                  <a:pt x="308379" y="207263"/>
                  <a:pt x="325488" y="215015"/>
                  <a:pt x="338116" y="226847"/>
                </a:cubicBezTo>
                <a:lnTo>
                  <a:pt x="383742" y="226847"/>
                </a:lnTo>
                <a:cubicBezTo>
                  <a:pt x="389852" y="226847"/>
                  <a:pt x="394741" y="232559"/>
                  <a:pt x="395963" y="241127"/>
                </a:cubicBezTo>
                <a:lnTo>
                  <a:pt x="395963" y="241535"/>
                </a:lnTo>
                <a:lnTo>
                  <a:pt x="396370" y="272134"/>
                </a:lnTo>
                <a:lnTo>
                  <a:pt x="462364" y="230927"/>
                </a:lnTo>
                <a:cubicBezTo>
                  <a:pt x="466845" y="228071"/>
                  <a:pt x="471734" y="226847"/>
                  <a:pt x="476622" y="226847"/>
                </a:cubicBezTo>
                <a:lnTo>
                  <a:pt x="512063" y="226847"/>
                </a:lnTo>
                <a:cubicBezTo>
                  <a:pt x="540986" y="226847"/>
                  <a:pt x="564614" y="203591"/>
                  <a:pt x="564614" y="175031"/>
                </a:cubicBezTo>
                <a:lnTo>
                  <a:pt x="564614" y="66912"/>
                </a:lnTo>
                <a:cubicBezTo>
                  <a:pt x="564614" y="37536"/>
                  <a:pt x="540986" y="14280"/>
                  <a:pt x="512063" y="14280"/>
                </a:cubicBezTo>
                <a:close/>
                <a:moveTo>
                  <a:pt x="66401" y="0"/>
                </a:moveTo>
                <a:lnTo>
                  <a:pt x="512063" y="0"/>
                </a:lnTo>
                <a:cubicBezTo>
                  <a:pt x="548726" y="0"/>
                  <a:pt x="578872" y="29784"/>
                  <a:pt x="578872" y="66912"/>
                </a:cubicBezTo>
                <a:lnTo>
                  <a:pt x="578872" y="175031"/>
                </a:lnTo>
                <a:cubicBezTo>
                  <a:pt x="578872" y="211751"/>
                  <a:pt x="548726" y="241127"/>
                  <a:pt x="512063" y="241127"/>
                </a:cubicBezTo>
                <a:lnTo>
                  <a:pt x="476622" y="241127"/>
                </a:lnTo>
                <a:cubicBezTo>
                  <a:pt x="474178" y="241127"/>
                  <a:pt x="471734" y="241943"/>
                  <a:pt x="469697" y="243167"/>
                </a:cubicBezTo>
                <a:lnTo>
                  <a:pt x="398000" y="288454"/>
                </a:lnTo>
                <a:cubicBezTo>
                  <a:pt x="396370" y="289270"/>
                  <a:pt x="394741" y="289678"/>
                  <a:pt x="393111" y="289678"/>
                </a:cubicBezTo>
                <a:cubicBezTo>
                  <a:pt x="391889" y="289678"/>
                  <a:pt x="391074" y="289678"/>
                  <a:pt x="389852" y="289270"/>
                </a:cubicBezTo>
                <a:cubicBezTo>
                  <a:pt x="385371" y="287638"/>
                  <a:pt x="383334" y="282334"/>
                  <a:pt x="382927" y="280294"/>
                </a:cubicBezTo>
                <a:lnTo>
                  <a:pt x="382520" y="279070"/>
                </a:lnTo>
                <a:lnTo>
                  <a:pt x="381705" y="242351"/>
                </a:lnTo>
                <a:cubicBezTo>
                  <a:pt x="381705" y="241943"/>
                  <a:pt x="381298" y="241535"/>
                  <a:pt x="381298" y="241127"/>
                </a:cubicBezTo>
                <a:lnTo>
                  <a:pt x="349115" y="241127"/>
                </a:lnTo>
                <a:cubicBezTo>
                  <a:pt x="355226" y="252143"/>
                  <a:pt x="358892" y="263974"/>
                  <a:pt x="358892" y="277030"/>
                </a:cubicBezTo>
                <a:cubicBezTo>
                  <a:pt x="358892" y="315382"/>
                  <a:pt x="327525" y="346798"/>
                  <a:pt x="289232" y="346798"/>
                </a:cubicBezTo>
                <a:cubicBezTo>
                  <a:pt x="250939" y="346798"/>
                  <a:pt x="219572" y="315382"/>
                  <a:pt x="219572" y="277030"/>
                </a:cubicBezTo>
                <a:cubicBezTo>
                  <a:pt x="219572" y="263974"/>
                  <a:pt x="223238" y="252143"/>
                  <a:pt x="229756" y="241127"/>
                </a:cubicBezTo>
                <a:lnTo>
                  <a:pt x="66401" y="241127"/>
                </a:lnTo>
                <a:cubicBezTo>
                  <a:pt x="30145" y="241127"/>
                  <a:pt x="0" y="211751"/>
                  <a:pt x="0" y="175031"/>
                </a:cubicBezTo>
                <a:lnTo>
                  <a:pt x="0" y="66912"/>
                </a:lnTo>
                <a:cubicBezTo>
                  <a:pt x="0" y="29784"/>
                  <a:pt x="30145" y="0"/>
                  <a:pt x="66401" y="0"/>
                </a:cubicBezTo>
                <a:close/>
              </a:path>
            </a:pathLst>
          </a:custGeom>
          <a:solidFill>
            <a:srgbClr val="FFFFFF"/>
          </a:solidFill>
          <a:ln>
            <a:noFill/>
          </a:ln>
          <a:effectLst/>
        </p:spPr>
        <p:txBody>
          <a:bodyPr wrap="square" anchor="ctr">
            <a:noAutofit/>
          </a:bodyPr>
          <a:lstStyle/>
          <a:p>
            <a:endParaRPr lang="en-US" sz="725"/>
          </a:p>
        </p:txBody>
      </p:sp>
      <p:sp>
        <p:nvSpPr>
          <p:cNvPr id="58" name="Freeform 57">
            <a:extLst>
              <a:ext uri="{FF2B5EF4-FFF2-40B4-BE49-F238E27FC236}">
                <a16:creationId xmlns:a16="http://schemas.microsoft.com/office/drawing/2014/main" id="{5213D22A-1A90-5848-B1D8-27AE4AB5EDCF}"/>
              </a:ext>
            </a:extLst>
          </p:cNvPr>
          <p:cNvSpPr>
            <a:spLocks noChangeArrowheads="1"/>
          </p:cNvSpPr>
          <p:nvPr/>
        </p:nvSpPr>
        <p:spPr bwMode="auto">
          <a:xfrm>
            <a:off x="1794501" y="5245323"/>
            <a:ext cx="690555" cy="840698"/>
          </a:xfrm>
          <a:custGeom>
            <a:avLst/>
            <a:gdLst>
              <a:gd name="connsiteX0" fmla="*/ 346796 w 547692"/>
              <a:gd name="connsiteY0" fmla="*/ 425065 h 551309"/>
              <a:gd name="connsiteX1" fmla="*/ 345968 w 547692"/>
              <a:gd name="connsiteY1" fmla="*/ 425890 h 551309"/>
              <a:gd name="connsiteX2" fmla="*/ 345968 w 547692"/>
              <a:gd name="connsiteY2" fmla="*/ 480761 h 551309"/>
              <a:gd name="connsiteX3" fmla="*/ 338512 w 547692"/>
              <a:gd name="connsiteY3" fmla="*/ 487774 h 551309"/>
              <a:gd name="connsiteX4" fmla="*/ 334371 w 547692"/>
              <a:gd name="connsiteY4" fmla="*/ 487774 h 551309"/>
              <a:gd name="connsiteX5" fmla="*/ 360465 w 547692"/>
              <a:gd name="connsiteY5" fmla="*/ 533569 h 551309"/>
              <a:gd name="connsiteX6" fmla="*/ 386973 w 547692"/>
              <a:gd name="connsiteY6" fmla="*/ 487774 h 551309"/>
              <a:gd name="connsiteX7" fmla="*/ 382417 w 547692"/>
              <a:gd name="connsiteY7" fmla="*/ 487774 h 551309"/>
              <a:gd name="connsiteX8" fmla="*/ 374962 w 547692"/>
              <a:gd name="connsiteY8" fmla="*/ 480761 h 551309"/>
              <a:gd name="connsiteX9" fmla="*/ 374962 w 547692"/>
              <a:gd name="connsiteY9" fmla="*/ 425890 h 551309"/>
              <a:gd name="connsiteX10" fmla="*/ 373719 w 547692"/>
              <a:gd name="connsiteY10" fmla="*/ 425065 h 551309"/>
              <a:gd name="connsiteX11" fmla="*/ 346796 w 547692"/>
              <a:gd name="connsiteY11" fmla="*/ 410625 h 551309"/>
              <a:gd name="connsiteX12" fmla="*/ 373719 w 547692"/>
              <a:gd name="connsiteY12" fmla="*/ 410625 h 551309"/>
              <a:gd name="connsiteX13" fmla="*/ 389459 w 547692"/>
              <a:gd name="connsiteY13" fmla="*/ 425890 h 551309"/>
              <a:gd name="connsiteX14" fmla="*/ 389459 w 547692"/>
              <a:gd name="connsiteY14" fmla="*/ 473335 h 551309"/>
              <a:gd name="connsiteX15" fmla="*/ 393601 w 547692"/>
              <a:gd name="connsiteY15" fmla="*/ 473335 h 551309"/>
              <a:gd name="connsiteX16" fmla="*/ 402713 w 547692"/>
              <a:gd name="connsiteY16" fmla="*/ 478285 h 551309"/>
              <a:gd name="connsiteX17" fmla="*/ 402713 w 547692"/>
              <a:gd name="connsiteY17" fmla="*/ 489012 h 551309"/>
              <a:gd name="connsiteX18" fmla="*/ 369577 w 547692"/>
              <a:gd name="connsiteY18" fmla="*/ 546358 h 551309"/>
              <a:gd name="connsiteX19" fmla="*/ 360465 w 547692"/>
              <a:gd name="connsiteY19" fmla="*/ 551309 h 551309"/>
              <a:gd name="connsiteX20" fmla="*/ 351353 w 547692"/>
              <a:gd name="connsiteY20" fmla="*/ 546358 h 551309"/>
              <a:gd name="connsiteX21" fmla="*/ 318217 w 547692"/>
              <a:gd name="connsiteY21" fmla="*/ 489012 h 551309"/>
              <a:gd name="connsiteX22" fmla="*/ 318217 w 547692"/>
              <a:gd name="connsiteY22" fmla="*/ 478285 h 551309"/>
              <a:gd name="connsiteX23" fmla="*/ 327329 w 547692"/>
              <a:gd name="connsiteY23" fmla="*/ 473335 h 551309"/>
              <a:gd name="connsiteX24" fmla="*/ 331471 w 547692"/>
              <a:gd name="connsiteY24" fmla="*/ 473335 h 551309"/>
              <a:gd name="connsiteX25" fmla="*/ 331471 w 547692"/>
              <a:gd name="connsiteY25" fmla="*/ 425890 h 551309"/>
              <a:gd name="connsiteX26" fmla="*/ 346796 w 547692"/>
              <a:gd name="connsiteY26" fmla="*/ 410625 h 551309"/>
              <a:gd name="connsiteX27" fmla="*/ 84665 w 547692"/>
              <a:gd name="connsiteY27" fmla="*/ 367212 h 551309"/>
              <a:gd name="connsiteX28" fmla="*/ 128383 w 547692"/>
              <a:gd name="connsiteY28" fmla="*/ 367212 h 551309"/>
              <a:gd name="connsiteX29" fmla="*/ 135264 w 547692"/>
              <a:gd name="connsiteY29" fmla="*/ 374241 h 551309"/>
              <a:gd name="connsiteX30" fmla="*/ 128383 w 547692"/>
              <a:gd name="connsiteY30" fmla="*/ 381270 h 551309"/>
              <a:gd name="connsiteX31" fmla="*/ 84665 w 547692"/>
              <a:gd name="connsiteY31" fmla="*/ 381270 h 551309"/>
              <a:gd name="connsiteX32" fmla="*/ 77783 w 547692"/>
              <a:gd name="connsiteY32" fmla="*/ 374241 h 551309"/>
              <a:gd name="connsiteX33" fmla="*/ 84665 w 547692"/>
              <a:gd name="connsiteY33" fmla="*/ 367212 h 551309"/>
              <a:gd name="connsiteX34" fmla="*/ 284001 w 547692"/>
              <a:gd name="connsiteY34" fmla="*/ 313355 h 551309"/>
              <a:gd name="connsiteX35" fmla="*/ 292614 w 547692"/>
              <a:gd name="connsiteY35" fmla="*/ 321577 h 551309"/>
              <a:gd name="connsiteX36" fmla="*/ 284001 w 547692"/>
              <a:gd name="connsiteY36" fmla="*/ 330211 h 551309"/>
              <a:gd name="connsiteX37" fmla="*/ 274956 w 547692"/>
              <a:gd name="connsiteY37" fmla="*/ 321988 h 551309"/>
              <a:gd name="connsiteX38" fmla="*/ 284001 w 547692"/>
              <a:gd name="connsiteY38" fmla="*/ 313355 h 551309"/>
              <a:gd name="connsiteX39" fmla="*/ 435739 w 547692"/>
              <a:gd name="connsiteY39" fmla="*/ 303898 h 551309"/>
              <a:gd name="connsiteX40" fmla="*/ 444573 w 547692"/>
              <a:gd name="connsiteY40" fmla="*/ 312120 h 551309"/>
              <a:gd name="connsiteX41" fmla="*/ 435739 w 547692"/>
              <a:gd name="connsiteY41" fmla="*/ 321576 h 551309"/>
              <a:gd name="connsiteX42" fmla="*/ 426905 w 547692"/>
              <a:gd name="connsiteY42" fmla="*/ 312942 h 551309"/>
              <a:gd name="connsiteX43" fmla="*/ 435739 w 547692"/>
              <a:gd name="connsiteY43" fmla="*/ 303898 h 551309"/>
              <a:gd name="connsiteX44" fmla="*/ 360179 w 547692"/>
              <a:gd name="connsiteY44" fmla="*/ 291976 h 551309"/>
              <a:gd name="connsiteX45" fmla="*/ 334056 w 547692"/>
              <a:gd name="connsiteY45" fmla="*/ 319520 h 551309"/>
              <a:gd name="connsiteX46" fmla="*/ 341403 w 547692"/>
              <a:gd name="connsiteY46" fmla="*/ 337198 h 551309"/>
              <a:gd name="connsiteX47" fmla="*/ 358954 w 547692"/>
              <a:gd name="connsiteY47" fmla="*/ 343365 h 551309"/>
              <a:gd name="connsiteX48" fmla="*/ 385077 w 547692"/>
              <a:gd name="connsiteY48" fmla="*/ 315409 h 551309"/>
              <a:gd name="connsiteX49" fmla="*/ 378138 w 547692"/>
              <a:gd name="connsiteY49" fmla="*/ 298143 h 551309"/>
              <a:gd name="connsiteX50" fmla="*/ 361811 w 547692"/>
              <a:gd name="connsiteY50" fmla="*/ 291976 h 551309"/>
              <a:gd name="connsiteX51" fmla="*/ 360179 w 547692"/>
              <a:gd name="connsiteY51" fmla="*/ 291976 h 551309"/>
              <a:gd name="connsiteX52" fmla="*/ 358954 w 547692"/>
              <a:gd name="connsiteY52" fmla="*/ 277587 h 551309"/>
              <a:gd name="connsiteX53" fmla="*/ 387526 w 547692"/>
              <a:gd name="connsiteY53" fmla="*/ 287454 h 551309"/>
              <a:gd name="connsiteX54" fmla="*/ 399363 w 547692"/>
              <a:gd name="connsiteY54" fmla="*/ 315409 h 551309"/>
              <a:gd name="connsiteX55" fmla="*/ 360179 w 547692"/>
              <a:gd name="connsiteY55" fmla="*/ 357343 h 551309"/>
              <a:gd name="connsiteX56" fmla="*/ 357321 w 547692"/>
              <a:gd name="connsiteY56" fmla="*/ 357754 h 551309"/>
              <a:gd name="connsiteX57" fmla="*/ 331607 w 547692"/>
              <a:gd name="connsiteY57" fmla="*/ 347887 h 551309"/>
              <a:gd name="connsiteX58" fmla="*/ 320178 w 547692"/>
              <a:gd name="connsiteY58" fmla="*/ 319520 h 551309"/>
              <a:gd name="connsiteX59" fmla="*/ 358954 w 547692"/>
              <a:gd name="connsiteY59" fmla="*/ 277587 h 551309"/>
              <a:gd name="connsiteX60" fmla="*/ 485553 w 547692"/>
              <a:gd name="connsiteY60" fmla="*/ 270711 h 551309"/>
              <a:gd name="connsiteX61" fmla="*/ 361084 w 547692"/>
              <a:gd name="connsiteY61" fmla="*/ 275654 h 551309"/>
              <a:gd name="connsiteX62" fmla="*/ 235383 w 547692"/>
              <a:gd name="connsiteY62" fmla="*/ 280597 h 551309"/>
              <a:gd name="connsiteX63" fmla="*/ 229632 w 547692"/>
              <a:gd name="connsiteY63" fmla="*/ 290072 h 551309"/>
              <a:gd name="connsiteX64" fmla="*/ 220184 w 547692"/>
              <a:gd name="connsiteY64" fmla="*/ 295427 h 551309"/>
              <a:gd name="connsiteX65" fmla="*/ 220184 w 547692"/>
              <a:gd name="connsiteY65" fmla="*/ 348977 h 551309"/>
              <a:gd name="connsiteX66" fmla="*/ 235383 w 547692"/>
              <a:gd name="connsiteY66" fmla="*/ 364630 h 551309"/>
              <a:gd name="connsiteX67" fmla="*/ 359852 w 547692"/>
              <a:gd name="connsiteY67" fmla="*/ 359687 h 551309"/>
              <a:gd name="connsiteX68" fmla="*/ 485553 w 547692"/>
              <a:gd name="connsiteY68" fmla="*/ 355156 h 551309"/>
              <a:gd name="connsiteX69" fmla="*/ 491305 w 547692"/>
              <a:gd name="connsiteY69" fmla="*/ 345682 h 551309"/>
              <a:gd name="connsiteX70" fmla="*/ 500753 w 547692"/>
              <a:gd name="connsiteY70" fmla="*/ 340327 h 551309"/>
              <a:gd name="connsiteX71" fmla="*/ 500753 w 547692"/>
              <a:gd name="connsiteY71" fmla="*/ 286776 h 551309"/>
              <a:gd name="connsiteX72" fmla="*/ 485553 w 547692"/>
              <a:gd name="connsiteY72" fmla="*/ 270711 h 551309"/>
              <a:gd name="connsiteX73" fmla="*/ 491715 w 547692"/>
              <a:gd name="connsiteY73" fmla="*/ 256705 h 551309"/>
              <a:gd name="connsiteX74" fmla="*/ 498699 w 547692"/>
              <a:gd name="connsiteY74" fmla="*/ 263708 h 551309"/>
              <a:gd name="connsiteX75" fmla="*/ 508558 w 547692"/>
              <a:gd name="connsiteY75" fmla="*/ 274006 h 551309"/>
              <a:gd name="connsiteX76" fmla="*/ 515130 w 547692"/>
              <a:gd name="connsiteY76" fmla="*/ 281009 h 551309"/>
              <a:gd name="connsiteX77" fmla="*/ 515130 w 547692"/>
              <a:gd name="connsiteY77" fmla="*/ 346918 h 551309"/>
              <a:gd name="connsiteX78" fmla="*/ 513076 w 547692"/>
              <a:gd name="connsiteY78" fmla="*/ 351861 h 551309"/>
              <a:gd name="connsiteX79" fmla="*/ 507736 w 547692"/>
              <a:gd name="connsiteY79" fmla="*/ 353920 h 551309"/>
              <a:gd name="connsiteX80" fmla="*/ 501574 w 547692"/>
              <a:gd name="connsiteY80" fmla="*/ 355980 h 551309"/>
              <a:gd name="connsiteX81" fmla="*/ 498699 w 547692"/>
              <a:gd name="connsiteY81" fmla="*/ 362159 h 551309"/>
              <a:gd name="connsiteX82" fmla="*/ 496645 w 547692"/>
              <a:gd name="connsiteY82" fmla="*/ 367514 h 551309"/>
              <a:gd name="connsiteX83" fmla="*/ 491305 w 547692"/>
              <a:gd name="connsiteY83" fmla="*/ 369574 h 551309"/>
              <a:gd name="connsiteX84" fmla="*/ 361084 w 547692"/>
              <a:gd name="connsiteY84" fmla="*/ 374105 h 551309"/>
              <a:gd name="connsiteX85" fmla="*/ 252225 w 547692"/>
              <a:gd name="connsiteY85" fmla="*/ 379460 h 551309"/>
              <a:gd name="connsiteX86" fmla="*/ 229221 w 547692"/>
              <a:gd name="connsiteY86" fmla="*/ 379048 h 551309"/>
              <a:gd name="connsiteX87" fmla="*/ 222238 w 547692"/>
              <a:gd name="connsiteY87" fmla="*/ 372046 h 551309"/>
              <a:gd name="connsiteX88" fmla="*/ 212790 w 547692"/>
              <a:gd name="connsiteY88" fmla="*/ 361747 h 551309"/>
              <a:gd name="connsiteX89" fmla="*/ 206217 w 547692"/>
              <a:gd name="connsiteY89" fmla="*/ 354744 h 551309"/>
              <a:gd name="connsiteX90" fmla="*/ 206217 w 547692"/>
              <a:gd name="connsiteY90" fmla="*/ 289248 h 551309"/>
              <a:gd name="connsiteX91" fmla="*/ 208271 w 547692"/>
              <a:gd name="connsiteY91" fmla="*/ 283893 h 551309"/>
              <a:gd name="connsiteX92" fmla="*/ 213611 w 547692"/>
              <a:gd name="connsiteY92" fmla="*/ 281833 h 551309"/>
              <a:gd name="connsiteX93" fmla="*/ 219773 w 547692"/>
              <a:gd name="connsiteY93" fmla="*/ 279773 h 551309"/>
              <a:gd name="connsiteX94" fmla="*/ 222238 w 547692"/>
              <a:gd name="connsiteY94" fmla="*/ 273183 h 551309"/>
              <a:gd name="connsiteX95" fmla="*/ 224703 w 547692"/>
              <a:gd name="connsiteY95" fmla="*/ 268239 h 551309"/>
              <a:gd name="connsiteX96" fmla="*/ 229632 w 547692"/>
              <a:gd name="connsiteY96" fmla="*/ 266180 h 551309"/>
              <a:gd name="connsiteX97" fmla="*/ 359852 w 547692"/>
              <a:gd name="connsiteY97" fmla="*/ 261237 h 551309"/>
              <a:gd name="connsiteX98" fmla="*/ 491715 w 547692"/>
              <a:gd name="connsiteY98" fmla="*/ 256705 h 551309"/>
              <a:gd name="connsiteX99" fmla="*/ 449692 w 547692"/>
              <a:gd name="connsiteY99" fmla="*/ 236473 h 551309"/>
              <a:gd name="connsiteX100" fmla="*/ 372102 w 547692"/>
              <a:gd name="connsiteY100" fmla="*/ 240831 h 551309"/>
              <a:gd name="connsiteX101" fmla="*/ 361436 w 547692"/>
              <a:gd name="connsiteY101" fmla="*/ 241241 h 551309"/>
              <a:gd name="connsiteX102" fmla="*/ 335179 w 547692"/>
              <a:gd name="connsiteY102" fmla="*/ 243292 h 551309"/>
              <a:gd name="connsiteX103" fmla="*/ 334769 w 547692"/>
              <a:gd name="connsiteY103" fmla="*/ 243292 h 551309"/>
              <a:gd name="connsiteX104" fmla="*/ 315897 w 547692"/>
              <a:gd name="connsiteY104" fmla="*/ 244522 h 551309"/>
              <a:gd name="connsiteX105" fmla="*/ 299487 w 547692"/>
              <a:gd name="connsiteY105" fmla="*/ 245343 h 551309"/>
              <a:gd name="connsiteX106" fmla="*/ 294974 w 547692"/>
              <a:gd name="connsiteY106" fmla="*/ 245343 h 551309"/>
              <a:gd name="connsiteX107" fmla="*/ 279384 w 547692"/>
              <a:gd name="connsiteY107" fmla="*/ 246163 h 551309"/>
              <a:gd name="connsiteX108" fmla="*/ 274051 w 547692"/>
              <a:gd name="connsiteY108" fmla="*/ 246163 h 551309"/>
              <a:gd name="connsiteX109" fmla="*/ 259282 w 547692"/>
              <a:gd name="connsiteY109" fmla="*/ 246163 h 551309"/>
              <a:gd name="connsiteX110" fmla="*/ 255590 w 547692"/>
              <a:gd name="connsiteY110" fmla="*/ 246573 h 551309"/>
              <a:gd name="connsiteX111" fmla="*/ 252718 w 547692"/>
              <a:gd name="connsiteY111" fmla="*/ 246573 h 551309"/>
              <a:gd name="connsiteX112" fmla="*/ 239179 w 547692"/>
              <a:gd name="connsiteY112" fmla="*/ 246163 h 551309"/>
              <a:gd name="connsiteX113" fmla="*/ 232205 w 547692"/>
              <a:gd name="connsiteY113" fmla="*/ 246163 h 551309"/>
              <a:gd name="connsiteX114" fmla="*/ 225231 w 547692"/>
              <a:gd name="connsiteY114" fmla="*/ 245753 h 551309"/>
              <a:gd name="connsiteX115" fmla="*/ 219077 w 547692"/>
              <a:gd name="connsiteY115" fmla="*/ 245753 h 551309"/>
              <a:gd name="connsiteX116" fmla="*/ 218667 w 547692"/>
              <a:gd name="connsiteY116" fmla="*/ 245753 h 551309"/>
              <a:gd name="connsiteX117" fmla="*/ 218256 w 547692"/>
              <a:gd name="connsiteY117" fmla="*/ 245753 h 551309"/>
              <a:gd name="connsiteX118" fmla="*/ 212102 w 547692"/>
              <a:gd name="connsiteY118" fmla="*/ 245343 h 551309"/>
              <a:gd name="connsiteX119" fmla="*/ 206769 w 547692"/>
              <a:gd name="connsiteY119" fmla="*/ 244932 h 551309"/>
              <a:gd name="connsiteX120" fmla="*/ 191590 w 547692"/>
              <a:gd name="connsiteY120" fmla="*/ 243292 h 551309"/>
              <a:gd name="connsiteX121" fmla="*/ 190359 w 547692"/>
              <a:gd name="connsiteY121" fmla="*/ 243702 h 551309"/>
              <a:gd name="connsiteX122" fmla="*/ 189949 w 547692"/>
              <a:gd name="connsiteY122" fmla="*/ 243702 h 551309"/>
              <a:gd name="connsiteX123" fmla="*/ 188718 w 547692"/>
              <a:gd name="connsiteY123" fmla="*/ 244522 h 551309"/>
              <a:gd name="connsiteX124" fmla="*/ 187487 w 547692"/>
              <a:gd name="connsiteY124" fmla="*/ 246983 h 551309"/>
              <a:gd name="connsiteX125" fmla="*/ 187487 w 547692"/>
              <a:gd name="connsiteY125" fmla="*/ 274872 h 551309"/>
              <a:gd name="connsiteX126" fmla="*/ 187487 w 547692"/>
              <a:gd name="connsiteY126" fmla="*/ 284305 h 551309"/>
              <a:gd name="connsiteX127" fmla="*/ 187487 w 547692"/>
              <a:gd name="connsiteY127" fmla="*/ 323268 h 551309"/>
              <a:gd name="connsiteX128" fmla="*/ 187487 w 547692"/>
              <a:gd name="connsiteY128" fmla="*/ 386839 h 551309"/>
              <a:gd name="connsiteX129" fmla="*/ 193231 w 547692"/>
              <a:gd name="connsiteY129" fmla="*/ 392991 h 551309"/>
              <a:gd name="connsiteX130" fmla="*/ 360205 w 547692"/>
              <a:gd name="connsiteY130" fmla="*/ 390530 h 551309"/>
              <a:gd name="connsiteX131" fmla="*/ 529230 w 547692"/>
              <a:gd name="connsiteY131" fmla="*/ 388479 h 551309"/>
              <a:gd name="connsiteX132" fmla="*/ 532512 w 547692"/>
              <a:gd name="connsiteY132" fmla="*/ 387659 h 551309"/>
              <a:gd name="connsiteX133" fmla="*/ 532923 w 547692"/>
              <a:gd name="connsiteY133" fmla="*/ 384788 h 551309"/>
              <a:gd name="connsiteX134" fmla="*/ 532923 w 547692"/>
              <a:gd name="connsiteY134" fmla="*/ 245343 h 551309"/>
              <a:gd name="connsiteX135" fmla="*/ 527589 w 547692"/>
              <a:gd name="connsiteY135" fmla="*/ 239191 h 551309"/>
              <a:gd name="connsiteX136" fmla="*/ 449692 w 547692"/>
              <a:gd name="connsiteY136" fmla="*/ 236473 h 551309"/>
              <a:gd name="connsiteX137" fmla="*/ 109932 w 547692"/>
              <a:gd name="connsiteY137" fmla="*/ 231953 h 551309"/>
              <a:gd name="connsiteX138" fmla="*/ 118977 w 547692"/>
              <a:gd name="connsiteY138" fmla="*/ 240175 h 551309"/>
              <a:gd name="connsiteX139" fmla="*/ 109932 w 547692"/>
              <a:gd name="connsiteY139" fmla="*/ 248809 h 551309"/>
              <a:gd name="connsiteX140" fmla="*/ 101299 w 547692"/>
              <a:gd name="connsiteY140" fmla="*/ 240586 h 551309"/>
              <a:gd name="connsiteX141" fmla="*/ 109932 w 547692"/>
              <a:gd name="connsiteY141" fmla="*/ 231953 h 551309"/>
              <a:gd name="connsiteX142" fmla="*/ 187487 w 547692"/>
              <a:gd name="connsiteY142" fmla="*/ 208431 h 551309"/>
              <a:gd name="connsiteX143" fmla="*/ 162051 w 547692"/>
              <a:gd name="connsiteY143" fmla="*/ 236320 h 551309"/>
              <a:gd name="connsiteX144" fmla="*/ 173538 w 547692"/>
              <a:gd name="connsiteY144" fmla="*/ 257236 h 551309"/>
              <a:gd name="connsiteX145" fmla="*/ 173538 w 547692"/>
              <a:gd name="connsiteY145" fmla="*/ 246983 h 551309"/>
              <a:gd name="connsiteX146" fmla="*/ 179282 w 547692"/>
              <a:gd name="connsiteY146" fmla="*/ 233859 h 551309"/>
              <a:gd name="connsiteX147" fmla="*/ 189128 w 547692"/>
              <a:gd name="connsiteY147" fmla="*/ 229347 h 551309"/>
              <a:gd name="connsiteX148" fmla="*/ 193231 w 547692"/>
              <a:gd name="connsiteY148" fmla="*/ 229347 h 551309"/>
              <a:gd name="connsiteX149" fmla="*/ 210872 w 547692"/>
              <a:gd name="connsiteY149" fmla="*/ 230578 h 551309"/>
              <a:gd name="connsiteX150" fmla="*/ 212923 w 547692"/>
              <a:gd name="connsiteY150" fmla="*/ 230988 h 551309"/>
              <a:gd name="connsiteX151" fmla="*/ 205538 w 547692"/>
              <a:gd name="connsiteY151" fmla="*/ 214993 h 551309"/>
              <a:gd name="connsiteX152" fmla="*/ 189538 w 547692"/>
              <a:gd name="connsiteY152" fmla="*/ 208431 h 551309"/>
              <a:gd name="connsiteX153" fmla="*/ 187487 w 547692"/>
              <a:gd name="connsiteY153" fmla="*/ 208431 h 551309"/>
              <a:gd name="connsiteX154" fmla="*/ 312205 w 547692"/>
              <a:gd name="connsiteY154" fmla="*/ 187514 h 551309"/>
              <a:gd name="connsiteX155" fmla="*/ 187487 w 547692"/>
              <a:gd name="connsiteY155" fmla="*/ 192435 h 551309"/>
              <a:gd name="connsiteX156" fmla="*/ 62359 w 547692"/>
              <a:gd name="connsiteY156" fmla="*/ 197357 h 551309"/>
              <a:gd name="connsiteX157" fmla="*/ 56615 w 547692"/>
              <a:gd name="connsiteY157" fmla="*/ 206790 h 551309"/>
              <a:gd name="connsiteX158" fmla="*/ 47179 w 547692"/>
              <a:gd name="connsiteY158" fmla="*/ 212122 h 551309"/>
              <a:gd name="connsiteX159" fmla="*/ 47179 w 547692"/>
              <a:gd name="connsiteY159" fmla="*/ 265439 h 551309"/>
              <a:gd name="connsiteX160" fmla="*/ 62769 w 547692"/>
              <a:gd name="connsiteY160" fmla="*/ 281024 h 551309"/>
              <a:gd name="connsiteX161" fmla="*/ 173538 w 547692"/>
              <a:gd name="connsiteY161" fmla="*/ 277333 h 551309"/>
              <a:gd name="connsiteX162" fmla="*/ 173538 w 547692"/>
              <a:gd name="connsiteY162" fmla="*/ 272411 h 551309"/>
              <a:gd name="connsiteX163" fmla="*/ 147282 w 547692"/>
              <a:gd name="connsiteY163" fmla="*/ 236320 h 551309"/>
              <a:gd name="connsiteX164" fmla="*/ 186667 w 547692"/>
              <a:gd name="connsiteY164" fmla="*/ 194486 h 551309"/>
              <a:gd name="connsiteX165" fmla="*/ 215384 w 547692"/>
              <a:gd name="connsiteY165" fmla="*/ 204329 h 551309"/>
              <a:gd name="connsiteX166" fmla="*/ 227282 w 547692"/>
              <a:gd name="connsiteY166" fmla="*/ 231808 h 551309"/>
              <a:gd name="connsiteX167" fmla="*/ 231795 w 547692"/>
              <a:gd name="connsiteY167" fmla="*/ 231808 h 551309"/>
              <a:gd name="connsiteX168" fmla="*/ 239179 w 547692"/>
              <a:gd name="connsiteY168" fmla="*/ 231808 h 551309"/>
              <a:gd name="connsiteX169" fmla="*/ 252308 w 547692"/>
              <a:gd name="connsiteY169" fmla="*/ 232218 h 551309"/>
              <a:gd name="connsiteX170" fmla="*/ 255179 w 547692"/>
              <a:gd name="connsiteY170" fmla="*/ 232218 h 551309"/>
              <a:gd name="connsiteX171" fmla="*/ 255179 w 547692"/>
              <a:gd name="connsiteY171" fmla="*/ 230168 h 551309"/>
              <a:gd name="connsiteX172" fmla="*/ 263384 w 547692"/>
              <a:gd name="connsiteY172" fmla="*/ 221145 h 551309"/>
              <a:gd name="connsiteX173" fmla="*/ 272000 w 547692"/>
              <a:gd name="connsiteY173" fmla="*/ 229347 h 551309"/>
              <a:gd name="connsiteX174" fmla="*/ 271590 w 547692"/>
              <a:gd name="connsiteY174" fmla="*/ 231808 h 551309"/>
              <a:gd name="connsiteX175" fmla="*/ 274872 w 547692"/>
              <a:gd name="connsiteY175" fmla="*/ 231808 h 551309"/>
              <a:gd name="connsiteX176" fmla="*/ 277333 w 547692"/>
              <a:gd name="connsiteY176" fmla="*/ 231808 h 551309"/>
              <a:gd name="connsiteX177" fmla="*/ 297436 w 547692"/>
              <a:gd name="connsiteY177" fmla="*/ 230988 h 551309"/>
              <a:gd name="connsiteX178" fmla="*/ 300307 w 547692"/>
              <a:gd name="connsiteY178" fmla="*/ 230988 h 551309"/>
              <a:gd name="connsiteX179" fmla="*/ 315487 w 547692"/>
              <a:gd name="connsiteY179" fmla="*/ 230168 h 551309"/>
              <a:gd name="connsiteX180" fmla="*/ 324513 w 547692"/>
              <a:gd name="connsiteY180" fmla="*/ 229347 h 551309"/>
              <a:gd name="connsiteX181" fmla="*/ 327795 w 547692"/>
              <a:gd name="connsiteY181" fmla="*/ 229347 h 551309"/>
              <a:gd name="connsiteX182" fmla="*/ 327795 w 547692"/>
              <a:gd name="connsiteY182" fmla="*/ 203509 h 551309"/>
              <a:gd name="connsiteX183" fmla="*/ 312205 w 547692"/>
              <a:gd name="connsiteY183" fmla="*/ 187514 h 551309"/>
              <a:gd name="connsiteX184" fmla="*/ 270974 w 547692"/>
              <a:gd name="connsiteY184" fmla="*/ 155011 h 551309"/>
              <a:gd name="connsiteX185" fmla="*/ 187487 w 547692"/>
              <a:gd name="connsiteY185" fmla="*/ 159625 h 551309"/>
              <a:gd name="connsiteX186" fmla="*/ 18461 w 547692"/>
              <a:gd name="connsiteY186" fmla="*/ 162086 h 551309"/>
              <a:gd name="connsiteX187" fmla="*/ 18051 w 547692"/>
              <a:gd name="connsiteY187" fmla="*/ 162086 h 551309"/>
              <a:gd name="connsiteX188" fmla="*/ 15590 w 547692"/>
              <a:gd name="connsiteY188" fmla="*/ 162906 h 551309"/>
              <a:gd name="connsiteX189" fmla="*/ 14359 w 547692"/>
              <a:gd name="connsiteY189" fmla="*/ 165367 h 551309"/>
              <a:gd name="connsiteX190" fmla="*/ 14359 w 547692"/>
              <a:gd name="connsiteY190" fmla="*/ 305222 h 551309"/>
              <a:gd name="connsiteX191" fmla="*/ 19692 w 547692"/>
              <a:gd name="connsiteY191" fmla="*/ 311374 h 551309"/>
              <a:gd name="connsiteX192" fmla="*/ 173538 w 547692"/>
              <a:gd name="connsiteY192" fmla="*/ 310143 h 551309"/>
              <a:gd name="connsiteX193" fmla="*/ 173538 w 547692"/>
              <a:gd name="connsiteY193" fmla="*/ 291687 h 551309"/>
              <a:gd name="connsiteX194" fmla="*/ 79179 w 547692"/>
              <a:gd name="connsiteY194" fmla="*/ 295789 h 551309"/>
              <a:gd name="connsiteX195" fmla="*/ 56205 w 547692"/>
              <a:gd name="connsiteY195" fmla="*/ 295379 h 551309"/>
              <a:gd name="connsiteX196" fmla="*/ 49231 w 547692"/>
              <a:gd name="connsiteY196" fmla="*/ 287996 h 551309"/>
              <a:gd name="connsiteX197" fmla="*/ 39385 w 547692"/>
              <a:gd name="connsiteY197" fmla="*/ 278563 h 551309"/>
              <a:gd name="connsiteX198" fmla="*/ 32820 w 547692"/>
              <a:gd name="connsiteY198" fmla="*/ 271181 h 551309"/>
              <a:gd name="connsiteX199" fmla="*/ 32820 w 547692"/>
              <a:gd name="connsiteY199" fmla="*/ 205970 h 551309"/>
              <a:gd name="connsiteX200" fmla="*/ 34872 w 547692"/>
              <a:gd name="connsiteY200" fmla="*/ 200228 h 551309"/>
              <a:gd name="connsiteX201" fmla="*/ 40615 w 547692"/>
              <a:gd name="connsiteY201" fmla="*/ 198587 h 551309"/>
              <a:gd name="connsiteX202" fmla="*/ 46359 w 547692"/>
              <a:gd name="connsiteY202" fmla="*/ 196537 h 551309"/>
              <a:gd name="connsiteX203" fmla="*/ 49231 w 547692"/>
              <a:gd name="connsiteY203" fmla="*/ 189975 h 551309"/>
              <a:gd name="connsiteX204" fmla="*/ 51282 w 547692"/>
              <a:gd name="connsiteY204" fmla="*/ 185053 h 551309"/>
              <a:gd name="connsiteX205" fmla="*/ 56615 w 547692"/>
              <a:gd name="connsiteY205" fmla="*/ 182592 h 551309"/>
              <a:gd name="connsiteX206" fmla="*/ 186667 w 547692"/>
              <a:gd name="connsiteY206" fmla="*/ 178081 h 551309"/>
              <a:gd name="connsiteX207" fmla="*/ 318359 w 547692"/>
              <a:gd name="connsiteY207" fmla="*/ 173569 h 551309"/>
              <a:gd name="connsiteX208" fmla="*/ 325333 w 547692"/>
              <a:gd name="connsiteY208" fmla="*/ 180542 h 551309"/>
              <a:gd name="connsiteX209" fmla="*/ 334769 w 547692"/>
              <a:gd name="connsiteY209" fmla="*/ 190385 h 551309"/>
              <a:gd name="connsiteX210" fmla="*/ 341743 w 547692"/>
              <a:gd name="connsiteY210" fmla="*/ 197767 h 551309"/>
              <a:gd name="connsiteX211" fmla="*/ 341743 w 547692"/>
              <a:gd name="connsiteY211" fmla="*/ 228117 h 551309"/>
              <a:gd name="connsiteX212" fmla="*/ 359795 w 547692"/>
              <a:gd name="connsiteY212" fmla="*/ 227297 h 551309"/>
              <a:gd name="connsiteX213" fmla="*/ 360205 w 547692"/>
              <a:gd name="connsiteY213" fmla="*/ 227297 h 551309"/>
              <a:gd name="connsiteX214" fmla="*/ 360205 w 547692"/>
              <a:gd name="connsiteY214" fmla="*/ 163726 h 551309"/>
              <a:gd name="connsiteX215" fmla="*/ 354461 w 547692"/>
              <a:gd name="connsiteY215" fmla="*/ 157164 h 551309"/>
              <a:gd name="connsiteX216" fmla="*/ 270974 w 547692"/>
              <a:gd name="connsiteY216" fmla="*/ 155011 h 551309"/>
              <a:gd name="connsiteX217" fmla="*/ 270923 w 547692"/>
              <a:gd name="connsiteY217" fmla="*/ 140708 h 551309"/>
              <a:gd name="connsiteX218" fmla="*/ 356102 w 547692"/>
              <a:gd name="connsiteY218" fmla="*/ 143220 h 551309"/>
              <a:gd name="connsiteX219" fmla="*/ 374154 w 547692"/>
              <a:gd name="connsiteY219" fmla="*/ 163726 h 551309"/>
              <a:gd name="connsiteX220" fmla="*/ 374154 w 547692"/>
              <a:gd name="connsiteY220" fmla="*/ 226066 h 551309"/>
              <a:gd name="connsiteX221" fmla="*/ 529230 w 547692"/>
              <a:gd name="connsiteY221" fmla="*/ 224836 h 551309"/>
              <a:gd name="connsiteX222" fmla="*/ 547692 w 547692"/>
              <a:gd name="connsiteY222" fmla="*/ 245343 h 551309"/>
              <a:gd name="connsiteX223" fmla="*/ 547692 w 547692"/>
              <a:gd name="connsiteY223" fmla="*/ 384788 h 551309"/>
              <a:gd name="connsiteX224" fmla="*/ 541948 w 547692"/>
              <a:gd name="connsiteY224" fmla="*/ 398322 h 551309"/>
              <a:gd name="connsiteX225" fmla="*/ 527589 w 547692"/>
              <a:gd name="connsiteY225" fmla="*/ 402834 h 551309"/>
              <a:gd name="connsiteX226" fmla="*/ 361025 w 547692"/>
              <a:gd name="connsiteY226" fmla="*/ 404884 h 551309"/>
              <a:gd name="connsiteX227" fmla="*/ 252308 w 547692"/>
              <a:gd name="connsiteY227" fmla="*/ 410216 h 551309"/>
              <a:gd name="connsiteX228" fmla="*/ 191590 w 547692"/>
              <a:gd name="connsiteY228" fmla="*/ 406935 h 551309"/>
              <a:gd name="connsiteX229" fmla="*/ 173538 w 547692"/>
              <a:gd name="connsiteY229" fmla="*/ 386839 h 551309"/>
              <a:gd name="connsiteX230" fmla="*/ 173538 w 547692"/>
              <a:gd name="connsiteY230" fmla="*/ 324498 h 551309"/>
              <a:gd name="connsiteX231" fmla="*/ 78769 w 547692"/>
              <a:gd name="connsiteY231" fmla="*/ 328599 h 551309"/>
              <a:gd name="connsiteX232" fmla="*/ 18461 w 547692"/>
              <a:gd name="connsiteY232" fmla="*/ 325728 h 551309"/>
              <a:gd name="connsiteX233" fmla="*/ 0 w 547692"/>
              <a:gd name="connsiteY233" fmla="*/ 305222 h 551309"/>
              <a:gd name="connsiteX234" fmla="*/ 0 w 547692"/>
              <a:gd name="connsiteY234" fmla="*/ 165367 h 551309"/>
              <a:gd name="connsiteX235" fmla="*/ 5744 w 547692"/>
              <a:gd name="connsiteY235" fmla="*/ 152243 h 551309"/>
              <a:gd name="connsiteX236" fmla="*/ 19692 w 547692"/>
              <a:gd name="connsiteY236" fmla="*/ 147731 h 551309"/>
              <a:gd name="connsiteX237" fmla="*/ 186667 w 547692"/>
              <a:gd name="connsiteY237" fmla="*/ 145270 h 551309"/>
              <a:gd name="connsiteX238" fmla="*/ 270923 w 547692"/>
              <a:gd name="connsiteY238" fmla="*/ 140708 h 551309"/>
              <a:gd name="connsiteX239" fmla="*/ 401377 w 547692"/>
              <a:gd name="connsiteY239" fmla="*/ 86828 h 551309"/>
              <a:gd name="connsiteX240" fmla="*/ 408663 w 547692"/>
              <a:gd name="connsiteY240" fmla="*/ 94114 h 551309"/>
              <a:gd name="connsiteX241" fmla="*/ 408663 w 547692"/>
              <a:gd name="connsiteY241" fmla="*/ 108687 h 551309"/>
              <a:gd name="connsiteX242" fmla="*/ 423236 w 547692"/>
              <a:gd name="connsiteY242" fmla="*/ 108687 h 551309"/>
              <a:gd name="connsiteX243" fmla="*/ 430117 w 547692"/>
              <a:gd name="connsiteY243" fmla="*/ 115568 h 551309"/>
              <a:gd name="connsiteX244" fmla="*/ 423236 w 547692"/>
              <a:gd name="connsiteY244" fmla="*/ 122855 h 551309"/>
              <a:gd name="connsiteX245" fmla="*/ 408663 w 547692"/>
              <a:gd name="connsiteY245" fmla="*/ 122855 h 551309"/>
              <a:gd name="connsiteX246" fmla="*/ 408663 w 547692"/>
              <a:gd name="connsiteY246" fmla="*/ 137427 h 551309"/>
              <a:gd name="connsiteX247" fmla="*/ 401377 w 547692"/>
              <a:gd name="connsiteY247" fmla="*/ 144309 h 551309"/>
              <a:gd name="connsiteX248" fmla="*/ 394495 w 547692"/>
              <a:gd name="connsiteY248" fmla="*/ 137427 h 551309"/>
              <a:gd name="connsiteX249" fmla="*/ 394495 w 547692"/>
              <a:gd name="connsiteY249" fmla="*/ 122855 h 551309"/>
              <a:gd name="connsiteX250" fmla="*/ 379518 w 547692"/>
              <a:gd name="connsiteY250" fmla="*/ 122855 h 551309"/>
              <a:gd name="connsiteX251" fmla="*/ 372636 w 547692"/>
              <a:gd name="connsiteY251" fmla="*/ 115568 h 551309"/>
              <a:gd name="connsiteX252" fmla="*/ 379518 w 547692"/>
              <a:gd name="connsiteY252" fmla="*/ 108687 h 551309"/>
              <a:gd name="connsiteX253" fmla="*/ 394495 w 547692"/>
              <a:gd name="connsiteY253" fmla="*/ 108687 h 551309"/>
              <a:gd name="connsiteX254" fmla="*/ 394495 w 547692"/>
              <a:gd name="connsiteY254" fmla="*/ 94114 h 551309"/>
              <a:gd name="connsiteX255" fmla="*/ 401377 w 547692"/>
              <a:gd name="connsiteY255" fmla="*/ 86828 h 551309"/>
              <a:gd name="connsiteX256" fmla="*/ 187223 w 547692"/>
              <a:gd name="connsiteY256" fmla="*/ 18152 h 551309"/>
              <a:gd name="connsiteX257" fmla="*/ 160715 w 547692"/>
              <a:gd name="connsiteY257" fmla="*/ 63947 h 551309"/>
              <a:gd name="connsiteX258" fmla="*/ 165685 w 547692"/>
              <a:gd name="connsiteY258" fmla="*/ 63947 h 551309"/>
              <a:gd name="connsiteX259" fmla="*/ 172726 w 547692"/>
              <a:gd name="connsiteY259" fmla="*/ 70960 h 551309"/>
              <a:gd name="connsiteX260" fmla="*/ 172726 w 547692"/>
              <a:gd name="connsiteY260" fmla="*/ 125418 h 551309"/>
              <a:gd name="connsiteX261" fmla="*/ 173555 w 547692"/>
              <a:gd name="connsiteY261" fmla="*/ 126656 h 551309"/>
              <a:gd name="connsiteX262" fmla="*/ 200892 w 547692"/>
              <a:gd name="connsiteY262" fmla="*/ 126656 h 551309"/>
              <a:gd name="connsiteX263" fmla="*/ 202134 w 547692"/>
              <a:gd name="connsiteY263" fmla="*/ 125418 h 551309"/>
              <a:gd name="connsiteX264" fmla="*/ 202134 w 547692"/>
              <a:gd name="connsiteY264" fmla="*/ 70960 h 551309"/>
              <a:gd name="connsiteX265" fmla="*/ 209175 w 547692"/>
              <a:gd name="connsiteY265" fmla="*/ 63947 h 551309"/>
              <a:gd name="connsiteX266" fmla="*/ 213732 w 547692"/>
              <a:gd name="connsiteY266" fmla="*/ 63947 h 551309"/>
              <a:gd name="connsiteX267" fmla="*/ 187223 w 547692"/>
              <a:gd name="connsiteY267" fmla="*/ 0 h 551309"/>
              <a:gd name="connsiteX268" fmla="*/ 196335 w 547692"/>
              <a:gd name="connsiteY268" fmla="*/ 5363 h 551309"/>
              <a:gd name="connsiteX269" fmla="*/ 229471 w 547692"/>
              <a:gd name="connsiteY269" fmla="*/ 62297 h 551309"/>
              <a:gd name="connsiteX270" fmla="*/ 229471 w 547692"/>
              <a:gd name="connsiteY270" fmla="*/ 72611 h 551309"/>
              <a:gd name="connsiteX271" fmla="*/ 220359 w 547692"/>
              <a:gd name="connsiteY271" fmla="*/ 78386 h 551309"/>
              <a:gd name="connsiteX272" fmla="*/ 216631 w 547692"/>
              <a:gd name="connsiteY272" fmla="*/ 78386 h 551309"/>
              <a:gd name="connsiteX273" fmla="*/ 216631 w 547692"/>
              <a:gd name="connsiteY273" fmla="*/ 125418 h 551309"/>
              <a:gd name="connsiteX274" fmla="*/ 200892 w 547692"/>
              <a:gd name="connsiteY274" fmla="*/ 140683 h 551309"/>
              <a:gd name="connsiteX275" fmla="*/ 173555 w 547692"/>
              <a:gd name="connsiteY275" fmla="*/ 140683 h 551309"/>
              <a:gd name="connsiteX276" fmla="*/ 158229 w 547692"/>
              <a:gd name="connsiteY276" fmla="*/ 125418 h 551309"/>
              <a:gd name="connsiteX277" fmla="*/ 158229 w 547692"/>
              <a:gd name="connsiteY277" fmla="*/ 78386 h 551309"/>
              <a:gd name="connsiteX278" fmla="*/ 154087 w 547692"/>
              <a:gd name="connsiteY278" fmla="*/ 78386 h 551309"/>
              <a:gd name="connsiteX279" fmla="*/ 144975 w 547692"/>
              <a:gd name="connsiteY279" fmla="*/ 72611 h 551309"/>
              <a:gd name="connsiteX280" fmla="*/ 144975 w 547692"/>
              <a:gd name="connsiteY280" fmla="*/ 62297 h 551309"/>
              <a:gd name="connsiteX281" fmla="*/ 178111 w 547692"/>
              <a:gd name="connsiteY281" fmla="*/ 5363 h 551309"/>
              <a:gd name="connsiteX282" fmla="*/ 187223 w 547692"/>
              <a:gd name="connsiteY282" fmla="*/ 0 h 55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Lst>
            <a:rect l="l" t="t" r="r" b="b"/>
            <a:pathLst>
              <a:path w="547692" h="551309">
                <a:moveTo>
                  <a:pt x="346796" y="425065"/>
                </a:moveTo>
                <a:cubicBezTo>
                  <a:pt x="345968" y="425065"/>
                  <a:pt x="345968" y="425477"/>
                  <a:pt x="345968" y="425890"/>
                </a:cubicBezTo>
                <a:lnTo>
                  <a:pt x="345968" y="480761"/>
                </a:lnTo>
                <a:cubicBezTo>
                  <a:pt x="345968" y="484474"/>
                  <a:pt x="342654" y="487774"/>
                  <a:pt x="338512" y="487774"/>
                </a:cubicBezTo>
                <a:lnTo>
                  <a:pt x="334371" y="487774"/>
                </a:lnTo>
                <a:lnTo>
                  <a:pt x="360465" y="533569"/>
                </a:lnTo>
                <a:lnTo>
                  <a:pt x="386973" y="487774"/>
                </a:lnTo>
                <a:lnTo>
                  <a:pt x="382417" y="487774"/>
                </a:lnTo>
                <a:cubicBezTo>
                  <a:pt x="378275" y="487774"/>
                  <a:pt x="374962" y="484474"/>
                  <a:pt x="374962" y="480761"/>
                </a:cubicBezTo>
                <a:lnTo>
                  <a:pt x="374962" y="425890"/>
                </a:lnTo>
                <a:cubicBezTo>
                  <a:pt x="374962" y="425477"/>
                  <a:pt x="374548" y="425065"/>
                  <a:pt x="373719" y="425065"/>
                </a:cubicBezTo>
                <a:close/>
                <a:moveTo>
                  <a:pt x="346796" y="410625"/>
                </a:moveTo>
                <a:lnTo>
                  <a:pt x="373719" y="410625"/>
                </a:lnTo>
                <a:cubicBezTo>
                  <a:pt x="382417" y="410625"/>
                  <a:pt x="389459" y="417639"/>
                  <a:pt x="389459" y="425890"/>
                </a:cubicBezTo>
                <a:lnTo>
                  <a:pt x="389459" y="473335"/>
                </a:lnTo>
                <a:lnTo>
                  <a:pt x="393601" y="473335"/>
                </a:lnTo>
                <a:cubicBezTo>
                  <a:pt x="397328" y="473335"/>
                  <a:pt x="400642" y="475397"/>
                  <a:pt x="402713" y="478285"/>
                </a:cubicBezTo>
                <a:cubicBezTo>
                  <a:pt x="404784" y="481998"/>
                  <a:pt x="404784" y="485711"/>
                  <a:pt x="402713" y="489012"/>
                </a:cubicBezTo>
                <a:lnTo>
                  <a:pt x="369577" y="546358"/>
                </a:lnTo>
                <a:cubicBezTo>
                  <a:pt x="367920" y="549658"/>
                  <a:pt x="364193" y="551309"/>
                  <a:pt x="360465" y="551309"/>
                </a:cubicBezTo>
                <a:cubicBezTo>
                  <a:pt x="356737" y="551309"/>
                  <a:pt x="353009" y="549658"/>
                  <a:pt x="351353" y="546358"/>
                </a:cubicBezTo>
                <a:lnTo>
                  <a:pt x="318217" y="489012"/>
                </a:lnTo>
                <a:cubicBezTo>
                  <a:pt x="316560" y="485711"/>
                  <a:pt x="316560" y="481998"/>
                  <a:pt x="318217" y="478285"/>
                </a:cubicBezTo>
                <a:cubicBezTo>
                  <a:pt x="320288" y="475397"/>
                  <a:pt x="323601" y="473335"/>
                  <a:pt x="327329" y="473335"/>
                </a:cubicBezTo>
                <a:lnTo>
                  <a:pt x="331471" y="473335"/>
                </a:lnTo>
                <a:lnTo>
                  <a:pt x="331471" y="425890"/>
                </a:lnTo>
                <a:cubicBezTo>
                  <a:pt x="331471" y="417639"/>
                  <a:pt x="338098" y="410625"/>
                  <a:pt x="346796" y="410625"/>
                </a:cubicBezTo>
                <a:close/>
                <a:moveTo>
                  <a:pt x="84665" y="367212"/>
                </a:moveTo>
                <a:lnTo>
                  <a:pt x="128383" y="367212"/>
                </a:lnTo>
                <a:cubicBezTo>
                  <a:pt x="132026" y="367212"/>
                  <a:pt x="135264" y="370520"/>
                  <a:pt x="135264" y="374241"/>
                </a:cubicBezTo>
                <a:cubicBezTo>
                  <a:pt x="135264" y="378376"/>
                  <a:pt x="132026" y="381270"/>
                  <a:pt x="128383" y="381270"/>
                </a:cubicBezTo>
                <a:lnTo>
                  <a:pt x="84665" y="381270"/>
                </a:lnTo>
                <a:cubicBezTo>
                  <a:pt x="81021" y="381270"/>
                  <a:pt x="77783" y="378376"/>
                  <a:pt x="77783" y="374241"/>
                </a:cubicBezTo>
                <a:cubicBezTo>
                  <a:pt x="77783" y="370520"/>
                  <a:pt x="81021" y="367212"/>
                  <a:pt x="84665" y="367212"/>
                </a:cubicBezTo>
                <a:close/>
                <a:moveTo>
                  <a:pt x="284001" y="313355"/>
                </a:moveTo>
                <a:cubicBezTo>
                  <a:pt x="288738" y="312944"/>
                  <a:pt x="292614" y="316644"/>
                  <a:pt x="292614" y="321577"/>
                </a:cubicBezTo>
                <a:cubicBezTo>
                  <a:pt x="292614" y="326099"/>
                  <a:pt x="288738" y="329799"/>
                  <a:pt x="284001" y="330211"/>
                </a:cubicBezTo>
                <a:cubicBezTo>
                  <a:pt x="278832" y="330622"/>
                  <a:pt x="274956" y="326922"/>
                  <a:pt x="274956" y="321988"/>
                </a:cubicBezTo>
                <a:cubicBezTo>
                  <a:pt x="274956" y="317055"/>
                  <a:pt x="278832" y="313355"/>
                  <a:pt x="284001" y="313355"/>
                </a:cubicBezTo>
                <a:close/>
                <a:moveTo>
                  <a:pt x="435739" y="303898"/>
                </a:moveTo>
                <a:cubicBezTo>
                  <a:pt x="440367" y="303898"/>
                  <a:pt x="444573" y="307598"/>
                  <a:pt x="444573" y="312120"/>
                </a:cubicBezTo>
                <a:cubicBezTo>
                  <a:pt x="444573" y="317053"/>
                  <a:pt x="440367" y="320753"/>
                  <a:pt x="435739" y="321576"/>
                </a:cubicBezTo>
                <a:cubicBezTo>
                  <a:pt x="430691" y="321576"/>
                  <a:pt x="426905" y="317876"/>
                  <a:pt x="426905" y="312942"/>
                </a:cubicBezTo>
                <a:cubicBezTo>
                  <a:pt x="426905" y="308420"/>
                  <a:pt x="430691" y="304309"/>
                  <a:pt x="435739" y="303898"/>
                </a:cubicBezTo>
                <a:close/>
                <a:moveTo>
                  <a:pt x="360179" y="291976"/>
                </a:moveTo>
                <a:cubicBezTo>
                  <a:pt x="345893" y="292798"/>
                  <a:pt x="334056" y="305543"/>
                  <a:pt x="334056" y="319520"/>
                </a:cubicBezTo>
                <a:cubicBezTo>
                  <a:pt x="334056" y="326920"/>
                  <a:pt x="336913" y="332676"/>
                  <a:pt x="341403" y="337198"/>
                </a:cubicBezTo>
                <a:cubicBezTo>
                  <a:pt x="346301" y="341720"/>
                  <a:pt x="352423" y="343776"/>
                  <a:pt x="358954" y="343365"/>
                </a:cubicBezTo>
                <a:cubicBezTo>
                  <a:pt x="373240" y="342131"/>
                  <a:pt x="385077" y="329798"/>
                  <a:pt x="385077" y="315409"/>
                </a:cubicBezTo>
                <a:cubicBezTo>
                  <a:pt x="385077" y="308420"/>
                  <a:pt x="382628" y="302254"/>
                  <a:pt x="378138" y="298143"/>
                </a:cubicBezTo>
                <a:cubicBezTo>
                  <a:pt x="373648" y="294031"/>
                  <a:pt x="367934" y="291976"/>
                  <a:pt x="361811" y="291976"/>
                </a:cubicBezTo>
                <a:cubicBezTo>
                  <a:pt x="361403" y="291976"/>
                  <a:pt x="360587" y="291976"/>
                  <a:pt x="360179" y="291976"/>
                </a:cubicBezTo>
                <a:close/>
                <a:moveTo>
                  <a:pt x="358954" y="277587"/>
                </a:moveTo>
                <a:cubicBezTo>
                  <a:pt x="369975" y="276765"/>
                  <a:pt x="379771" y="280465"/>
                  <a:pt x="387526" y="287454"/>
                </a:cubicBezTo>
                <a:cubicBezTo>
                  <a:pt x="395281" y="294854"/>
                  <a:pt x="399363" y="304309"/>
                  <a:pt x="399363" y="315409"/>
                </a:cubicBezTo>
                <a:cubicBezTo>
                  <a:pt x="399363" y="337198"/>
                  <a:pt x="381812" y="356109"/>
                  <a:pt x="360179" y="357343"/>
                </a:cubicBezTo>
                <a:cubicBezTo>
                  <a:pt x="359362" y="357343"/>
                  <a:pt x="358138" y="357754"/>
                  <a:pt x="357321" y="357754"/>
                </a:cubicBezTo>
                <a:cubicBezTo>
                  <a:pt x="347934" y="357754"/>
                  <a:pt x="338546" y="354054"/>
                  <a:pt x="331607" y="347887"/>
                </a:cubicBezTo>
                <a:cubicBezTo>
                  <a:pt x="324260" y="340898"/>
                  <a:pt x="320178" y="330620"/>
                  <a:pt x="320178" y="319520"/>
                </a:cubicBezTo>
                <a:cubicBezTo>
                  <a:pt x="320178" y="298143"/>
                  <a:pt x="337321" y="279231"/>
                  <a:pt x="358954" y="277587"/>
                </a:cubicBezTo>
                <a:close/>
                <a:moveTo>
                  <a:pt x="485553" y="270711"/>
                </a:moveTo>
                <a:cubicBezTo>
                  <a:pt x="444064" y="269475"/>
                  <a:pt x="401753" y="272771"/>
                  <a:pt x="361084" y="275654"/>
                </a:cubicBezTo>
                <a:cubicBezTo>
                  <a:pt x="320006" y="278950"/>
                  <a:pt x="277284" y="281421"/>
                  <a:pt x="235383" y="280597"/>
                </a:cubicBezTo>
                <a:cubicBezTo>
                  <a:pt x="234151" y="284305"/>
                  <a:pt x="232097" y="287188"/>
                  <a:pt x="229632" y="290072"/>
                </a:cubicBezTo>
                <a:cubicBezTo>
                  <a:pt x="226757" y="292955"/>
                  <a:pt x="223470" y="294191"/>
                  <a:pt x="220184" y="295427"/>
                </a:cubicBezTo>
                <a:lnTo>
                  <a:pt x="220184" y="348977"/>
                </a:lnTo>
                <a:cubicBezTo>
                  <a:pt x="227578" y="351449"/>
                  <a:pt x="233329" y="357628"/>
                  <a:pt x="235383" y="364630"/>
                </a:cubicBezTo>
                <a:cubicBezTo>
                  <a:pt x="276873" y="365866"/>
                  <a:pt x="319184" y="362983"/>
                  <a:pt x="359852" y="359687"/>
                </a:cubicBezTo>
                <a:cubicBezTo>
                  <a:pt x="401342" y="357216"/>
                  <a:pt x="443242" y="353920"/>
                  <a:pt x="485553" y="355156"/>
                </a:cubicBezTo>
                <a:cubicBezTo>
                  <a:pt x="486786" y="351449"/>
                  <a:pt x="488840" y="348153"/>
                  <a:pt x="491305" y="345682"/>
                </a:cubicBezTo>
                <a:cubicBezTo>
                  <a:pt x="494180" y="343210"/>
                  <a:pt x="497466" y="341151"/>
                  <a:pt x="500753" y="340327"/>
                </a:cubicBezTo>
                <a:lnTo>
                  <a:pt x="500753" y="286776"/>
                </a:lnTo>
                <a:cubicBezTo>
                  <a:pt x="493769" y="284305"/>
                  <a:pt x="487607" y="278126"/>
                  <a:pt x="485553" y="270711"/>
                </a:cubicBezTo>
                <a:close/>
                <a:moveTo>
                  <a:pt x="491715" y="256705"/>
                </a:moveTo>
                <a:cubicBezTo>
                  <a:pt x="495823" y="256705"/>
                  <a:pt x="498699" y="260001"/>
                  <a:pt x="498699" y="263708"/>
                </a:cubicBezTo>
                <a:cubicBezTo>
                  <a:pt x="498699" y="269063"/>
                  <a:pt x="502807" y="273183"/>
                  <a:pt x="508558" y="274006"/>
                </a:cubicBezTo>
                <a:cubicBezTo>
                  <a:pt x="512255" y="274006"/>
                  <a:pt x="515130" y="277302"/>
                  <a:pt x="515130" y="281009"/>
                </a:cubicBezTo>
                <a:lnTo>
                  <a:pt x="515130" y="346918"/>
                </a:lnTo>
                <a:cubicBezTo>
                  <a:pt x="515130" y="348565"/>
                  <a:pt x="514309" y="350213"/>
                  <a:pt x="513076" y="351861"/>
                </a:cubicBezTo>
                <a:cubicBezTo>
                  <a:pt x="511433" y="353096"/>
                  <a:pt x="509790" y="353920"/>
                  <a:pt x="507736" y="353920"/>
                </a:cubicBezTo>
                <a:cubicBezTo>
                  <a:pt x="505271" y="353920"/>
                  <a:pt x="502807" y="354332"/>
                  <a:pt x="501574" y="355980"/>
                </a:cubicBezTo>
                <a:cubicBezTo>
                  <a:pt x="499520" y="357628"/>
                  <a:pt x="498699" y="359687"/>
                  <a:pt x="498699" y="362159"/>
                </a:cubicBezTo>
                <a:cubicBezTo>
                  <a:pt x="498699" y="364219"/>
                  <a:pt x="498288" y="365866"/>
                  <a:pt x="496645" y="367514"/>
                </a:cubicBezTo>
                <a:cubicBezTo>
                  <a:pt x="495412" y="368750"/>
                  <a:pt x="493358" y="369574"/>
                  <a:pt x="491305" y="369574"/>
                </a:cubicBezTo>
                <a:cubicBezTo>
                  <a:pt x="448172" y="367926"/>
                  <a:pt x="403807" y="371222"/>
                  <a:pt x="361084" y="374105"/>
                </a:cubicBezTo>
                <a:cubicBezTo>
                  <a:pt x="325346" y="376989"/>
                  <a:pt x="288786" y="379460"/>
                  <a:pt x="252225" y="379460"/>
                </a:cubicBezTo>
                <a:cubicBezTo>
                  <a:pt x="244420" y="379460"/>
                  <a:pt x="236615" y="379460"/>
                  <a:pt x="229221" y="379048"/>
                </a:cubicBezTo>
                <a:cubicBezTo>
                  <a:pt x="225524" y="379048"/>
                  <a:pt x="222238" y="375753"/>
                  <a:pt x="222238" y="372046"/>
                </a:cubicBezTo>
                <a:cubicBezTo>
                  <a:pt x="222238" y="366690"/>
                  <a:pt x="217719" y="362159"/>
                  <a:pt x="212790" y="361747"/>
                </a:cubicBezTo>
                <a:cubicBezTo>
                  <a:pt x="209093" y="361747"/>
                  <a:pt x="206217" y="358452"/>
                  <a:pt x="206217" y="354744"/>
                </a:cubicBezTo>
                <a:lnTo>
                  <a:pt x="206217" y="289248"/>
                </a:lnTo>
                <a:cubicBezTo>
                  <a:pt x="206217" y="287188"/>
                  <a:pt x="207039" y="285128"/>
                  <a:pt x="208271" y="283893"/>
                </a:cubicBezTo>
                <a:cubicBezTo>
                  <a:pt x="209503" y="282245"/>
                  <a:pt x="211557" y="281421"/>
                  <a:pt x="213611" y="281833"/>
                </a:cubicBezTo>
                <a:cubicBezTo>
                  <a:pt x="215665" y="281833"/>
                  <a:pt x="217719" y="281421"/>
                  <a:pt x="219773" y="279773"/>
                </a:cubicBezTo>
                <a:cubicBezTo>
                  <a:pt x="221416" y="277714"/>
                  <a:pt x="222238" y="275654"/>
                  <a:pt x="222238" y="273183"/>
                </a:cubicBezTo>
                <a:cubicBezTo>
                  <a:pt x="222238" y="271535"/>
                  <a:pt x="223059" y="269475"/>
                  <a:pt x="224703" y="268239"/>
                </a:cubicBezTo>
                <a:cubicBezTo>
                  <a:pt x="225935" y="267004"/>
                  <a:pt x="227578" y="266180"/>
                  <a:pt x="229632" y="266180"/>
                </a:cubicBezTo>
                <a:cubicBezTo>
                  <a:pt x="272765" y="267416"/>
                  <a:pt x="317130" y="264532"/>
                  <a:pt x="359852" y="261237"/>
                </a:cubicBezTo>
                <a:cubicBezTo>
                  <a:pt x="403396" y="258353"/>
                  <a:pt x="448172" y="255058"/>
                  <a:pt x="491715" y="256705"/>
                </a:cubicBezTo>
                <a:close/>
                <a:moveTo>
                  <a:pt x="449692" y="236473"/>
                </a:moveTo>
                <a:cubicBezTo>
                  <a:pt x="423692" y="237037"/>
                  <a:pt x="397743" y="238781"/>
                  <a:pt x="372102" y="240831"/>
                </a:cubicBezTo>
                <a:lnTo>
                  <a:pt x="361436" y="241241"/>
                </a:lnTo>
                <a:cubicBezTo>
                  <a:pt x="352410" y="242061"/>
                  <a:pt x="343795" y="242472"/>
                  <a:pt x="335179" y="243292"/>
                </a:cubicBezTo>
                <a:cubicBezTo>
                  <a:pt x="334769" y="243292"/>
                  <a:pt x="334769" y="243292"/>
                  <a:pt x="334769" y="243292"/>
                </a:cubicBezTo>
                <a:cubicBezTo>
                  <a:pt x="328615" y="243292"/>
                  <a:pt x="322051" y="243702"/>
                  <a:pt x="315897" y="244522"/>
                </a:cubicBezTo>
                <a:cubicBezTo>
                  <a:pt x="310564" y="244522"/>
                  <a:pt x="305231" y="244932"/>
                  <a:pt x="299487" y="245343"/>
                </a:cubicBezTo>
                <a:cubicBezTo>
                  <a:pt x="297846" y="245343"/>
                  <a:pt x="296615" y="245343"/>
                  <a:pt x="294974" y="245343"/>
                </a:cubicBezTo>
                <a:cubicBezTo>
                  <a:pt x="290051" y="245753"/>
                  <a:pt x="284307" y="245753"/>
                  <a:pt x="279384" y="246163"/>
                </a:cubicBezTo>
                <a:cubicBezTo>
                  <a:pt x="277333" y="246163"/>
                  <a:pt x="275692" y="246163"/>
                  <a:pt x="274051" y="246163"/>
                </a:cubicBezTo>
                <a:cubicBezTo>
                  <a:pt x="269128" y="246163"/>
                  <a:pt x="264205" y="246163"/>
                  <a:pt x="259282" y="246163"/>
                </a:cubicBezTo>
                <a:cubicBezTo>
                  <a:pt x="258051" y="246573"/>
                  <a:pt x="256820" y="246573"/>
                  <a:pt x="255590" y="246573"/>
                </a:cubicBezTo>
                <a:cubicBezTo>
                  <a:pt x="254769" y="246573"/>
                  <a:pt x="253949" y="246573"/>
                  <a:pt x="252718" y="246573"/>
                </a:cubicBezTo>
                <a:cubicBezTo>
                  <a:pt x="248205" y="246573"/>
                  <a:pt x="243692" y="246163"/>
                  <a:pt x="239179" y="246163"/>
                </a:cubicBezTo>
                <a:cubicBezTo>
                  <a:pt x="236718" y="246163"/>
                  <a:pt x="234256" y="246163"/>
                  <a:pt x="232205" y="246163"/>
                </a:cubicBezTo>
                <a:cubicBezTo>
                  <a:pt x="229743" y="246163"/>
                  <a:pt x="227282" y="246163"/>
                  <a:pt x="225231" y="245753"/>
                </a:cubicBezTo>
                <a:lnTo>
                  <a:pt x="219077" y="245753"/>
                </a:lnTo>
                <a:cubicBezTo>
                  <a:pt x="219077" y="245753"/>
                  <a:pt x="219077" y="245753"/>
                  <a:pt x="218667" y="245753"/>
                </a:cubicBezTo>
                <a:lnTo>
                  <a:pt x="218256" y="245753"/>
                </a:lnTo>
                <a:cubicBezTo>
                  <a:pt x="216205" y="245343"/>
                  <a:pt x="214154" y="245343"/>
                  <a:pt x="212102" y="245343"/>
                </a:cubicBezTo>
                <a:cubicBezTo>
                  <a:pt x="210051" y="244932"/>
                  <a:pt x="208410" y="244932"/>
                  <a:pt x="206769" y="244932"/>
                </a:cubicBezTo>
                <a:cubicBezTo>
                  <a:pt x="201436" y="244522"/>
                  <a:pt x="196513" y="244112"/>
                  <a:pt x="191590" y="243292"/>
                </a:cubicBezTo>
                <a:cubicBezTo>
                  <a:pt x="191179" y="243292"/>
                  <a:pt x="190769" y="243292"/>
                  <a:pt x="190359" y="243702"/>
                </a:cubicBezTo>
                <a:cubicBezTo>
                  <a:pt x="190359" y="243702"/>
                  <a:pt x="189949" y="243702"/>
                  <a:pt x="189949" y="243702"/>
                </a:cubicBezTo>
                <a:cubicBezTo>
                  <a:pt x="189538" y="243702"/>
                  <a:pt x="188718" y="244522"/>
                  <a:pt x="188718" y="244522"/>
                </a:cubicBezTo>
                <a:cubicBezTo>
                  <a:pt x="187897" y="244932"/>
                  <a:pt x="187487" y="246163"/>
                  <a:pt x="187487" y="246983"/>
                </a:cubicBezTo>
                <a:lnTo>
                  <a:pt x="187487" y="274872"/>
                </a:lnTo>
                <a:lnTo>
                  <a:pt x="187487" y="284305"/>
                </a:lnTo>
                <a:lnTo>
                  <a:pt x="187487" y="323268"/>
                </a:lnTo>
                <a:lnTo>
                  <a:pt x="187487" y="386839"/>
                </a:lnTo>
                <a:cubicBezTo>
                  <a:pt x="187487" y="389710"/>
                  <a:pt x="189949" y="392991"/>
                  <a:pt x="193231" y="392991"/>
                </a:cubicBezTo>
                <a:cubicBezTo>
                  <a:pt x="248205" y="398732"/>
                  <a:pt x="305231" y="394631"/>
                  <a:pt x="360205" y="390530"/>
                </a:cubicBezTo>
                <a:cubicBezTo>
                  <a:pt x="415179" y="386839"/>
                  <a:pt x="472615" y="382737"/>
                  <a:pt x="529230" y="388479"/>
                </a:cubicBezTo>
                <a:cubicBezTo>
                  <a:pt x="530461" y="388479"/>
                  <a:pt x="531692" y="388069"/>
                  <a:pt x="532512" y="387659"/>
                </a:cubicBezTo>
                <a:cubicBezTo>
                  <a:pt x="532923" y="386839"/>
                  <a:pt x="532923" y="386018"/>
                  <a:pt x="532923" y="384788"/>
                </a:cubicBezTo>
                <a:lnTo>
                  <a:pt x="532923" y="245343"/>
                </a:lnTo>
                <a:cubicBezTo>
                  <a:pt x="532923" y="242472"/>
                  <a:pt x="530871" y="239191"/>
                  <a:pt x="527589" y="239191"/>
                </a:cubicBezTo>
                <a:cubicBezTo>
                  <a:pt x="501743" y="236525"/>
                  <a:pt x="475692" y="235910"/>
                  <a:pt x="449692" y="236473"/>
                </a:cubicBezTo>
                <a:close/>
                <a:moveTo>
                  <a:pt x="109932" y="231953"/>
                </a:moveTo>
                <a:cubicBezTo>
                  <a:pt x="114866" y="231542"/>
                  <a:pt x="118977" y="235242"/>
                  <a:pt x="118977" y="240175"/>
                </a:cubicBezTo>
                <a:cubicBezTo>
                  <a:pt x="118977" y="244697"/>
                  <a:pt x="114866" y="248809"/>
                  <a:pt x="109932" y="248809"/>
                </a:cubicBezTo>
                <a:cubicBezTo>
                  <a:pt x="105410" y="249220"/>
                  <a:pt x="101299" y="245109"/>
                  <a:pt x="101299" y="240586"/>
                </a:cubicBezTo>
                <a:cubicBezTo>
                  <a:pt x="101299" y="235653"/>
                  <a:pt x="105410" y="231953"/>
                  <a:pt x="109932" y="231953"/>
                </a:cubicBezTo>
                <a:close/>
                <a:moveTo>
                  <a:pt x="187487" y="208431"/>
                </a:moveTo>
                <a:cubicBezTo>
                  <a:pt x="173538" y="209661"/>
                  <a:pt x="162051" y="222375"/>
                  <a:pt x="162051" y="236320"/>
                </a:cubicBezTo>
                <a:cubicBezTo>
                  <a:pt x="162051" y="245753"/>
                  <a:pt x="166154" y="253135"/>
                  <a:pt x="173538" y="257236"/>
                </a:cubicBezTo>
                <a:lnTo>
                  <a:pt x="173538" y="246983"/>
                </a:lnTo>
                <a:cubicBezTo>
                  <a:pt x="173538" y="242061"/>
                  <a:pt x="175590" y="237140"/>
                  <a:pt x="179282" y="233859"/>
                </a:cubicBezTo>
                <a:cubicBezTo>
                  <a:pt x="181743" y="231398"/>
                  <a:pt x="185436" y="229757"/>
                  <a:pt x="189128" y="229347"/>
                </a:cubicBezTo>
                <a:cubicBezTo>
                  <a:pt x="190359" y="229347"/>
                  <a:pt x="192000" y="229347"/>
                  <a:pt x="193231" y="229347"/>
                </a:cubicBezTo>
                <a:cubicBezTo>
                  <a:pt x="198974" y="230168"/>
                  <a:pt x="204718" y="230578"/>
                  <a:pt x="210872" y="230578"/>
                </a:cubicBezTo>
                <a:cubicBezTo>
                  <a:pt x="211282" y="230578"/>
                  <a:pt x="212102" y="230988"/>
                  <a:pt x="212923" y="230988"/>
                </a:cubicBezTo>
                <a:cubicBezTo>
                  <a:pt x="212513" y="224836"/>
                  <a:pt x="210051" y="219094"/>
                  <a:pt x="205538" y="214993"/>
                </a:cubicBezTo>
                <a:cubicBezTo>
                  <a:pt x="201436" y="210891"/>
                  <a:pt x="195692" y="208431"/>
                  <a:pt x="189538" y="208431"/>
                </a:cubicBezTo>
                <a:cubicBezTo>
                  <a:pt x="188718" y="208431"/>
                  <a:pt x="188308" y="208431"/>
                  <a:pt x="187487" y="208431"/>
                </a:cubicBezTo>
                <a:close/>
                <a:moveTo>
                  <a:pt x="312205" y="187514"/>
                </a:moveTo>
                <a:cubicBezTo>
                  <a:pt x="270359" y="186283"/>
                  <a:pt x="228513" y="189565"/>
                  <a:pt x="187487" y="192435"/>
                </a:cubicBezTo>
                <a:cubicBezTo>
                  <a:pt x="146872" y="195306"/>
                  <a:pt x="104205" y="198177"/>
                  <a:pt x="62359" y="197357"/>
                </a:cubicBezTo>
                <a:cubicBezTo>
                  <a:pt x="61128" y="201048"/>
                  <a:pt x="59077" y="204329"/>
                  <a:pt x="56615" y="206790"/>
                </a:cubicBezTo>
                <a:cubicBezTo>
                  <a:pt x="53743" y="209251"/>
                  <a:pt x="50461" y="210891"/>
                  <a:pt x="47179" y="212122"/>
                </a:cubicBezTo>
                <a:lnTo>
                  <a:pt x="47179" y="265439"/>
                </a:lnTo>
                <a:cubicBezTo>
                  <a:pt x="54564" y="267900"/>
                  <a:pt x="60308" y="273642"/>
                  <a:pt x="62769" y="281024"/>
                </a:cubicBezTo>
                <a:cubicBezTo>
                  <a:pt x="98462" y="282254"/>
                  <a:pt x="134154" y="279794"/>
                  <a:pt x="173538" y="277333"/>
                </a:cubicBezTo>
                <a:lnTo>
                  <a:pt x="173538" y="272411"/>
                </a:lnTo>
                <a:cubicBezTo>
                  <a:pt x="157949" y="267900"/>
                  <a:pt x="147282" y="253545"/>
                  <a:pt x="147282" y="236320"/>
                </a:cubicBezTo>
                <a:cubicBezTo>
                  <a:pt x="147282" y="214993"/>
                  <a:pt x="164923" y="196127"/>
                  <a:pt x="186667" y="194486"/>
                </a:cubicBezTo>
                <a:cubicBezTo>
                  <a:pt x="197333" y="193666"/>
                  <a:pt x="207590" y="196947"/>
                  <a:pt x="215384" y="204329"/>
                </a:cubicBezTo>
                <a:cubicBezTo>
                  <a:pt x="222769" y="211302"/>
                  <a:pt x="227282" y="221145"/>
                  <a:pt x="227282" y="231808"/>
                </a:cubicBezTo>
                <a:cubicBezTo>
                  <a:pt x="228513" y="231808"/>
                  <a:pt x="230564" y="231808"/>
                  <a:pt x="231795" y="231808"/>
                </a:cubicBezTo>
                <a:cubicBezTo>
                  <a:pt x="234256" y="231808"/>
                  <a:pt x="236718" y="231808"/>
                  <a:pt x="239179" y="231808"/>
                </a:cubicBezTo>
                <a:cubicBezTo>
                  <a:pt x="243692" y="232218"/>
                  <a:pt x="248205" y="232218"/>
                  <a:pt x="252308" y="232218"/>
                </a:cubicBezTo>
                <a:cubicBezTo>
                  <a:pt x="253128" y="232218"/>
                  <a:pt x="254359" y="232218"/>
                  <a:pt x="255179" y="232218"/>
                </a:cubicBezTo>
                <a:cubicBezTo>
                  <a:pt x="255179" y="231808"/>
                  <a:pt x="255179" y="230578"/>
                  <a:pt x="255179" y="230168"/>
                </a:cubicBezTo>
                <a:cubicBezTo>
                  <a:pt x="255179" y="225656"/>
                  <a:pt x="258872" y="221555"/>
                  <a:pt x="263384" y="221145"/>
                </a:cubicBezTo>
                <a:cubicBezTo>
                  <a:pt x="268307" y="221145"/>
                  <a:pt x="272000" y="224836"/>
                  <a:pt x="272000" y="229347"/>
                </a:cubicBezTo>
                <a:cubicBezTo>
                  <a:pt x="272000" y="230578"/>
                  <a:pt x="272000" y="230988"/>
                  <a:pt x="271590" y="231808"/>
                </a:cubicBezTo>
                <a:cubicBezTo>
                  <a:pt x="272820" y="231808"/>
                  <a:pt x="274051" y="231808"/>
                  <a:pt x="274872" y="231808"/>
                </a:cubicBezTo>
                <a:cubicBezTo>
                  <a:pt x="275692" y="231808"/>
                  <a:pt x="276513" y="231808"/>
                  <a:pt x="277333" y="231808"/>
                </a:cubicBezTo>
                <a:cubicBezTo>
                  <a:pt x="284307" y="231808"/>
                  <a:pt x="290872" y="231398"/>
                  <a:pt x="297436" y="230988"/>
                </a:cubicBezTo>
                <a:cubicBezTo>
                  <a:pt x="298256" y="230988"/>
                  <a:pt x="299077" y="230988"/>
                  <a:pt x="300307" y="230988"/>
                </a:cubicBezTo>
                <a:cubicBezTo>
                  <a:pt x="305641" y="230578"/>
                  <a:pt x="310564" y="230578"/>
                  <a:pt x="315487" y="230168"/>
                </a:cubicBezTo>
                <a:cubicBezTo>
                  <a:pt x="318359" y="229757"/>
                  <a:pt x="321641" y="229757"/>
                  <a:pt x="324513" y="229347"/>
                </a:cubicBezTo>
                <a:cubicBezTo>
                  <a:pt x="325333" y="229347"/>
                  <a:pt x="326564" y="229347"/>
                  <a:pt x="327795" y="229347"/>
                </a:cubicBezTo>
                <a:lnTo>
                  <a:pt x="327795" y="203509"/>
                </a:lnTo>
                <a:cubicBezTo>
                  <a:pt x="320000" y="200638"/>
                  <a:pt x="314256" y="194896"/>
                  <a:pt x="312205" y="187514"/>
                </a:cubicBezTo>
                <a:close/>
                <a:moveTo>
                  <a:pt x="270974" y="155011"/>
                </a:moveTo>
                <a:cubicBezTo>
                  <a:pt x="242974" y="155831"/>
                  <a:pt x="214974" y="157779"/>
                  <a:pt x="187487" y="159625"/>
                </a:cubicBezTo>
                <a:cubicBezTo>
                  <a:pt x="132513" y="163726"/>
                  <a:pt x="75487" y="167828"/>
                  <a:pt x="18461" y="162086"/>
                </a:cubicBezTo>
                <a:cubicBezTo>
                  <a:pt x="18051" y="162086"/>
                  <a:pt x="18051" y="162086"/>
                  <a:pt x="18051" y="162086"/>
                </a:cubicBezTo>
                <a:cubicBezTo>
                  <a:pt x="17231" y="162086"/>
                  <a:pt x="16000" y="162496"/>
                  <a:pt x="15590" y="162906"/>
                </a:cubicBezTo>
                <a:cubicBezTo>
                  <a:pt x="14769" y="163726"/>
                  <a:pt x="14359" y="164136"/>
                  <a:pt x="14359" y="165367"/>
                </a:cubicBezTo>
                <a:lnTo>
                  <a:pt x="14359" y="305222"/>
                </a:lnTo>
                <a:cubicBezTo>
                  <a:pt x="14359" y="308093"/>
                  <a:pt x="17231" y="310964"/>
                  <a:pt x="19692" y="311374"/>
                </a:cubicBezTo>
                <a:cubicBezTo>
                  <a:pt x="69333" y="316295"/>
                  <a:pt x="116923" y="313835"/>
                  <a:pt x="173538" y="310143"/>
                </a:cubicBezTo>
                <a:lnTo>
                  <a:pt x="173538" y="291687"/>
                </a:lnTo>
                <a:cubicBezTo>
                  <a:pt x="140308" y="293738"/>
                  <a:pt x="109538" y="295789"/>
                  <a:pt x="79179" y="295789"/>
                </a:cubicBezTo>
                <a:cubicBezTo>
                  <a:pt x="71384" y="295789"/>
                  <a:pt x="63590" y="295789"/>
                  <a:pt x="56205" y="295379"/>
                </a:cubicBezTo>
                <a:cubicBezTo>
                  <a:pt x="52102" y="295379"/>
                  <a:pt x="49231" y="292098"/>
                  <a:pt x="49231" y="287996"/>
                </a:cubicBezTo>
                <a:cubicBezTo>
                  <a:pt x="49231" y="283075"/>
                  <a:pt x="44718" y="278563"/>
                  <a:pt x="39385" y="278563"/>
                </a:cubicBezTo>
                <a:cubicBezTo>
                  <a:pt x="35692" y="278153"/>
                  <a:pt x="32820" y="274872"/>
                  <a:pt x="32820" y="271181"/>
                </a:cubicBezTo>
                <a:lnTo>
                  <a:pt x="32820" y="205970"/>
                </a:lnTo>
                <a:cubicBezTo>
                  <a:pt x="32820" y="203919"/>
                  <a:pt x="33641" y="201458"/>
                  <a:pt x="34872" y="200228"/>
                </a:cubicBezTo>
                <a:cubicBezTo>
                  <a:pt x="36513" y="198998"/>
                  <a:pt x="38564" y="198177"/>
                  <a:pt x="40615" y="198587"/>
                </a:cubicBezTo>
                <a:cubicBezTo>
                  <a:pt x="42667" y="198587"/>
                  <a:pt x="44718" y="197767"/>
                  <a:pt x="46359" y="196537"/>
                </a:cubicBezTo>
                <a:cubicBezTo>
                  <a:pt x="48410" y="194486"/>
                  <a:pt x="49231" y="192435"/>
                  <a:pt x="49231" y="189975"/>
                </a:cubicBezTo>
                <a:cubicBezTo>
                  <a:pt x="49231" y="188334"/>
                  <a:pt x="50051" y="186283"/>
                  <a:pt x="51282" y="185053"/>
                </a:cubicBezTo>
                <a:cubicBezTo>
                  <a:pt x="52923" y="183823"/>
                  <a:pt x="54564" y="182592"/>
                  <a:pt x="56615" y="182592"/>
                </a:cubicBezTo>
                <a:cubicBezTo>
                  <a:pt x="100103" y="184233"/>
                  <a:pt x="144000" y="181362"/>
                  <a:pt x="186667" y="178081"/>
                </a:cubicBezTo>
                <a:cubicBezTo>
                  <a:pt x="229743" y="175210"/>
                  <a:pt x="274461" y="171929"/>
                  <a:pt x="318359" y="173569"/>
                </a:cubicBezTo>
                <a:cubicBezTo>
                  <a:pt x="322051" y="173569"/>
                  <a:pt x="325333" y="176850"/>
                  <a:pt x="325333" y="180542"/>
                </a:cubicBezTo>
                <a:cubicBezTo>
                  <a:pt x="325333" y="185873"/>
                  <a:pt x="329436" y="189975"/>
                  <a:pt x="334769" y="190385"/>
                </a:cubicBezTo>
                <a:cubicBezTo>
                  <a:pt x="338872" y="190795"/>
                  <a:pt x="341743" y="193666"/>
                  <a:pt x="341743" y="197767"/>
                </a:cubicBezTo>
                <a:lnTo>
                  <a:pt x="341743" y="228117"/>
                </a:lnTo>
                <a:cubicBezTo>
                  <a:pt x="347897" y="228117"/>
                  <a:pt x="354051" y="227297"/>
                  <a:pt x="359795" y="227297"/>
                </a:cubicBezTo>
                <a:cubicBezTo>
                  <a:pt x="360205" y="227297"/>
                  <a:pt x="360205" y="227297"/>
                  <a:pt x="360205" y="227297"/>
                </a:cubicBezTo>
                <a:lnTo>
                  <a:pt x="360205" y="163726"/>
                </a:lnTo>
                <a:cubicBezTo>
                  <a:pt x="360205" y="160445"/>
                  <a:pt x="357333" y="157574"/>
                  <a:pt x="354461" y="157164"/>
                </a:cubicBezTo>
                <a:cubicBezTo>
                  <a:pt x="326974" y="154498"/>
                  <a:pt x="298974" y="154191"/>
                  <a:pt x="270974" y="155011"/>
                </a:cubicBezTo>
                <a:close/>
                <a:moveTo>
                  <a:pt x="270923" y="140708"/>
                </a:moveTo>
                <a:cubicBezTo>
                  <a:pt x="299282" y="139939"/>
                  <a:pt x="327795" y="140349"/>
                  <a:pt x="356102" y="143220"/>
                </a:cubicBezTo>
                <a:cubicBezTo>
                  <a:pt x="365948" y="144040"/>
                  <a:pt x="374154" y="153473"/>
                  <a:pt x="374154" y="163726"/>
                </a:cubicBezTo>
                <a:lnTo>
                  <a:pt x="374154" y="226066"/>
                </a:lnTo>
                <a:cubicBezTo>
                  <a:pt x="425436" y="222375"/>
                  <a:pt x="477538" y="219504"/>
                  <a:pt x="529230" y="224836"/>
                </a:cubicBezTo>
                <a:cubicBezTo>
                  <a:pt x="539487" y="226066"/>
                  <a:pt x="547692" y="235089"/>
                  <a:pt x="547692" y="245343"/>
                </a:cubicBezTo>
                <a:lnTo>
                  <a:pt x="547692" y="384788"/>
                </a:lnTo>
                <a:cubicBezTo>
                  <a:pt x="547692" y="390120"/>
                  <a:pt x="545641" y="395041"/>
                  <a:pt x="541948" y="398322"/>
                </a:cubicBezTo>
                <a:cubicBezTo>
                  <a:pt x="538256" y="401603"/>
                  <a:pt x="532923" y="403244"/>
                  <a:pt x="527589" y="402834"/>
                </a:cubicBezTo>
                <a:cubicBezTo>
                  <a:pt x="472205" y="397092"/>
                  <a:pt x="415589" y="401193"/>
                  <a:pt x="361025" y="404884"/>
                </a:cubicBezTo>
                <a:cubicBezTo>
                  <a:pt x="325333" y="407755"/>
                  <a:pt x="288820" y="410216"/>
                  <a:pt x="252308" y="410216"/>
                </a:cubicBezTo>
                <a:cubicBezTo>
                  <a:pt x="231795" y="410216"/>
                  <a:pt x="212102" y="409396"/>
                  <a:pt x="191590" y="406935"/>
                </a:cubicBezTo>
                <a:cubicBezTo>
                  <a:pt x="181743" y="406525"/>
                  <a:pt x="173538" y="397092"/>
                  <a:pt x="173538" y="386839"/>
                </a:cubicBezTo>
                <a:lnTo>
                  <a:pt x="173538" y="324498"/>
                </a:lnTo>
                <a:cubicBezTo>
                  <a:pt x="139487" y="326549"/>
                  <a:pt x="108718" y="328599"/>
                  <a:pt x="78769" y="328599"/>
                </a:cubicBezTo>
                <a:cubicBezTo>
                  <a:pt x="58667" y="328599"/>
                  <a:pt x="38974" y="327369"/>
                  <a:pt x="18461" y="325728"/>
                </a:cubicBezTo>
                <a:cubicBezTo>
                  <a:pt x="8615" y="324498"/>
                  <a:pt x="0" y="315475"/>
                  <a:pt x="0" y="305222"/>
                </a:cubicBezTo>
                <a:lnTo>
                  <a:pt x="0" y="165367"/>
                </a:lnTo>
                <a:cubicBezTo>
                  <a:pt x="0" y="160445"/>
                  <a:pt x="2051" y="155934"/>
                  <a:pt x="5744" y="152243"/>
                </a:cubicBezTo>
                <a:cubicBezTo>
                  <a:pt x="9846" y="148961"/>
                  <a:pt x="14769" y="147321"/>
                  <a:pt x="19692" y="147731"/>
                </a:cubicBezTo>
                <a:cubicBezTo>
                  <a:pt x="75487" y="153473"/>
                  <a:pt x="132102" y="149372"/>
                  <a:pt x="186667" y="145270"/>
                </a:cubicBezTo>
                <a:cubicBezTo>
                  <a:pt x="214359" y="143425"/>
                  <a:pt x="242564" y="141477"/>
                  <a:pt x="270923" y="140708"/>
                </a:cubicBezTo>
                <a:close/>
                <a:moveTo>
                  <a:pt x="401377" y="86828"/>
                </a:moveTo>
                <a:cubicBezTo>
                  <a:pt x="405425" y="86828"/>
                  <a:pt x="408663" y="90471"/>
                  <a:pt x="408663" y="94114"/>
                </a:cubicBezTo>
                <a:lnTo>
                  <a:pt x="408663" y="108687"/>
                </a:lnTo>
                <a:lnTo>
                  <a:pt x="423236" y="108687"/>
                </a:lnTo>
                <a:cubicBezTo>
                  <a:pt x="426879" y="108687"/>
                  <a:pt x="430117" y="111925"/>
                  <a:pt x="430117" y="115568"/>
                </a:cubicBezTo>
                <a:cubicBezTo>
                  <a:pt x="430117" y="120021"/>
                  <a:pt x="426879" y="122855"/>
                  <a:pt x="423236" y="122855"/>
                </a:cubicBezTo>
                <a:lnTo>
                  <a:pt x="408663" y="122855"/>
                </a:lnTo>
                <a:lnTo>
                  <a:pt x="408663" y="137427"/>
                </a:lnTo>
                <a:cubicBezTo>
                  <a:pt x="408663" y="141475"/>
                  <a:pt x="405425" y="144309"/>
                  <a:pt x="401377" y="144309"/>
                </a:cubicBezTo>
                <a:cubicBezTo>
                  <a:pt x="397329" y="144309"/>
                  <a:pt x="394495" y="141475"/>
                  <a:pt x="394495" y="137427"/>
                </a:cubicBezTo>
                <a:lnTo>
                  <a:pt x="394495" y="122855"/>
                </a:lnTo>
                <a:lnTo>
                  <a:pt x="379518" y="122855"/>
                </a:lnTo>
                <a:cubicBezTo>
                  <a:pt x="375874" y="122855"/>
                  <a:pt x="372636" y="120021"/>
                  <a:pt x="372636" y="115568"/>
                </a:cubicBezTo>
                <a:cubicBezTo>
                  <a:pt x="372636" y="111925"/>
                  <a:pt x="375874" y="108687"/>
                  <a:pt x="379518" y="108687"/>
                </a:cubicBezTo>
                <a:lnTo>
                  <a:pt x="394495" y="108687"/>
                </a:lnTo>
                <a:lnTo>
                  <a:pt x="394495" y="94114"/>
                </a:lnTo>
                <a:cubicBezTo>
                  <a:pt x="394495" y="90471"/>
                  <a:pt x="397329" y="86828"/>
                  <a:pt x="401377" y="86828"/>
                </a:cubicBezTo>
                <a:close/>
                <a:moveTo>
                  <a:pt x="187223" y="18152"/>
                </a:moveTo>
                <a:lnTo>
                  <a:pt x="160715" y="63947"/>
                </a:lnTo>
                <a:lnTo>
                  <a:pt x="165685" y="63947"/>
                </a:lnTo>
                <a:cubicBezTo>
                  <a:pt x="169827" y="63947"/>
                  <a:pt x="172726" y="66835"/>
                  <a:pt x="172726" y="70960"/>
                </a:cubicBezTo>
                <a:lnTo>
                  <a:pt x="172726" y="125418"/>
                </a:lnTo>
                <a:cubicBezTo>
                  <a:pt x="172726" y="125831"/>
                  <a:pt x="173555" y="126656"/>
                  <a:pt x="173555" y="126656"/>
                </a:cubicBezTo>
                <a:lnTo>
                  <a:pt x="200892" y="126656"/>
                </a:lnTo>
                <a:cubicBezTo>
                  <a:pt x="201720" y="126656"/>
                  <a:pt x="202134" y="125831"/>
                  <a:pt x="202134" y="125418"/>
                </a:cubicBezTo>
                <a:lnTo>
                  <a:pt x="202134" y="70960"/>
                </a:lnTo>
                <a:cubicBezTo>
                  <a:pt x="202134" y="66835"/>
                  <a:pt x="205448" y="63947"/>
                  <a:pt x="209175" y="63947"/>
                </a:cubicBezTo>
                <a:lnTo>
                  <a:pt x="213732" y="63947"/>
                </a:lnTo>
                <a:close/>
                <a:moveTo>
                  <a:pt x="187223" y="0"/>
                </a:moveTo>
                <a:cubicBezTo>
                  <a:pt x="190951" y="0"/>
                  <a:pt x="194679" y="2063"/>
                  <a:pt x="196335" y="5363"/>
                </a:cubicBezTo>
                <a:lnTo>
                  <a:pt x="229471" y="62297"/>
                </a:lnTo>
                <a:cubicBezTo>
                  <a:pt x="231128" y="65597"/>
                  <a:pt x="231128" y="69723"/>
                  <a:pt x="229471" y="72611"/>
                </a:cubicBezTo>
                <a:cubicBezTo>
                  <a:pt x="227814" y="76324"/>
                  <a:pt x="224087" y="78386"/>
                  <a:pt x="220359" y="78386"/>
                </a:cubicBezTo>
                <a:lnTo>
                  <a:pt x="216631" y="78386"/>
                </a:lnTo>
                <a:lnTo>
                  <a:pt x="216631" y="125418"/>
                </a:lnTo>
                <a:cubicBezTo>
                  <a:pt x="216631" y="134082"/>
                  <a:pt x="209590" y="140683"/>
                  <a:pt x="200892" y="140683"/>
                </a:cubicBezTo>
                <a:lnTo>
                  <a:pt x="173555" y="140683"/>
                </a:lnTo>
                <a:cubicBezTo>
                  <a:pt x="165271" y="140683"/>
                  <a:pt x="158229" y="134082"/>
                  <a:pt x="158229" y="125418"/>
                </a:cubicBezTo>
                <a:lnTo>
                  <a:pt x="158229" y="78386"/>
                </a:lnTo>
                <a:lnTo>
                  <a:pt x="154087" y="78386"/>
                </a:lnTo>
                <a:cubicBezTo>
                  <a:pt x="150360" y="78386"/>
                  <a:pt x="146632" y="76324"/>
                  <a:pt x="144975" y="72611"/>
                </a:cubicBezTo>
                <a:cubicBezTo>
                  <a:pt x="142904" y="69723"/>
                  <a:pt x="142904" y="65597"/>
                  <a:pt x="144975" y="62297"/>
                </a:cubicBezTo>
                <a:lnTo>
                  <a:pt x="178111" y="5363"/>
                </a:lnTo>
                <a:cubicBezTo>
                  <a:pt x="180182" y="2063"/>
                  <a:pt x="183495" y="0"/>
                  <a:pt x="187223" y="0"/>
                </a:cubicBezTo>
                <a:close/>
              </a:path>
            </a:pathLst>
          </a:custGeom>
          <a:solidFill>
            <a:srgbClr val="FFFFFF"/>
          </a:solidFill>
          <a:ln>
            <a:noFill/>
          </a:ln>
          <a:effectLst/>
        </p:spPr>
        <p:txBody>
          <a:bodyPr wrap="square" anchor="ctr">
            <a:noAutofit/>
          </a:bodyPr>
          <a:lstStyle/>
          <a:p>
            <a:endParaRPr lang="en-US"/>
          </a:p>
        </p:txBody>
      </p:sp>
      <p:pic>
        <p:nvPicPr>
          <p:cNvPr id="3076" name="Picture 4" descr="choice Icon - Download choice Icon 3282733 | Noun Project">
            <a:extLst>
              <a:ext uri="{FF2B5EF4-FFF2-40B4-BE49-F238E27FC236}">
                <a16:creationId xmlns:a16="http://schemas.microsoft.com/office/drawing/2014/main" id="{84DD0E4F-6E59-2D4C-8EAB-55FDAC463DA8}"/>
              </a:ext>
            </a:extLst>
          </p:cNvPr>
          <p:cNvPicPr>
            <a:picLocks noChangeAspect="1" noChangeArrowheads="1"/>
          </p:cNvPicPr>
          <p:nvPr/>
        </p:nvPicPr>
        <p:blipFill>
          <a:blip r:embed="rId3">
            <a:lum bright="70000" contrast="-70000"/>
            <a:extLst>
              <a:ext uri="{28A0092B-C50C-407E-A947-70E740481C1C}">
                <a14:useLocalDpi xmlns:a14="http://schemas.microsoft.com/office/drawing/2010/main"/>
              </a:ext>
            </a:extLst>
          </a:blip>
          <a:stretch>
            <a:fillRect/>
          </a:stretch>
        </p:blipFill>
        <p:spPr bwMode="auto">
          <a:xfrm>
            <a:off x="2682413" y="4365371"/>
            <a:ext cx="765253" cy="765253"/>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id="{0F0B5A9A-D3AD-6B4E-BFD6-29819B8B35EB}"/>
              </a:ext>
            </a:extLst>
          </p:cNvPr>
          <p:cNvSpPr txBox="1"/>
          <p:nvPr/>
        </p:nvSpPr>
        <p:spPr>
          <a:xfrm>
            <a:off x="45497" y="3228509"/>
            <a:ext cx="2115187" cy="1708160"/>
          </a:xfrm>
          <a:prstGeom prst="rect">
            <a:avLst/>
          </a:prstGeom>
          <a:noFill/>
        </p:spPr>
        <p:txBody>
          <a:bodyPr wrap="square">
            <a:spAutoFit/>
          </a:bodyPr>
          <a:lstStyle/>
          <a:p>
            <a:pPr marL="285750" indent="-285750">
              <a:lnSpc>
                <a:spcPts val="1800"/>
              </a:lnSpc>
              <a:buFont typeface="Arial" panose="020B0604020202020204" pitchFamily="34" charset="0"/>
              <a:buChar char="•"/>
            </a:pPr>
            <a:r>
              <a:rPr lang="es" sz="1800" b="0" i="0" strike="noStrike" cap="none" spc="-15" baseline="0" dirty="0">
                <a:solidFill>
                  <a:srgbClr val="28130E"/>
                </a:solidFill>
                <a:effectLst/>
                <a:latin typeface="Gill Sans MT"/>
                <a:ea typeface="Gill Sans MT"/>
                <a:cs typeface="Gill Sans MT"/>
              </a:rPr>
              <a:t>Fácil de enviar una queja. </a:t>
            </a:r>
          </a:p>
          <a:p>
            <a:pPr marL="285750" indent="-285750">
              <a:lnSpc>
                <a:spcPts val="1800"/>
              </a:lnSpc>
              <a:buFont typeface="Arial" panose="020B0604020202020204" pitchFamily="34" charset="0"/>
              <a:buChar char="•"/>
            </a:pPr>
            <a:r>
              <a:rPr lang="es" sz="1800" b="0" i="0" strike="noStrike" cap="none" spc="-15" baseline="0" dirty="0">
                <a:solidFill>
                  <a:srgbClr val="28130E"/>
                </a:solidFill>
                <a:effectLst/>
                <a:latin typeface="Gill Sans MT"/>
                <a:ea typeface="Gill Sans MT"/>
                <a:cs typeface="Gill Sans MT"/>
              </a:rPr>
              <a:t>Bajo costo o gratis para los clientes</a:t>
            </a:r>
          </a:p>
          <a:p>
            <a:pPr marL="285750" indent="-285750">
              <a:lnSpc>
                <a:spcPts val="1800"/>
              </a:lnSpc>
              <a:buFont typeface="Arial" panose="020B0604020202020204" pitchFamily="34" charset="0"/>
              <a:buChar char="•"/>
            </a:pPr>
            <a:r>
              <a:rPr lang="es" spc="-15" dirty="0">
                <a:solidFill>
                  <a:srgbClr val="28130E"/>
                </a:solidFill>
                <a:latin typeface="Gill Sans MT"/>
                <a:ea typeface="Gill Sans MT"/>
                <a:cs typeface="Gill Sans MT"/>
              </a:rPr>
              <a:t>D</a:t>
            </a:r>
            <a:r>
              <a:rPr lang="es" sz="1800" b="0" i="0" strike="noStrike" cap="none" spc="-15" baseline="0" dirty="0">
                <a:solidFill>
                  <a:srgbClr val="28130E"/>
                </a:solidFill>
                <a:effectLst/>
                <a:latin typeface="Gill Sans MT"/>
                <a:ea typeface="Gill Sans MT"/>
                <a:cs typeface="Gill Sans MT"/>
              </a:rPr>
              <a:t>e fácil acceso</a:t>
            </a:r>
          </a:p>
          <a:p>
            <a:pPr marL="285750" indent="-285750">
              <a:lnSpc>
                <a:spcPts val="1800"/>
              </a:lnSpc>
              <a:buFont typeface="Arial" panose="020B0604020202020204" pitchFamily="34" charset="0"/>
              <a:buChar char="•"/>
            </a:pPr>
            <a:r>
              <a:rPr lang="es" spc="-15" dirty="0">
                <a:solidFill>
                  <a:srgbClr val="28130E"/>
                </a:solidFill>
                <a:latin typeface="Gill Sans MT"/>
                <a:ea typeface="Gill Sans MT"/>
                <a:cs typeface="Gill Sans MT"/>
              </a:rPr>
              <a:t>F</a:t>
            </a:r>
            <a:r>
              <a:rPr lang="es" sz="1800" b="0" i="0" strike="noStrike" cap="none" spc="-15" baseline="0" dirty="0">
                <a:solidFill>
                  <a:srgbClr val="28130E"/>
                </a:solidFill>
                <a:effectLst/>
                <a:latin typeface="Gill Sans MT"/>
                <a:ea typeface="Gill Sans MT"/>
                <a:cs typeface="Gill Sans MT"/>
              </a:rPr>
              <a:t>ácil de entender</a:t>
            </a:r>
          </a:p>
        </p:txBody>
      </p:sp>
    </p:spTree>
    <p:extLst>
      <p:ext uri="{BB962C8B-B14F-4D97-AF65-F5344CB8AC3E}">
        <p14:creationId xmlns:p14="http://schemas.microsoft.com/office/powerpoint/2010/main" val="77295768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59"/>
                                        </p:tgtEl>
                                        <p:attrNameLst>
                                          <p:attrName>style.visibility</p:attrName>
                                        </p:attrNameLst>
                                      </p:cBhvr>
                                      <p:to>
                                        <p:strVal val="visible"/>
                                      </p:to>
                                    </p:set>
                                    <p:animEffect transition="in" filter="checkerboard(across)">
                                      <p:cBhvr>
                                        <p:cTn id="10" dur="500"/>
                                        <p:tgtEl>
                                          <p:spTgt spid="59"/>
                                        </p:tgtEl>
                                      </p:cBhvr>
                                    </p:animEffect>
                                  </p:childTnLst>
                                </p:cTn>
                              </p:par>
                            </p:childTnLst>
                          </p:cTn>
                        </p:par>
                      </p:childTnLst>
                    </p:cTn>
                  </p:par>
                  <p:par>
                    <p:cTn id="11" fill="hold" nodeType="clickPar">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22"/>
                                        </p:tgtEl>
                                        <p:attrNameLst>
                                          <p:attrName>style.visibility</p:attrName>
                                        </p:attrNameLst>
                                      </p:cBhvr>
                                      <p:to>
                                        <p:strVal val="visible"/>
                                      </p:to>
                                    </p:set>
                                    <p:animEffect transition="in" filter="blinds(horizontal)">
                                      <p:cBhvr>
                                        <p:cTn id="15" dur="500"/>
                                        <p:tgtEl>
                                          <p:spTgt spid="122"/>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60"/>
                                        </p:tgtEl>
                                        <p:attrNameLst>
                                          <p:attrName>style.visibility</p:attrName>
                                        </p:attrNameLst>
                                      </p:cBhvr>
                                      <p:to>
                                        <p:strVal val="visible"/>
                                      </p:to>
                                    </p:set>
                                    <p:animEffect transition="in" filter="blinds(horizontal)">
                                      <p:cBhvr>
                                        <p:cTn id="18" dur="500"/>
                                        <p:tgtEl>
                                          <p:spTgt spid="60"/>
                                        </p:tgtEl>
                                      </p:cBhvr>
                                    </p:animEffect>
                                  </p:childTnLst>
                                </p:cTn>
                              </p:par>
                            </p:childTnLst>
                          </p:cTn>
                        </p:par>
                      </p:childTnLst>
                    </p:cTn>
                  </p:par>
                  <p:par>
                    <p:cTn id="19" fill="hold" nodeType="clickPar">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21"/>
                                        </p:tgtEl>
                                        <p:attrNameLst>
                                          <p:attrName>style.visibility</p:attrName>
                                        </p:attrNameLst>
                                      </p:cBhvr>
                                      <p:to>
                                        <p:strVal val="visible"/>
                                      </p:to>
                                    </p:set>
                                    <p:animEffect transition="in" filter="blinds(horizontal)">
                                      <p:cBhvr>
                                        <p:cTn id="23" dur="500"/>
                                        <p:tgtEl>
                                          <p:spTgt spid="121"/>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blinds(horizontal)">
                                      <p:cBhvr>
                                        <p:cTn id="26" dur="500"/>
                                        <p:tgtEl>
                                          <p:spTgt spid="61"/>
                                        </p:tgtEl>
                                      </p:cBhvr>
                                    </p:animEffect>
                                  </p:childTnLst>
                                </p:cTn>
                              </p:par>
                            </p:childTnLst>
                          </p:cTn>
                        </p:par>
                      </p:childTnLst>
                    </p:cTn>
                  </p:par>
                  <p:par>
                    <p:cTn id="27" fill="hold" nodeType="clickPar">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124"/>
                                        </p:tgtEl>
                                        <p:attrNameLst>
                                          <p:attrName>style.visibility</p:attrName>
                                        </p:attrNameLst>
                                      </p:cBhvr>
                                      <p:to>
                                        <p:strVal val="visible"/>
                                      </p:to>
                                    </p:set>
                                    <p:animEffect transition="in" filter="blinds(horizontal)">
                                      <p:cBhvr>
                                        <p:cTn id="31" dur="500"/>
                                        <p:tgtEl>
                                          <p:spTgt spid="124"/>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62"/>
                                        </p:tgtEl>
                                        <p:attrNameLst>
                                          <p:attrName>style.visibility</p:attrName>
                                        </p:attrNameLst>
                                      </p:cBhvr>
                                      <p:to>
                                        <p:strVal val="visible"/>
                                      </p:to>
                                    </p:set>
                                    <p:animEffect transition="in" filter="blinds(horizontal)">
                                      <p:cBhvr>
                                        <p:cTn id="34"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121" grpId="0" animBg="1"/>
      <p:bldP spid="124" grpId="0" animBg="1"/>
      <p:bldP spid="59" grpId="0"/>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DFC62-35CB-3840-9D84-E495CB54F47A}"/>
              </a:ext>
            </a:extLst>
          </p:cNvPr>
          <p:cNvSpPr>
            <a:spLocks noGrp="1"/>
          </p:cNvSpPr>
          <p:nvPr>
            <p:ph type="title"/>
          </p:nvPr>
        </p:nvSpPr>
        <p:spPr/>
        <p:txBody>
          <a:bodyPr/>
          <a:lstStyle/>
          <a:p>
            <a:r>
              <a:rPr lang="es" sz="2800" b="0" i="0" strike="noStrike" cap="none" spc="0" baseline="0">
                <a:solidFill>
                  <a:srgbClr val="FFFFFF"/>
                </a:solidFill>
                <a:effectLst/>
                <a:latin typeface="Gill Sans MT"/>
                <a:ea typeface="Gill Sans MT"/>
                <a:cs typeface="Gill Sans MT"/>
              </a:rPr>
              <a:t>Conciencia y comprensión</a:t>
            </a:r>
          </a:p>
        </p:txBody>
      </p:sp>
      <p:sp>
        <p:nvSpPr>
          <p:cNvPr id="3" name="Slide Number Placeholder 2">
            <a:extLst>
              <a:ext uri="{FF2B5EF4-FFF2-40B4-BE49-F238E27FC236}">
                <a16:creationId xmlns:a16="http://schemas.microsoft.com/office/drawing/2014/main" id="{26DE45A0-9D5A-0742-A52E-57F0B6030CCF}"/>
              </a:ext>
            </a:extLst>
          </p:cNvPr>
          <p:cNvSpPr>
            <a:spLocks noGrp="1"/>
          </p:cNvSpPr>
          <p:nvPr>
            <p:ph type="sldNum" sz="quarter" idx="12"/>
          </p:nvPr>
        </p:nvSpPr>
        <p:spPr/>
        <p:txBody>
          <a:bodyPr/>
          <a:lstStyle/>
          <a:p>
            <a:fld id="{D57F1E4F-1CFF-5643-939E-217C01CDF565}" type="slidenum">
              <a:rPr lang="en-US" smtClean="0"/>
              <a:t>9</a:t>
            </a:fld>
            <a:endParaRPr lang="en-US"/>
          </a:p>
        </p:txBody>
      </p:sp>
      <p:sp>
        <p:nvSpPr>
          <p:cNvPr id="5" name="Freeform 2">
            <a:extLst>
              <a:ext uri="{FF2B5EF4-FFF2-40B4-BE49-F238E27FC236}">
                <a16:creationId xmlns:a16="http://schemas.microsoft.com/office/drawing/2014/main" id="{2E068888-5DF5-C44D-966D-7A32497E794D}"/>
              </a:ext>
            </a:extLst>
          </p:cNvPr>
          <p:cNvSpPr>
            <a:spLocks noChangeArrowheads="1"/>
          </p:cNvSpPr>
          <p:nvPr/>
        </p:nvSpPr>
        <p:spPr bwMode="auto">
          <a:xfrm>
            <a:off x="1588" y="1641051"/>
            <a:ext cx="3119988" cy="1587458"/>
          </a:xfrm>
          <a:custGeom>
            <a:avLst/>
            <a:gdLst>
              <a:gd name="T0" fmla="*/ 4545 w 5010"/>
              <a:gd name="T1" fmla="*/ 742 h 2548"/>
              <a:gd name="T2" fmla="*/ 2262 w 5010"/>
              <a:gd name="T3" fmla="*/ 0 h 2548"/>
              <a:gd name="T4" fmla="*/ 0 w 5010"/>
              <a:gd name="T5" fmla="*/ 0 h 2548"/>
              <a:gd name="T6" fmla="*/ 0 w 5010"/>
              <a:gd name="T7" fmla="*/ 1993 h 2548"/>
              <a:gd name="T8" fmla="*/ 2262 w 5010"/>
              <a:gd name="T9" fmla="*/ 1993 h 2548"/>
              <a:gd name="T10" fmla="*/ 3374 w 5010"/>
              <a:gd name="T11" fmla="*/ 2354 h 2548"/>
              <a:gd name="T12" fmla="*/ 3600 w 5010"/>
              <a:gd name="T13" fmla="*/ 2547 h 2548"/>
              <a:gd name="T14" fmla="*/ 5009 w 5010"/>
              <a:gd name="T15" fmla="*/ 1138 h 2548"/>
              <a:gd name="T16" fmla="*/ 4545 w 5010"/>
              <a:gd name="T17" fmla="*/ 742 h 2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10" h="2548">
                <a:moveTo>
                  <a:pt x="4545" y="742"/>
                </a:moveTo>
                <a:cubicBezTo>
                  <a:pt x="3905" y="276"/>
                  <a:pt x="3116" y="0"/>
                  <a:pt x="2262" y="0"/>
                </a:cubicBezTo>
                <a:lnTo>
                  <a:pt x="0" y="0"/>
                </a:lnTo>
                <a:lnTo>
                  <a:pt x="0" y="1993"/>
                </a:lnTo>
                <a:lnTo>
                  <a:pt x="2262" y="1993"/>
                </a:lnTo>
                <a:cubicBezTo>
                  <a:pt x="2678" y="1993"/>
                  <a:pt x="3062" y="2127"/>
                  <a:pt x="3374" y="2354"/>
                </a:cubicBezTo>
                <a:cubicBezTo>
                  <a:pt x="3454" y="2412"/>
                  <a:pt x="3530" y="2477"/>
                  <a:pt x="3600" y="2547"/>
                </a:cubicBezTo>
                <a:lnTo>
                  <a:pt x="5009" y="1138"/>
                </a:lnTo>
                <a:cubicBezTo>
                  <a:pt x="4865" y="994"/>
                  <a:pt x="4710" y="861"/>
                  <a:pt x="4545" y="742"/>
                </a:cubicBezTo>
              </a:path>
            </a:pathLst>
          </a:custGeom>
          <a:solidFill>
            <a:schemeClr val="accent1"/>
          </a:solidFill>
          <a:ln>
            <a:noFill/>
          </a:ln>
          <a:effectLst/>
        </p:spPr>
        <p:txBody>
          <a:bodyPr wrap="none" anchor="ctr"/>
          <a:lstStyle/>
          <a:p>
            <a:endParaRPr lang="en-US" sz="900">
              <a:latin typeface="DM Sans" pitchFamily="2" charset="77"/>
            </a:endParaRPr>
          </a:p>
        </p:txBody>
      </p:sp>
      <p:sp>
        <p:nvSpPr>
          <p:cNvPr id="6" name="Freeform 3">
            <a:extLst>
              <a:ext uri="{FF2B5EF4-FFF2-40B4-BE49-F238E27FC236}">
                <a16:creationId xmlns:a16="http://schemas.microsoft.com/office/drawing/2014/main" id="{B77BA986-9333-6341-9F2F-9162687399D4}"/>
              </a:ext>
            </a:extLst>
          </p:cNvPr>
          <p:cNvSpPr>
            <a:spLocks noChangeArrowheads="1"/>
          </p:cNvSpPr>
          <p:nvPr/>
        </p:nvSpPr>
        <p:spPr bwMode="auto">
          <a:xfrm>
            <a:off x="1588" y="4892868"/>
            <a:ext cx="3119988" cy="1587458"/>
          </a:xfrm>
          <a:custGeom>
            <a:avLst/>
            <a:gdLst>
              <a:gd name="T0" fmla="*/ 3600 w 5010"/>
              <a:gd name="T1" fmla="*/ 0 h 2548"/>
              <a:gd name="T2" fmla="*/ 3374 w 5010"/>
              <a:gd name="T3" fmla="*/ 193 h 2548"/>
              <a:gd name="T4" fmla="*/ 2262 w 5010"/>
              <a:gd name="T5" fmla="*/ 554 h 2548"/>
              <a:gd name="T6" fmla="*/ 0 w 5010"/>
              <a:gd name="T7" fmla="*/ 554 h 2548"/>
              <a:gd name="T8" fmla="*/ 0 w 5010"/>
              <a:gd name="T9" fmla="*/ 2547 h 2548"/>
              <a:gd name="T10" fmla="*/ 2262 w 5010"/>
              <a:gd name="T11" fmla="*/ 2547 h 2548"/>
              <a:gd name="T12" fmla="*/ 4545 w 5010"/>
              <a:gd name="T13" fmla="*/ 1806 h 2548"/>
              <a:gd name="T14" fmla="*/ 5009 w 5010"/>
              <a:gd name="T15" fmla="*/ 1409 h 2548"/>
              <a:gd name="T16" fmla="*/ 3600 w 5010"/>
              <a:gd name="T17" fmla="*/ 0 h 2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10" h="2548">
                <a:moveTo>
                  <a:pt x="3600" y="0"/>
                </a:moveTo>
                <a:cubicBezTo>
                  <a:pt x="3530" y="71"/>
                  <a:pt x="3454" y="135"/>
                  <a:pt x="3374" y="193"/>
                </a:cubicBezTo>
                <a:cubicBezTo>
                  <a:pt x="3062" y="420"/>
                  <a:pt x="2678" y="554"/>
                  <a:pt x="2262" y="554"/>
                </a:cubicBezTo>
                <a:lnTo>
                  <a:pt x="0" y="554"/>
                </a:lnTo>
                <a:lnTo>
                  <a:pt x="0" y="2547"/>
                </a:lnTo>
                <a:lnTo>
                  <a:pt x="2262" y="2547"/>
                </a:lnTo>
                <a:cubicBezTo>
                  <a:pt x="3116" y="2547"/>
                  <a:pt x="3905" y="2272"/>
                  <a:pt x="4545" y="1806"/>
                </a:cubicBezTo>
                <a:cubicBezTo>
                  <a:pt x="4710" y="1686"/>
                  <a:pt x="4865" y="1553"/>
                  <a:pt x="5009" y="1409"/>
                </a:cubicBezTo>
                <a:lnTo>
                  <a:pt x="3600" y="0"/>
                </a:lnTo>
              </a:path>
            </a:pathLst>
          </a:custGeom>
          <a:solidFill>
            <a:schemeClr val="accent4">
              <a:alpha val="20000"/>
            </a:schemeClr>
          </a:solidFill>
          <a:ln>
            <a:noFill/>
          </a:ln>
          <a:effectLst/>
        </p:spPr>
        <p:txBody>
          <a:bodyPr wrap="none" anchor="ctr"/>
          <a:lstStyle/>
          <a:p>
            <a:endParaRPr lang="en-US" sz="900">
              <a:latin typeface="DM Sans" pitchFamily="2" charset="77"/>
            </a:endParaRPr>
          </a:p>
        </p:txBody>
      </p:sp>
      <p:sp>
        <p:nvSpPr>
          <p:cNvPr id="7" name="Freeform 79">
            <a:extLst>
              <a:ext uri="{FF2B5EF4-FFF2-40B4-BE49-F238E27FC236}">
                <a16:creationId xmlns:a16="http://schemas.microsoft.com/office/drawing/2014/main" id="{B22184D6-BC9D-894F-92F9-BFF92B684E02}"/>
              </a:ext>
            </a:extLst>
          </p:cNvPr>
          <p:cNvSpPr>
            <a:spLocks noChangeArrowheads="1"/>
          </p:cNvSpPr>
          <p:nvPr/>
        </p:nvSpPr>
        <p:spPr bwMode="auto">
          <a:xfrm>
            <a:off x="2242706" y="2349639"/>
            <a:ext cx="1587459" cy="1711049"/>
          </a:xfrm>
          <a:custGeom>
            <a:avLst/>
            <a:gdLst>
              <a:gd name="T0" fmla="*/ 1409 w 2547"/>
              <a:gd name="T1" fmla="*/ 0 h 2747"/>
              <a:gd name="T2" fmla="*/ 0 w 2547"/>
              <a:gd name="T3" fmla="*/ 1409 h 2747"/>
              <a:gd name="T4" fmla="*/ 461 w 2547"/>
              <a:gd name="T5" fmla="*/ 2162 h 2747"/>
              <a:gd name="T6" fmla="*/ 554 w 2547"/>
              <a:gd name="T7" fmla="*/ 2746 h 2747"/>
              <a:gd name="T8" fmla="*/ 2546 w 2547"/>
              <a:gd name="T9" fmla="*/ 2746 h 2747"/>
              <a:gd name="T10" fmla="*/ 2357 w 2547"/>
              <a:gd name="T11" fmla="*/ 1545 h 2747"/>
              <a:gd name="T12" fmla="*/ 1409 w 2547"/>
              <a:gd name="T13" fmla="*/ 0 h 2747"/>
            </a:gdLst>
            <a:ahLst/>
            <a:cxnLst>
              <a:cxn ang="0">
                <a:pos x="T0" y="T1"/>
              </a:cxn>
              <a:cxn ang="0">
                <a:pos x="T2" y="T3"/>
              </a:cxn>
              <a:cxn ang="0">
                <a:pos x="T4" y="T5"/>
              </a:cxn>
              <a:cxn ang="0">
                <a:pos x="T6" y="T7"/>
              </a:cxn>
              <a:cxn ang="0">
                <a:pos x="T8" y="T9"/>
              </a:cxn>
              <a:cxn ang="0">
                <a:pos x="T10" y="T11"/>
              </a:cxn>
              <a:cxn ang="0">
                <a:pos x="T12" y="T13"/>
              </a:cxn>
            </a:cxnLst>
            <a:rect l="0" t="0" r="r" b="b"/>
            <a:pathLst>
              <a:path w="2547" h="2747">
                <a:moveTo>
                  <a:pt x="1409" y="0"/>
                </a:moveTo>
                <a:lnTo>
                  <a:pt x="0" y="1409"/>
                </a:lnTo>
                <a:cubicBezTo>
                  <a:pt x="208" y="1618"/>
                  <a:pt x="369" y="1874"/>
                  <a:pt x="461" y="2162"/>
                </a:cubicBezTo>
                <a:cubicBezTo>
                  <a:pt x="521" y="2346"/>
                  <a:pt x="554" y="2542"/>
                  <a:pt x="554" y="2746"/>
                </a:cubicBezTo>
                <a:lnTo>
                  <a:pt x="2546" y="2746"/>
                </a:lnTo>
                <a:cubicBezTo>
                  <a:pt x="2546" y="2327"/>
                  <a:pt x="2480" y="1924"/>
                  <a:pt x="2357" y="1545"/>
                </a:cubicBezTo>
                <a:cubicBezTo>
                  <a:pt x="2166" y="956"/>
                  <a:pt x="1837" y="428"/>
                  <a:pt x="1409" y="0"/>
                </a:cubicBezTo>
              </a:path>
            </a:pathLst>
          </a:custGeom>
          <a:solidFill>
            <a:schemeClr val="accent2">
              <a:alpha val="20000"/>
            </a:schemeClr>
          </a:solidFill>
          <a:ln>
            <a:noFill/>
          </a:ln>
          <a:effectLst/>
        </p:spPr>
        <p:txBody>
          <a:bodyPr wrap="none" anchor="ctr"/>
          <a:lstStyle/>
          <a:p>
            <a:endParaRPr lang="en-US" sz="900">
              <a:latin typeface="DM Sans" pitchFamily="2" charset="77"/>
            </a:endParaRPr>
          </a:p>
        </p:txBody>
      </p:sp>
      <p:sp>
        <p:nvSpPr>
          <p:cNvPr id="8" name="Freeform 78">
            <a:extLst>
              <a:ext uri="{FF2B5EF4-FFF2-40B4-BE49-F238E27FC236}">
                <a16:creationId xmlns:a16="http://schemas.microsoft.com/office/drawing/2014/main" id="{3C076F2A-8A28-3644-8FBB-E447096CCD43}"/>
              </a:ext>
            </a:extLst>
          </p:cNvPr>
          <p:cNvSpPr>
            <a:spLocks noChangeArrowheads="1"/>
          </p:cNvSpPr>
          <p:nvPr/>
        </p:nvSpPr>
        <p:spPr bwMode="auto">
          <a:xfrm>
            <a:off x="2242706" y="4060688"/>
            <a:ext cx="1587459" cy="1711050"/>
          </a:xfrm>
          <a:custGeom>
            <a:avLst/>
            <a:gdLst>
              <a:gd name="T0" fmla="*/ 461 w 2547"/>
              <a:gd name="T1" fmla="*/ 585 h 2747"/>
              <a:gd name="T2" fmla="*/ 0 w 2547"/>
              <a:gd name="T3" fmla="*/ 1337 h 2747"/>
              <a:gd name="T4" fmla="*/ 1409 w 2547"/>
              <a:gd name="T5" fmla="*/ 2746 h 2747"/>
              <a:gd name="T6" fmla="*/ 2357 w 2547"/>
              <a:gd name="T7" fmla="*/ 1201 h 2747"/>
              <a:gd name="T8" fmla="*/ 2546 w 2547"/>
              <a:gd name="T9" fmla="*/ 0 h 2747"/>
              <a:gd name="T10" fmla="*/ 554 w 2547"/>
              <a:gd name="T11" fmla="*/ 0 h 2747"/>
              <a:gd name="T12" fmla="*/ 461 w 2547"/>
              <a:gd name="T13" fmla="*/ 585 h 2747"/>
            </a:gdLst>
            <a:ahLst/>
            <a:cxnLst>
              <a:cxn ang="0">
                <a:pos x="T0" y="T1"/>
              </a:cxn>
              <a:cxn ang="0">
                <a:pos x="T2" y="T3"/>
              </a:cxn>
              <a:cxn ang="0">
                <a:pos x="T4" y="T5"/>
              </a:cxn>
              <a:cxn ang="0">
                <a:pos x="T6" y="T7"/>
              </a:cxn>
              <a:cxn ang="0">
                <a:pos x="T8" y="T9"/>
              </a:cxn>
              <a:cxn ang="0">
                <a:pos x="T10" y="T11"/>
              </a:cxn>
              <a:cxn ang="0">
                <a:pos x="T12" y="T13"/>
              </a:cxn>
            </a:cxnLst>
            <a:rect l="0" t="0" r="r" b="b"/>
            <a:pathLst>
              <a:path w="2547" h="2747">
                <a:moveTo>
                  <a:pt x="461" y="585"/>
                </a:moveTo>
                <a:cubicBezTo>
                  <a:pt x="369" y="872"/>
                  <a:pt x="208" y="1129"/>
                  <a:pt x="0" y="1337"/>
                </a:cubicBezTo>
                <a:lnTo>
                  <a:pt x="1409" y="2746"/>
                </a:lnTo>
                <a:cubicBezTo>
                  <a:pt x="1837" y="2318"/>
                  <a:pt x="2166" y="1791"/>
                  <a:pt x="2357" y="1201"/>
                </a:cubicBezTo>
                <a:cubicBezTo>
                  <a:pt x="2480" y="822"/>
                  <a:pt x="2546" y="419"/>
                  <a:pt x="2546" y="0"/>
                </a:cubicBezTo>
                <a:lnTo>
                  <a:pt x="554" y="0"/>
                </a:lnTo>
                <a:cubicBezTo>
                  <a:pt x="554" y="204"/>
                  <a:pt x="521" y="400"/>
                  <a:pt x="461" y="585"/>
                </a:cubicBezTo>
              </a:path>
            </a:pathLst>
          </a:custGeom>
          <a:solidFill>
            <a:schemeClr val="accent3">
              <a:alpha val="20000"/>
            </a:schemeClr>
          </a:solidFill>
          <a:ln>
            <a:noFill/>
          </a:ln>
          <a:effectLst/>
        </p:spPr>
        <p:txBody>
          <a:bodyPr wrap="none" anchor="ctr"/>
          <a:lstStyle/>
          <a:p>
            <a:endParaRPr lang="en-US" sz="900">
              <a:latin typeface="DM Sans" pitchFamily="2" charset="77"/>
            </a:endParaRPr>
          </a:p>
        </p:txBody>
      </p:sp>
      <p:sp>
        <p:nvSpPr>
          <p:cNvPr id="16" name="Freeform 15">
            <a:extLst>
              <a:ext uri="{FF2B5EF4-FFF2-40B4-BE49-F238E27FC236}">
                <a16:creationId xmlns:a16="http://schemas.microsoft.com/office/drawing/2014/main" id="{93635724-9DC5-A547-94FA-C8A49E9EFCDC}"/>
              </a:ext>
            </a:extLst>
          </p:cNvPr>
          <p:cNvSpPr>
            <a:spLocks noChangeArrowheads="1"/>
          </p:cNvSpPr>
          <p:nvPr/>
        </p:nvSpPr>
        <p:spPr bwMode="auto">
          <a:xfrm>
            <a:off x="1614077" y="1918854"/>
            <a:ext cx="753981" cy="728944"/>
          </a:xfrm>
          <a:custGeom>
            <a:avLst/>
            <a:gdLst>
              <a:gd name="connsiteX0" fmla="*/ 173882 w 520647"/>
              <a:gd name="connsiteY0" fmla="*/ 517305 h 547236"/>
              <a:gd name="connsiteX1" fmla="*/ 258550 w 520647"/>
              <a:gd name="connsiteY1" fmla="*/ 533452 h 547236"/>
              <a:gd name="connsiteX2" fmla="*/ 343619 w 520647"/>
              <a:gd name="connsiteY2" fmla="*/ 517305 h 547236"/>
              <a:gd name="connsiteX3" fmla="*/ 352848 w 520647"/>
              <a:gd name="connsiteY3" fmla="*/ 521243 h 547236"/>
              <a:gd name="connsiteX4" fmla="*/ 348835 w 520647"/>
              <a:gd name="connsiteY4" fmla="*/ 530301 h 547236"/>
              <a:gd name="connsiteX5" fmla="*/ 258550 w 520647"/>
              <a:gd name="connsiteY5" fmla="*/ 547236 h 547236"/>
              <a:gd name="connsiteX6" fmla="*/ 168666 w 520647"/>
              <a:gd name="connsiteY6" fmla="*/ 530301 h 547236"/>
              <a:gd name="connsiteX7" fmla="*/ 164653 w 520647"/>
              <a:gd name="connsiteY7" fmla="*/ 521243 h 547236"/>
              <a:gd name="connsiteX8" fmla="*/ 173882 w 520647"/>
              <a:gd name="connsiteY8" fmla="*/ 517305 h 547236"/>
              <a:gd name="connsiteX9" fmla="*/ 415634 w 520647"/>
              <a:gd name="connsiteY9" fmla="*/ 404246 h 547236"/>
              <a:gd name="connsiteX10" fmla="*/ 387978 w 520647"/>
              <a:gd name="connsiteY10" fmla="*/ 431350 h 547236"/>
              <a:gd name="connsiteX11" fmla="*/ 387978 w 520647"/>
              <a:gd name="connsiteY11" fmla="*/ 468817 h 547236"/>
              <a:gd name="connsiteX12" fmla="*/ 393589 w 520647"/>
              <a:gd name="connsiteY12" fmla="*/ 474795 h 547236"/>
              <a:gd name="connsiteX13" fmla="*/ 500607 w 520647"/>
              <a:gd name="connsiteY13" fmla="*/ 474795 h 547236"/>
              <a:gd name="connsiteX14" fmla="*/ 506218 w 520647"/>
              <a:gd name="connsiteY14" fmla="*/ 468817 h 547236"/>
              <a:gd name="connsiteX15" fmla="*/ 506218 w 520647"/>
              <a:gd name="connsiteY15" fmla="*/ 431350 h 547236"/>
              <a:gd name="connsiteX16" fmla="*/ 478562 w 520647"/>
              <a:gd name="connsiteY16" fmla="*/ 404246 h 547236"/>
              <a:gd name="connsiteX17" fmla="*/ 42085 w 520647"/>
              <a:gd name="connsiteY17" fmla="*/ 404246 h 547236"/>
              <a:gd name="connsiteX18" fmla="*/ 14429 w 520647"/>
              <a:gd name="connsiteY18" fmla="*/ 431350 h 547236"/>
              <a:gd name="connsiteX19" fmla="*/ 14429 w 520647"/>
              <a:gd name="connsiteY19" fmla="*/ 468817 h 547236"/>
              <a:gd name="connsiteX20" fmla="*/ 20041 w 520647"/>
              <a:gd name="connsiteY20" fmla="*/ 474795 h 547236"/>
              <a:gd name="connsiteX21" fmla="*/ 126657 w 520647"/>
              <a:gd name="connsiteY21" fmla="*/ 474795 h 547236"/>
              <a:gd name="connsiteX22" fmla="*/ 132268 w 520647"/>
              <a:gd name="connsiteY22" fmla="*/ 468817 h 547236"/>
              <a:gd name="connsiteX23" fmla="*/ 132268 w 520647"/>
              <a:gd name="connsiteY23" fmla="*/ 431350 h 547236"/>
              <a:gd name="connsiteX24" fmla="*/ 105013 w 520647"/>
              <a:gd name="connsiteY24" fmla="*/ 404246 h 547236"/>
              <a:gd name="connsiteX25" fmla="*/ 415634 w 520647"/>
              <a:gd name="connsiteY25" fmla="*/ 389897 h 547236"/>
              <a:gd name="connsiteX26" fmla="*/ 478562 w 520647"/>
              <a:gd name="connsiteY26" fmla="*/ 389897 h 547236"/>
              <a:gd name="connsiteX27" fmla="*/ 520647 w 520647"/>
              <a:gd name="connsiteY27" fmla="*/ 431350 h 547236"/>
              <a:gd name="connsiteX28" fmla="*/ 520647 w 520647"/>
              <a:gd name="connsiteY28" fmla="*/ 468817 h 547236"/>
              <a:gd name="connsiteX29" fmla="*/ 500607 w 520647"/>
              <a:gd name="connsiteY29" fmla="*/ 488746 h 547236"/>
              <a:gd name="connsiteX30" fmla="*/ 393589 w 520647"/>
              <a:gd name="connsiteY30" fmla="*/ 488746 h 547236"/>
              <a:gd name="connsiteX31" fmla="*/ 373949 w 520647"/>
              <a:gd name="connsiteY31" fmla="*/ 468817 h 547236"/>
              <a:gd name="connsiteX32" fmla="*/ 373949 w 520647"/>
              <a:gd name="connsiteY32" fmla="*/ 431350 h 547236"/>
              <a:gd name="connsiteX33" fmla="*/ 415634 w 520647"/>
              <a:gd name="connsiteY33" fmla="*/ 389897 h 547236"/>
              <a:gd name="connsiteX34" fmla="*/ 42085 w 520647"/>
              <a:gd name="connsiteY34" fmla="*/ 389897 h 547236"/>
              <a:gd name="connsiteX35" fmla="*/ 105013 w 520647"/>
              <a:gd name="connsiteY35" fmla="*/ 389897 h 547236"/>
              <a:gd name="connsiteX36" fmla="*/ 146697 w 520647"/>
              <a:gd name="connsiteY36" fmla="*/ 431350 h 547236"/>
              <a:gd name="connsiteX37" fmla="*/ 146697 w 520647"/>
              <a:gd name="connsiteY37" fmla="*/ 468817 h 547236"/>
              <a:gd name="connsiteX38" fmla="*/ 126657 w 520647"/>
              <a:gd name="connsiteY38" fmla="*/ 488746 h 547236"/>
              <a:gd name="connsiteX39" fmla="*/ 20041 w 520647"/>
              <a:gd name="connsiteY39" fmla="*/ 488746 h 547236"/>
              <a:gd name="connsiteX40" fmla="*/ 0 w 520647"/>
              <a:gd name="connsiteY40" fmla="*/ 468817 h 547236"/>
              <a:gd name="connsiteX41" fmla="*/ 0 w 520647"/>
              <a:gd name="connsiteY41" fmla="*/ 431350 h 547236"/>
              <a:gd name="connsiteX42" fmla="*/ 42085 w 520647"/>
              <a:gd name="connsiteY42" fmla="*/ 389897 h 547236"/>
              <a:gd name="connsiteX43" fmla="*/ 264953 w 520647"/>
              <a:gd name="connsiteY43" fmla="*/ 304829 h 547236"/>
              <a:gd name="connsiteX44" fmla="*/ 277854 w 520647"/>
              <a:gd name="connsiteY44" fmla="*/ 318802 h 547236"/>
              <a:gd name="connsiteX45" fmla="*/ 264953 w 520647"/>
              <a:gd name="connsiteY45" fmla="*/ 332775 h 547236"/>
              <a:gd name="connsiteX46" fmla="*/ 251662 w 520647"/>
              <a:gd name="connsiteY46" fmla="*/ 318802 h 547236"/>
              <a:gd name="connsiteX47" fmla="*/ 264953 w 520647"/>
              <a:gd name="connsiteY47" fmla="*/ 304829 h 547236"/>
              <a:gd name="connsiteX48" fmla="*/ 224192 w 520647"/>
              <a:gd name="connsiteY48" fmla="*/ 304829 h 547236"/>
              <a:gd name="connsiteX49" fmla="*/ 237093 w 520647"/>
              <a:gd name="connsiteY49" fmla="*/ 318802 h 547236"/>
              <a:gd name="connsiteX50" fmla="*/ 224192 w 520647"/>
              <a:gd name="connsiteY50" fmla="*/ 332775 h 547236"/>
              <a:gd name="connsiteX51" fmla="*/ 210900 w 520647"/>
              <a:gd name="connsiteY51" fmla="*/ 318802 h 547236"/>
              <a:gd name="connsiteX52" fmla="*/ 224192 w 520647"/>
              <a:gd name="connsiteY52" fmla="*/ 304829 h 547236"/>
              <a:gd name="connsiteX53" fmla="*/ 447498 w 520647"/>
              <a:gd name="connsiteY53" fmla="*/ 304711 h 547236"/>
              <a:gd name="connsiteX54" fmla="*/ 416703 w 520647"/>
              <a:gd name="connsiteY54" fmla="*/ 335643 h 547236"/>
              <a:gd name="connsiteX55" fmla="*/ 447498 w 520647"/>
              <a:gd name="connsiteY55" fmla="*/ 366575 h 547236"/>
              <a:gd name="connsiteX56" fmla="*/ 477893 w 520647"/>
              <a:gd name="connsiteY56" fmla="*/ 335643 h 547236"/>
              <a:gd name="connsiteX57" fmla="*/ 447498 w 520647"/>
              <a:gd name="connsiteY57" fmla="*/ 304711 h 547236"/>
              <a:gd name="connsiteX58" fmla="*/ 73149 w 520647"/>
              <a:gd name="connsiteY58" fmla="*/ 304711 h 547236"/>
              <a:gd name="connsiteX59" fmla="*/ 42754 w 520647"/>
              <a:gd name="connsiteY59" fmla="*/ 335643 h 547236"/>
              <a:gd name="connsiteX60" fmla="*/ 73149 w 520647"/>
              <a:gd name="connsiteY60" fmla="*/ 366575 h 547236"/>
              <a:gd name="connsiteX61" fmla="*/ 103943 w 520647"/>
              <a:gd name="connsiteY61" fmla="*/ 335643 h 547236"/>
              <a:gd name="connsiteX62" fmla="*/ 73149 w 520647"/>
              <a:gd name="connsiteY62" fmla="*/ 304711 h 547236"/>
              <a:gd name="connsiteX63" fmla="*/ 307488 w 520647"/>
              <a:gd name="connsiteY63" fmla="*/ 303057 h 547236"/>
              <a:gd name="connsiteX64" fmla="*/ 320388 w 520647"/>
              <a:gd name="connsiteY64" fmla="*/ 315958 h 547236"/>
              <a:gd name="connsiteX65" fmla="*/ 307488 w 520647"/>
              <a:gd name="connsiteY65" fmla="*/ 329249 h 547236"/>
              <a:gd name="connsiteX66" fmla="*/ 294196 w 520647"/>
              <a:gd name="connsiteY66" fmla="*/ 315958 h 547236"/>
              <a:gd name="connsiteX67" fmla="*/ 307488 w 520647"/>
              <a:gd name="connsiteY67" fmla="*/ 303057 h 547236"/>
              <a:gd name="connsiteX68" fmla="*/ 447498 w 520647"/>
              <a:gd name="connsiteY68" fmla="*/ 290651 h 547236"/>
              <a:gd name="connsiteX69" fmla="*/ 492291 w 520647"/>
              <a:gd name="connsiteY69" fmla="*/ 335643 h 547236"/>
              <a:gd name="connsiteX70" fmla="*/ 447498 w 520647"/>
              <a:gd name="connsiteY70" fmla="*/ 380636 h 547236"/>
              <a:gd name="connsiteX71" fmla="*/ 402305 w 520647"/>
              <a:gd name="connsiteY71" fmla="*/ 335643 h 547236"/>
              <a:gd name="connsiteX72" fmla="*/ 447498 w 520647"/>
              <a:gd name="connsiteY72" fmla="*/ 290651 h 547236"/>
              <a:gd name="connsiteX73" fmla="*/ 73149 w 520647"/>
              <a:gd name="connsiteY73" fmla="*/ 290651 h 547236"/>
              <a:gd name="connsiteX74" fmla="*/ 118341 w 520647"/>
              <a:gd name="connsiteY74" fmla="*/ 335643 h 547236"/>
              <a:gd name="connsiteX75" fmla="*/ 73149 w 520647"/>
              <a:gd name="connsiteY75" fmla="*/ 380636 h 547236"/>
              <a:gd name="connsiteX76" fmla="*/ 28356 w 520647"/>
              <a:gd name="connsiteY76" fmla="*/ 335643 h 547236"/>
              <a:gd name="connsiteX77" fmla="*/ 73149 w 520647"/>
              <a:gd name="connsiteY77" fmla="*/ 290651 h 547236"/>
              <a:gd name="connsiteX78" fmla="*/ 211903 w 520647"/>
              <a:gd name="connsiteY78" fmla="*/ 255535 h 547236"/>
              <a:gd name="connsiteX79" fmla="*/ 191411 w 520647"/>
              <a:gd name="connsiteY79" fmla="*/ 276087 h 547236"/>
              <a:gd name="connsiteX80" fmla="*/ 191411 w 520647"/>
              <a:gd name="connsiteY80" fmla="*/ 357493 h 547236"/>
              <a:gd name="connsiteX81" fmla="*/ 186589 w 520647"/>
              <a:gd name="connsiteY81" fmla="*/ 369986 h 547236"/>
              <a:gd name="connsiteX82" fmla="*/ 176946 w 520647"/>
              <a:gd name="connsiteY82" fmla="*/ 380463 h 547236"/>
              <a:gd name="connsiteX83" fmla="*/ 176946 w 520647"/>
              <a:gd name="connsiteY83" fmla="*/ 381672 h 547236"/>
              <a:gd name="connsiteX84" fmla="*/ 177749 w 520647"/>
              <a:gd name="connsiteY84" fmla="*/ 382478 h 547236"/>
              <a:gd name="connsiteX85" fmla="*/ 324812 w 520647"/>
              <a:gd name="connsiteY85" fmla="*/ 382478 h 547236"/>
              <a:gd name="connsiteX86" fmla="*/ 344902 w 520647"/>
              <a:gd name="connsiteY86" fmla="*/ 361926 h 547236"/>
              <a:gd name="connsiteX87" fmla="*/ 344902 w 520647"/>
              <a:gd name="connsiteY87" fmla="*/ 276087 h 547236"/>
              <a:gd name="connsiteX88" fmla="*/ 324812 w 520647"/>
              <a:gd name="connsiteY88" fmla="*/ 255535 h 547236"/>
              <a:gd name="connsiteX89" fmla="*/ 211903 w 520647"/>
              <a:gd name="connsiteY89" fmla="*/ 241027 h 547236"/>
              <a:gd name="connsiteX90" fmla="*/ 324812 w 520647"/>
              <a:gd name="connsiteY90" fmla="*/ 241027 h 547236"/>
              <a:gd name="connsiteX91" fmla="*/ 359367 w 520647"/>
              <a:gd name="connsiteY91" fmla="*/ 276087 h 547236"/>
              <a:gd name="connsiteX92" fmla="*/ 359367 w 520647"/>
              <a:gd name="connsiteY92" fmla="*/ 361926 h 547236"/>
              <a:gd name="connsiteX93" fmla="*/ 324812 w 520647"/>
              <a:gd name="connsiteY93" fmla="*/ 396583 h 547236"/>
              <a:gd name="connsiteX94" fmla="*/ 177749 w 520647"/>
              <a:gd name="connsiteY94" fmla="*/ 396583 h 547236"/>
              <a:gd name="connsiteX95" fmla="*/ 163686 w 520647"/>
              <a:gd name="connsiteY95" fmla="*/ 387314 h 547236"/>
              <a:gd name="connsiteX96" fmla="*/ 166498 w 520647"/>
              <a:gd name="connsiteY96" fmla="*/ 371195 h 547236"/>
              <a:gd name="connsiteX97" fmla="*/ 175740 w 520647"/>
              <a:gd name="connsiteY97" fmla="*/ 360314 h 547236"/>
              <a:gd name="connsiteX98" fmla="*/ 176946 w 520647"/>
              <a:gd name="connsiteY98" fmla="*/ 357493 h 547236"/>
              <a:gd name="connsiteX99" fmla="*/ 176946 w 520647"/>
              <a:gd name="connsiteY99" fmla="*/ 276087 h 547236"/>
              <a:gd name="connsiteX100" fmla="*/ 211903 w 520647"/>
              <a:gd name="connsiteY100" fmla="*/ 241027 h 547236"/>
              <a:gd name="connsiteX101" fmla="*/ 231431 w 520647"/>
              <a:gd name="connsiteY101" fmla="*/ 115024 h 547236"/>
              <a:gd name="connsiteX102" fmla="*/ 203297 w 520647"/>
              <a:gd name="connsiteY102" fmla="*/ 142637 h 547236"/>
              <a:gd name="connsiteX103" fmla="*/ 203297 w 520647"/>
              <a:gd name="connsiteY103" fmla="*/ 180255 h 547236"/>
              <a:gd name="connsiteX104" fmla="*/ 209326 w 520647"/>
              <a:gd name="connsiteY104" fmla="*/ 185458 h 547236"/>
              <a:gd name="connsiteX105" fmla="*/ 316234 w 520647"/>
              <a:gd name="connsiteY105" fmla="*/ 185458 h 547236"/>
              <a:gd name="connsiteX106" fmla="*/ 322262 w 520647"/>
              <a:gd name="connsiteY106" fmla="*/ 180255 h 547236"/>
              <a:gd name="connsiteX107" fmla="*/ 322262 w 520647"/>
              <a:gd name="connsiteY107" fmla="*/ 142637 h 547236"/>
              <a:gd name="connsiteX108" fmla="*/ 294128 w 520647"/>
              <a:gd name="connsiteY108" fmla="*/ 115024 h 547236"/>
              <a:gd name="connsiteX109" fmla="*/ 231431 w 520647"/>
              <a:gd name="connsiteY109" fmla="*/ 101018 h 547236"/>
              <a:gd name="connsiteX110" fmla="*/ 294128 w 520647"/>
              <a:gd name="connsiteY110" fmla="*/ 101018 h 547236"/>
              <a:gd name="connsiteX111" fmla="*/ 336329 w 520647"/>
              <a:gd name="connsiteY111" fmla="*/ 142637 h 547236"/>
              <a:gd name="connsiteX112" fmla="*/ 336329 w 520647"/>
              <a:gd name="connsiteY112" fmla="*/ 180255 h 547236"/>
              <a:gd name="connsiteX113" fmla="*/ 316234 w 520647"/>
              <a:gd name="connsiteY113" fmla="*/ 199865 h 547236"/>
              <a:gd name="connsiteX114" fmla="*/ 209326 w 520647"/>
              <a:gd name="connsiteY114" fmla="*/ 199865 h 547236"/>
              <a:gd name="connsiteX115" fmla="*/ 189632 w 520647"/>
              <a:gd name="connsiteY115" fmla="*/ 180255 h 547236"/>
              <a:gd name="connsiteX116" fmla="*/ 189632 w 520647"/>
              <a:gd name="connsiteY116" fmla="*/ 142637 h 547236"/>
              <a:gd name="connsiteX117" fmla="*/ 231431 w 520647"/>
              <a:gd name="connsiteY117" fmla="*/ 101018 h 547236"/>
              <a:gd name="connsiteX118" fmla="*/ 351179 w 520647"/>
              <a:gd name="connsiteY118" fmla="*/ 77815 h 547236"/>
              <a:gd name="connsiteX119" fmla="*/ 498570 w 520647"/>
              <a:gd name="connsiteY119" fmla="*/ 249904 h 547236"/>
              <a:gd name="connsiteX120" fmla="*/ 493320 w 520647"/>
              <a:gd name="connsiteY120" fmla="*/ 258348 h 547236"/>
              <a:gd name="connsiteX121" fmla="*/ 491705 w 520647"/>
              <a:gd name="connsiteY121" fmla="*/ 258348 h 547236"/>
              <a:gd name="connsiteX122" fmla="*/ 484436 w 520647"/>
              <a:gd name="connsiteY122" fmla="*/ 253121 h 547236"/>
              <a:gd name="connsiteX123" fmla="*/ 345929 w 520647"/>
              <a:gd name="connsiteY123" fmla="*/ 91084 h 547236"/>
              <a:gd name="connsiteX124" fmla="*/ 341891 w 520647"/>
              <a:gd name="connsiteY124" fmla="*/ 81836 h 547236"/>
              <a:gd name="connsiteX125" fmla="*/ 351179 w 520647"/>
              <a:gd name="connsiteY125" fmla="*/ 77815 h 547236"/>
              <a:gd name="connsiteX126" fmla="*/ 169897 w 520647"/>
              <a:gd name="connsiteY126" fmla="*/ 77815 h 547236"/>
              <a:gd name="connsiteX127" fmla="*/ 179161 w 520647"/>
              <a:gd name="connsiteY127" fmla="*/ 81836 h 547236"/>
              <a:gd name="connsiteX128" fmla="*/ 175133 w 520647"/>
              <a:gd name="connsiteY128" fmla="*/ 90682 h 547236"/>
              <a:gd name="connsiteX129" fmla="*/ 36170 w 520647"/>
              <a:gd name="connsiteY129" fmla="*/ 253121 h 547236"/>
              <a:gd name="connsiteX130" fmla="*/ 29323 w 520647"/>
              <a:gd name="connsiteY130" fmla="*/ 258348 h 547236"/>
              <a:gd name="connsiteX131" fmla="*/ 27712 w 520647"/>
              <a:gd name="connsiteY131" fmla="*/ 258348 h 547236"/>
              <a:gd name="connsiteX132" fmla="*/ 22475 w 520647"/>
              <a:gd name="connsiteY132" fmla="*/ 249904 h 547236"/>
              <a:gd name="connsiteX133" fmla="*/ 169897 w 520647"/>
              <a:gd name="connsiteY133" fmla="*/ 77815 h 547236"/>
              <a:gd name="connsiteX134" fmla="*/ 262980 w 520647"/>
              <a:gd name="connsiteY134" fmla="*/ 14060 h 547236"/>
              <a:gd name="connsiteX135" fmla="*/ 232048 w 520647"/>
              <a:gd name="connsiteY135" fmla="*/ 44992 h 547236"/>
              <a:gd name="connsiteX136" fmla="*/ 262980 w 520647"/>
              <a:gd name="connsiteY136" fmla="*/ 75522 h 547236"/>
              <a:gd name="connsiteX137" fmla="*/ 293912 w 520647"/>
              <a:gd name="connsiteY137" fmla="*/ 44992 h 547236"/>
              <a:gd name="connsiteX138" fmla="*/ 262980 w 520647"/>
              <a:gd name="connsiteY138" fmla="*/ 14060 h 547236"/>
              <a:gd name="connsiteX139" fmla="*/ 262980 w 520647"/>
              <a:gd name="connsiteY139" fmla="*/ 0 h 547236"/>
              <a:gd name="connsiteX140" fmla="*/ 307972 w 520647"/>
              <a:gd name="connsiteY140" fmla="*/ 44992 h 547236"/>
              <a:gd name="connsiteX141" fmla="*/ 262980 w 520647"/>
              <a:gd name="connsiteY141" fmla="*/ 89984 h 547236"/>
              <a:gd name="connsiteX142" fmla="*/ 217988 w 520647"/>
              <a:gd name="connsiteY142" fmla="*/ 44992 h 547236"/>
              <a:gd name="connsiteX143" fmla="*/ 262980 w 520647"/>
              <a:gd name="connsiteY143" fmla="*/ 0 h 547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520646" h="547236">
                <a:moveTo>
                  <a:pt x="173882" y="517305"/>
                </a:moveTo>
                <a:cubicBezTo>
                  <a:pt x="201168" y="527938"/>
                  <a:pt x="229658" y="533452"/>
                  <a:pt x="258550" y="533452"/>
                </a:cubicBezTo>
                <a:cubicBezTo>
                  <a:pt x="288244" y="533452"/>
                  <a:pt x="316734" y="527938"/>
                  <a:pt x="343619" y="517305"/>
                </a:cubicBezTo>
                <a:cubicBezTo>
                  <a:pt x="347230" y="515729"/>
                  <a:pt x="351243" y="517698"/>
                  <a:pt x="352848" y="521243"/>
                </a:cubicBezTo>
                <a:cubicBezTo>
                  <a:pt x="354052" y="525181"/>
                  <a:pt x="352447" y="528726"/>
                  <a:pt x="348835" y="530301"/>
                </a:cubicBezTo>
                <a:cubicBezTo>
                  <a:pt x="320345" y="541723"/>
                  <a:pt x="289849" y="547236"/>
                  <a:pt x="258550" y="547236"/>
                </a:cubicBezTo>
                <a:cubicBezTo>
                  <a:pt x="227652" y="547236"/>
                  <a:pt x="197557" y="541723"/>
                  <a:pt x="168666" y="530301"/>
                </a:cubicBezTo>
                <a:cubicBezTo>
                  <a:pt x="165054" y="528726"/>
                  <a:pt x="163048" y="525181"/>
                  <a:pt x="164653" y="521243"/>
                </a:cubicBezTo>
                <a:cubicBezTo>
                  <a:pt x="166258" y="517698"/>
                  <a:pt x="170271" y="515729"/>
                  <a:pt x="173882" y="517305"/>
                </a:cubicBezTo>
                <a:close/>
                <a:moveTo>
                  <a:pt x="415634" y="404246"/>
                </a:moveTo>
                <a:cubicBezTo>
                  <a:pt x="400403" y="404246"/>
                  <a:pt x="387978" y="416602"/>
                  <a:pt x="387978" y="431350"/>
                </a:cubicBezTo>
                <a:lnTo>
                  <a:pt x="387978" y="468817"/>
                </a:lnTo>
                <a:cubicBezTo>
                  <a:pt x="387978" y="472005"/>
                  <a:pt x="390382" y="474795"/>
                  <a:pt x="393589" y="474795"/>
                </a:cubicBezTo>
                <a:lnTo>
                  <a:pt x="500607" y="474795"/>
                </a:lnTo>
                <a:cubicBezTo>
                  <a:pt x="503412" y="474795"/>
                  <a:pt x="506218" y="472005"/>
                  <a:pt x="506218" y="468817"/>
                </a:cubicBezTo>
                <a:lnTo>
                  <a:pt x="506218" y="431350"/>
                </a:lnTo>
                <a:cubicBezTo>
                  <a:pt x="506218" y="416602"/>
                  <a:pt x="493793" y="404246"/>
                  <a:pt x="478562" y="404246"/>
                </a:cubicBezTo>
                <a:close/>
                <a:moveTo>
                  <a:pt x="42085" y="404246"/>
                </a:moveTo>
                <a:cubicBezTo>
                  <a:pt x="26854" y="404246"/>
                  <a:pt x="14429" y="416602"/>
                  <a:pt x="14429" y="431350"/>
                </a:cubicBezTo>
                <a:lnTo>
                  <a:pt x="14429" y="468817"/>
                </a:lnTo>
                <a:cubicBezTo>
                  <a:pt x="14429" y="472005"/>
                  <a:pt x="17235" y="474795"/>
                  <a:pt x="20041" y="474795"/>
                </a:cubicBezTo>
                <a:lnTo>
                  <a:pt x="126657" y="474795"/>
                </a:lnTo>
                <a:cubicBezTo>
                  <a:pt x="129863" y="474795"/>
                  <a:pt x="132268" y="472005"/>
                  <a:pt x="132268" y="468817"/>
                </a:cubicBezTo>
                <a:lnTo>
                  <a:pt x="132268" y="431350"/>
                </a:lnTo>
                <a:cubicBezTo>
                  <a:pt x="132268" y="416602"/>
                  <a:pt x="119843" y="404246"/>
                  <a:pt x="105013" y="404246"/>
                </a:cubicBezTo>
                <a:close/>
                <a:moveTo>
                  <a:pt x="415634" y="389897"/>
                </a:moveTo>
                <a:lnTo>
                  <a:pt x="478562" y="389897"/>
                </a:lnTo>
                <a:cubicBezTo>
                  <a:pt x="501809" y="389897"/>
                  <a:pt x="520647" y="408631"/>
                  <a:pt x="520647" y="431350"/>
                </a:cubicBezTo>
                <a:lnTo>
                  <a:pt x="520647" y="468817"/>
                </a:lnTo>
                <a:cubicBezTo>
                  <a:pt x="520647" y="479578"/>
                  <a:pt x="511429" y="488746"/>
                  <a:pt x="500607" y="488746"/>
                </a:cubicBezTo>
                <a:lnTo>
                  <a:pt x="393589" y="488746"/>
                </a:lnTo>
                <a:cubicBezTo>
                  <a:pt x="382767" y="488746"/>
                  <a:pt x="373949" y="479578"/>
                  <a:pt x="373949" y="468817"/>
                </a:cubicBezTo>
                <a:lnTo>
                  <a:pt x="373949" y="431350"/>
                </a:lnTo>
                <a:cubicBezTo>
                  <a:pt x="373949" y="408631"/>
                  <a:pt x="392787" y="389897"/>
                  <a:pt x="415634" y="389897"/>
                </a:cubicBezTo>
                <a:close/>
                <a:moveTo>
                  <a:pt x="42085" y="389897"/>
                </a:moveTo>
                <a:lnTo>
                  <a:pt x="105013" y="389897"/>
                </a:lnTo>
                <a:cubicBezTo>
                  <a:pt x="127859" y="389897"/>
                  <a:pt x="146697" y="408631"/>
                  <a:pt x="146697" y="431350"/>
                </a:cubicBezTo>
                <a:lnTo>
                  <a:pt x="146697" y="468817"/>
                </a:lnTo>
                <a:cubicBezTo>
                  <a:pt x="146697" y="479578"/>
                  <a:pt x="137879" y="488746"/>
                  <a:pt x="126657" y="488746"/>
                </a:cubicBezTo>
                <a:lnTo>
                  <a:pt x="20041" y="488746"/>
                </a:lnTo>
                <a:cubicBezTo>
                  <a:pt x="9219" y="488746"/>
                  <a:pt x="0" y="479578"/>
                  <a:pt x="0" y="468817"/>
                </a:cubicBezTo>
                <a:lnTo>
                  <a:pt x="0" y="431350"/>
                </a:lnTo>
                <a:cubicBezTo>
                  <a:pt x="0" y="408631"/>
                  <a:pt x="18838" y="389897"/>
                  <a:pt x="42085" y="389897"/>
                </a:cubicBezTo>
                <a:close/>
                <a:moveTo>
                  <a:pt x="264953" y="304829"/>
                </a:moveTo>
                <a:cubicBezTo>
                  <a:pt x="271990" y="304829"/>
                  <a:pt x="277854" y="311405"/>
                  <a:pt x="277854" y="318802"/>
                </a:cubicBezTo>
                <a:cubicBezTo>
                  <a:pt x="277854" y="326611"/>
                  <a:pt x="271990" y="332775"/>
                  <a:pt x="264953" y="332775"/>
                </a:cubicBezTo>
                <a:cubicBezTo>
                  <a:pt x="257526" y="332775"/>
                  <a:pt x="251662" y="326611"/>
                  <a:pt x="251662" y="318802"/>
                </a:cubicBezTo>
                <a:cubicBezTo>
                  <a:pt x="251662" y="311405"/>
                  <a:pt x="257526" y="304829"/>
                  <a:pt x="264953" y="304829"/>
                </a:cubicBezTo>
                <a:close/>
                <a:moveTo>
                  <a:pt x="224192" y="304829"/>
                </a:moveTo>
                <a:cubicBezTo>
                  <a:pt x="231229" y="304829"/>
                  <a:pt x="237093" y="311405"/>
                  <a:pt x="237093" y="318802"/>
                </a:cubicBezTo>
                <a:cubicBezTo>
                  <a:pt x="237093" y="326611"/>
                  <a:pt x="231229" y="332775"/>
                  <a:pt x="224192" y="332775"/>
                </a:cubicBezTo>
                <a:cubicBezTo>
                  <a:pt x="216764" y="332775"/>
                  <a:pt x="210900" y="326611"/>
                  <a:pt x="210900" y="318802"/>
                </a:cubicBezTo>
                <a:cubicBezTo>
                  <a:pt x="210900" y="311405"/>
                  <a:pt x="216764" y="304829"/>
                  <a:pt x="224192" y="304829"/>
                </a:cubicBezTo>
                <a:close/>
                <a:moveTo>
                  <a:pt x="447498" y="304711"/>
                </a:moveTo>
                <a:cubicBezTo>
                  <a:pt x="430301" y="304711"/>
                  <a:pt x="416703" y="318771"/>
                  <a:pt x="416703" y="335643"/>
                </a:cubicBezTo>
                <a:cubicBezTo>
                  <a:pt x="416703" y="352515"/>
                  <a:pt x="430301" y="366575"/>
                  <a:pt x="447498" y="366575"/>
                </a:cubicBezTo>
                <a:cubicBezTo>
                  <a:pt x="464295" y="366575"/>
                  <a:pt x="477893" y="352515"/>
                  <a:pt x="477893" y="335643"/>
                </a:cubicBezTo>
                <a:cubicBezTo>
                  <a:pt x="477893" y="318771"/>
                  <a:pt x="464295" y="304711"/>
                  <a:pt x="447498" y="304711"/>
                </a:cubicBezTo>
                <a:close/>
                <a:moveTo>
                  <a:pt x="73149" y="304711"/>
                </a:moveTo>
                <a:cubicBezTo>
                  <a:pt x="56351" y="304711"/>
                  <a:pt x="42754" y="318771"/>
                  <a:pt x="42754" y="335643"/>
                </a:cubicBezTo>
                <a:cubicBezTo>
                  <a:pt x="42754" y="352515"/>
                  <a:pt x="56351" y="366575"/>
                  <a:pt x="73149" y="366575"/>
                </a:cubicBezTo>
                <a:cubicBezTo>
                  <a:pt x="89946" y="366575"/>
                  <a:pt x="103943" y="352515"/>
                  <a:pt x="103943" y="335643"/>
                </a:cubicBezTo>
                <a:cubicBezTo>
                  <a:pt x="103943" y="318771"/>
                  <a:pt x="89946" y="304711"/>
                  <a:pt x="73149" y="304711"/>
                </a:cubicBezTo>
                <a:close/>
                <a:moveTo>
                  <a:pt x="307488" y="303057"/>
                </a:moveTo>
                <a:cubicBezTo>
                  <a:pt x="314524" y="303057"/>
                  <a:pt x="320388" y="308921"/>
                  <a:pt x="320388" y="315958"/>
                </a:cubicBezTo>
                <a:cubicBezTo>
                  <a:pt x="320388" y="323385"/>
                  <a:pt x="314524" y="329249"/>
                  <a:pt x="307488" y="329249"/>
                </a:cubicBezTo>
                <a:cubicBezTo>
                  <a:pt x="300060" y="329249"/>
                  <a:pt x="294196" y="323385"/>
                  <a:pt x="294196" y="315958"/>
                </a:cubicBezTo>
                <a:cubicBezTo>
                  <a:pt x="294196" y="308921"/>
                  <a:pt x="300060" y="303057"/>
                  <a:pt x="307488" y="303057"/>
                </a:cubicBezTo>
                <a:close/>
                <a:moveTo>
                  <a:pt x="447498" y="290651"/>
                </a:moveTo>
                <a:cubicBezTo>
                  <a:pt x="471894" y="290651"/>
                  <a:pt x="492291" y="310737"/>
                  <a:pt x="492291" y="335643"/>
                </a:cubicBezTo>
                <a:cubicBezTo>
                  <a:pt x="492291" y="360550"/>
                  <a:pt x="471894" y="380636"/>
                  <a:pt x="447498" y="380636"/>
                </a:cubicBezTo>
                <a:cubicBezTo>
                  <a:pt x="422702" y="380636"/>
                  <a:pt x="402305" y="360550"/>
                  <a:pt x="402305" y="335643"/>
                </a:cubicBezTo>
                <a:cubicBezTo>
                  <a:pt x="402305" y="310737"/>
                  <a:pt x="422702" y="290651"/>
                  <a:pt x="447498" y="290651"/>
                </a:cubicBezTo>
                <a:close/>
                <a:moveTo>
                  <a:pt x="73149" y="290651"/>
                </a:moveTo>
                <a:cubicBezTo>
                  <a:pt x="97944" y="290651"/>
                  <a:pt x="118341" y="310737"/>
                  <a:pt x="118341" y="335643"/>
                </a:cubicBezTo>
                <a:cubicBezTo>
                  <a:pt x="118341" y="360550"/>
                  <a:pt x="97944" y="380636"/>
                  <a:pt x="73149" y="380636"/>
                </a:cubicBezTo>
                <a:cubicBezTo>
                  <a:pt x="48353" y="380636"/>
                  <a:pt x="28356" y="360550"/>
                  <a:pt x="28356" y="335643"/>
                </a:cubicBezTo>
                <a:cubicBezTo>
                  <a:pt x="28356" y="310737"/>
                  <a:pt x="48353" y="290651"/>
                  <a:pt x="73149" y="290651"/>
                </a:cubicBezTo>
                <a:close/>
                <a:moveTo>
                  <a:pt x="211903" y="255535"/>
                </a:moveTo>
                <a:cubicBezTo>
                  <a:pt x="200652" y="255535"/>
                  <a:pt x="191411" y="264400"/>
                  <a:pt x="191411" y="276087"/>
                </a:cubicBezTo>
                <a:lnTo>
                  <a:pt x="191411" y="357493"/>
                </a:lnTo>
                <a:cubicBezTo>
                  <a:pt x="191411" y="361926"/>
                  <a:pt x="189402" y="366762"/>
                  <a:pt x="186589" y="369986"/>
                </a:cubicBezTo>
                <a:lnTo>
                  <a:pt x="176946" y="380463"/>
                </a:lnTo>
                <a:cubicBezTo>
                  <a:pt x="176946" y="380866"/>
                  <a:pt x="176544" y="381269"/>
                  <a:pt x="176946" y="381672"/>
                </a:cubicBezTo>
                <a:cubicBezTo>
                  <a:pt x="176946" y="382478"/>
                  <a:pt x="177347" y="382478"/>
                  <a:pt x="177749" y="382478"/>
                </a:cubicBezTo>
                <a:lnTo>
                  <a:pt x="324812" y="382478"/>
                </a:lnTo>
                <a:cubicBezTo>
                  <a:pt x="336062" y="382478"/>
                  <a:pt x="344902" y="373210"/>
                  <a:pt x="344902" y="361926"/>
                </a:cubicBezTo>
                <a:lnTo>
                  <a:pt x="344902" y="276087"/>
                </a:lnTo>
                <a:cubicBezTo>
                  <a:pt x="344902" y="264400"/>
                  <a:pt x="336062" y="255535"/>
                  <a:pt x="324812" y="255535"/>
                </a:cubicBezTo>
                <a:close/>
                <a:moveTo>
                  <a:pt x="211903" y="241027"/>
                </a:moveTo>
                <a:lnTo>
                  <a:pt x="324812" y="241027"/>
                </a:lnTo>
                <a:cubicBezTo>
                  <a:pt x="343697" y="241027"/>
                  <a:pt x="359367" y="256744"/>
                  <a:pt x="359367" y="276087"/>
                </a:cubicBezTo>
                <a:lnTo>
                  <a:pt x="359367" y="361926"/>
                </a:lnTo>
                <a:cubicBezTo>
                  <a:pt x="359367" y="381269"/>
                  <a:pt x="343697" y="396583"/>
                  <a:pt x="324812" y="396583"/>
                </a:cubicBezTo>
                <a:lnTo>
                  <a:pt x="177749" y="396583"/>
                </a:lnTo>
                <a:cubicBezTo>
                  <a:pt x="171722" y="396583"/>
                  <a:pt x="166097" y="392956"/>
                  <a:pt x="163686" y="387314"/>
                </a:cubicBezTo>
                <a:cubicBezTo>
                  <a:pt x="161275" y="381672"/>
                  <a:pt x="162079" y="375225"/>
                  <a:pt x="166498" y="371195"/>
                </a:cubicBezTo>
                <a:lnTo>
                  <a:pt x="175740" y="360314"/>
                </a:lnTo>
                <a:cubicBezTo>
                  <a:pt x="176946" y="359508"/>
                  <a:pt x="176946" y="358702"/>
                  <a:pt x="176946" y="357493"/>
                </a:cubicBezTo>
                <a:lnTo>
                  <a:pt x="176946" y="276087"/>
                </a:lnTo>
                <a:cubicBezTo>
                  <a:pt x="176946" y="256744"/>
                  <a:pt x="192616" y="241027"/>
                  <a:pt x="211903" y="241027"/>
                </a:cubicBezTo>
                <a:close/>
                <a:moveTo>
                  <a:pt x="231431" y="115024"/>
                </a:moveTo>
                <a:cubicBezTo>
                  <a:pt x="215756" y="115024"/>
                  <a:pt x="203297" y="127430"/>
                  <a:pt x="203297" y="142637"/>
                </a:cubicBezTo>
                <a:lnTo>
                  <a:pt x="203297" y="180255"/>
                </a:lnTo>
                <a:cubicBezTo>
                  <a:pt x="203297" y="183057"/>
                  <a:pt x="206110" y="185458"/>
                  <a:pt x="209326" y="185458"/>
                </a:cubicBezTo>
                <a:lnTo>
                  <a:pt x="316234" y="185458"/>
                </a:lnTo>
                <a:cubicBezTo>
                  <a:pt x="319449" y="185458"/>
                  <a:pt x="322262" y="183057"/>
                  <a:pt x="322262" y="180255"/>
                </a:cubicBezTo>
                <a:lnTo>
                  <a:pt x="322262" y="142637"/>
                </a:lnTo>
                <a:cubicBezTo>
                  <a:pt x="322262" y="127430"/>
                  <a:pt x="309803" y="115024"/>
                  <a:pt x="294128" y="115024"/>
                </a:cubicBezTo>
                <a:close/>
                <a:moveTo>
                  <a:pt x="231431" y="101018"/>
                </a:moveTo>
                <a:lnTo>
                  <a:pt x="294128" y="101018"/>
                </a:lnTo>
                <a:cubicBezTo>
                  <a:pt x="317439" y="101018"/>
                  <a:pt x="336329" y="119426"/>
                  <a:pt x="336329" y="142637"/>
                </a:cubicBezTo>
                <a:lnTo>
                  <a:pt x="336329" y="180255"/>
                </a:lnTo>
                <a:cubicBezTo>
                  <a:pt x="336329" y="191060"/>
                  <a:pt x="327487" y="199865"/>
                  <a:pt x="316234" y="199865"/>
                </a:cubicBezTo>
                <a:lnTo>
                  <a:pt x="209326" y="199865"/>
                </a:lnTo>
                <a:cubicBezTo>
                  <a:pt x="198474" y="199865"/>
                  <a:pt x="189632" y="191060"/>
                  <a:pt x="189632" y="180255"/>
                </a:cubicBezTo>
                <a:lnTo>
                  <a:pt x="189632" y="142637"/>
                </a:lnTo>
                <a:cubicBezTo>
                  <a:pt x="189632" y="119426"/>
                  <a:pt x="208120" y="101018"/>
                  <a:pt x="231431" y="101018"/>
                </a:cubicBezTo>
                <a:close/>
                <a:moveTo>
                  <a:pt x="351179" y="77815"/>
                </a:moveTo>
                <a:cubicBezTo>
                  <a:pt x="425884" y="107569"/>
                  <a:pt x="480802" y="171901"/>
                  <a:pt x="498570" y="249904"/>
                </a:cubicBezTo>
                <a:cubicBezTo>
                  <a:pt x="499377" y="253523"/>
                  <a:pt x="496954" y="257544"/>
                  <a:pt x="493320" y="258348"/>
                </a:cubicBezTo>
                <a:cubicBezTo>
                  <a:pt x="492916" y="258348"/>
                  <a:pt x="492109" y="258348"/>
                  <a:pt x="491705" y="258348"/>
                </a:cubicBezTo>
                <a:cubicBezTo>
                  <a:pt x="488474" y="258348"/>
                  <a:pt x="485648" y="256337"/>
                  <a:pt x="484436" y="253121"/>
                </a:cubicBezTo>
                <a:cubicBezTo>
                  <a:pt x="468284" y="179541"/>
                  <a:pt x="415789" y="118827"/>
                  <a:pt x="345929" y="91084"/>
                </a:cubicBezTo>
                <a:cubicBezTo>
                  <a:pt x="342295" y="89475"/>
                  <a:pt x="340276" y="85455"/>
                  <a:pt x="341891" y="81836"/>
                </a:cubicBezTo>
                <a:cubicBezTo>
                  <a:pt x="343103" y="77815"/>
                  <a:pt x="347141" y="76207"/>
                  <a:pt x="351179" y="77815"/>
                </a:cubicBezTo>
                <a:close/>
                <a:moveTo>
                  <a:pt x="169897" y="77815"/>
                </a:moveTo>
                <a:cubicBezTo>
                  <a:pt x="173522" y="76207"/>
                  <a:pt x="177952" y="77815"/>
                  <a:pt x="179161" y="81836"/>
                </a:cubicBezTo>
                <a:cubicBezTo>
                  <a:pt x="180369" y="85455"/>
                  <a:pt x="179161" y="89073"/>
                  <a:pt x="175133" y="90682"/>
                </a:cubicBezTo>
                <a:cubicBezTo>
                  <a:pt x="105047" y="118827"/>
                  <a:pt x="53087" y="179541"/>
                  <a:pt x="36170" y="253121"/>
                </a:cubicBezTo>
                <a:cubicBezTo>
                  <a:pt x="35767" y="256337"/>
                  <a:pt x="32545" y="258348"/>
                  <a:pt x="29323" y="258348"/>
                </a:cubicBezTo>
                <a:cubicBezTo>
                  <a:pt x="28920" y="258348"/>
                  <a:pt x="28517" y="258348"/>
                  <a:pt x="27712" y="258348"/>
                </a:cubicBezTo>
                <a:cubicBezTo>
                  <a:pt x="23684" y="257544"/>
                  <a:pt x="21267" y="253523"/>
                  <a:pt x="22475" y="249904"/>
                </a:cubicBezTo>
                <a:cubicBezTo>
                  <a:pt x="40198" y="171499"/>
                  <a:pt x="95380" y="107569"/>
                  <a:pt x="169897" y="77815"/>
                </a:cubicBezTo>
                <a:close/>
                <a:moveTo>
                  <a:pt x="262980" y="14060"/>
                </a:moveTo>
                <a:cubicBezTo>
                  <a:pt x="246108" y="14060"/>
                  <a:pt x="232048" y="28120"/>
                  <a:pt x="232048" y="44992"/>
                </a:cubicBezTo>
                <a:cubicBezTo>
                  <a:pt x="232048" y="61864"/>
                  <a:pt x="246108" y="75522"/>
                  <a:pt x="262980" y="75522"/>
                </a:cubicBezTo>
                <a:cubicBezTo>
                  <a:pt x="279852" y="75522"/>
                  <a:pt x="293912" y="61864"/>
                  <a:pt x="293912" y="44992"/>
                </a:cubicBezTo>
                <a:cubicBezTo>
                  <a:pt x="293912" y="28120"/>
                  <a:pt x="279852" y="14060"/>
                  <a:pt x="262980" y="14060"/>
                </a:cubicBezTo>
                <a:close/>
                <a:moveTo>
                  <a:pt x="262980" y="0"/>
                </a:moveTo>
                <a:cubicBezTo>
                  <a:pt x="287886" y="0"/>
                  <a:pt x="307972" y="20086"/>
                  <a:pt x="307972" y="44992"/>
                </a:cubicBezTo>
                <a:cubicBezTo>
                  <a:pt x="307972" y="69497"/>
                  <a:pt x="287886" y="89984"/>
                  <a:pt x="262980" y="89984"/>
                </a:cubicBezTo>
                <a:cubicBezTo>
                  <a:pt x="238475" y="89984"/>
                  <a:pt x="217988" y="69497"/>
                  <a:pt x="217988" y="44992"/>
                </a:cubicBezTo>
                <a:cubicBezTo>
                  <a:pt x="217988" y="20086"/>
                  <a:pt x="238475" y="0"/>
                  <a:pt x="262980" y="0"/>
                </a:cubicBezTo>
                <a:close/>
              </a:path>
            </a:pathLst>
          </a:custGeom>
          <a:solidFill>
            <a:schemeClr val="bg1"/>
          </a:solidFill>
          <a:ln>
            <a:noFill/>
          </a:ln>
          <a:effectLst/>
        </p:spPr>
        <p:txBody>
          <a:bodyPr wrap="square" anchor="ctr">
            <a:noAutofit/>
          </a:bodyPr>
          <a:lstStyle/>
          <a:p>
            <a:endParaRPr lang="en-US"/>
          </a:p>
        </p:txBody>
      </p:sp>
      <p:sp>
        <p:nvSpPr>
          <p:cNvPr id="17" name="Freeform 16">
            <a:extLst>
              <a:ext uri="{FF2B5EF4-FFF2-40B4-BE49-F238E27FC236}">
                <a16:creationId xmlns:a16="http://schemas.microsoft.com/office/drawing/2014/main" id="{9C24FA2D-2106-4647-9E1A-D8F9F3E7D9A5}"/>
              </a:ext>
            </a:extLst>
          </p:cNvPr>
          <p:cNvSpPr>
            <a:spLocks noChangeArrowheads="1"/>
          </p:cNvSpPr>
          <p:nvPr/>
        </p:nvSpPr>
        <p:spPr bwMode="auto">
          <a:xfrm>
            <a:off x="2783132" y="3053951"/>
            <a:ext cx="710701" cy="692454"/>
          </a:xfrm>
          <a:custGeom>
            <a:avLst/>
            <a:gdLst>
              <a:gd name="connsiteX0" fmla="*/ 368394 w 578872"/>
              <a:gd name="connsiteY0" fmla="*/ 460543 h 551882"/>
              <a:gd name="connsiteX1" fmla="*/ 375590 w 578872"/>
              <a:gd name="connsiteY1" fmla="*/ 467526 h 551882"/>
              <a:gd name="connsiteX2" fmla="*/ 375590 w 578872"/>
              <a:gd name="connsiteY2" fmla="*/ 543101 h 551882"/>
              <a:gd name="connsiteX3" fmla="*/ 368394 w 578872"/>
              <a:gd name="connsiteY3" fmla="*/ 550083 h 551882"/>
              <a:gd name="connsiteX4" fmla="*/ 361598 w 578872"/>
              <a:gd name="connsiteY4" fmla="*/ 543101 h 551882"/>
              <a:gd name="connsiteX5" fmla="*/ 361598 w 578872"/>
              <a:gd name="connsiteY5" fmla="*/ 467526 h 551882"/>
              <a:gd name="connsiteX6" fmla="*/ 368394 w 578872"/>
              <a:gd name="connsiteY6" fmla="*/ 460543 h 551882"/>
              <a:gd name="connsiteX7" fmla="*/ 211883 w 578872"/>
              <a:gd name="connsiteY7" fmla="*/ 460543 h 551882"/>
              <a:gd name="connsiteX8" fmla="*/ 219079 w 578872"/>
              <a:gd name="connsiteY8" fmla="*/ 467526 h 551882"/>
              <a:gd name="connsiteX9" fmla="*/ 219079 w 578872"/>
              <a:gd name="connsiteY9" fmla="*/ 543101 h 551882"/>
              <a:gd name="connsiteX10" fmla="*/ 211883 w 578872"/>
              <a:gd name="connsiteY10" fmla="*/ 550083 h 551882"/>
              <a:gd name="connsiteX11" fmla="*/ 205087 w 578872"/>
              <a:gd name="connsiteY11" fmla="*/ 543101 h 551882"/>
              <a:gd name="connsiteX12" fmla="*/ 205087 w 578872"/>
              <a:gd name="connsiteY12" fmla="*/ 467526 h 551882"/>
              <a:gd name="connsiteX13" fmla="*/ 211883 w 578872"/>
              <a:gd name="connsiteY13" fmla="*/ 460543 h 551882"/>
              <a:gd name="connsiteX14" fmla="*/ 213111 w 578872"/>
              <a:gd name="connsiteY14" fmla="*/ 381387 h 551882"/>
              <a:gd name="connsiteX15" fmla="*/ 368950 w 578872"/>
              <a:gd name="connsiteY15" fmla="*/ 381387 h 551882"/>
              <a:gd name="connsiteX16" fmla="*/ 428763 w 578872"/>
              <a:gd name="connsiteY16" fmla="*/ 445733 h 551882"/>
              <a:gd name="connsiteX17" fmla="*/ 449921 w 578872"/>
              <a:gd name="connsiteY17" fmla="*/ 543275 h 551882"/>
              <a:gd name="connsiteX18" fmla="*/ 444225 w 578872"/>
              <a:gd name="connsiteY18" fmla="*/ 551882 h 551882"/>
              <a:gd name="connsiteX19" fmla="*/ 443004 w 578872"/>
              <a:gd name="connsiteY19" fmla="*/ 551882 h 551882"/>
              <a:gd name="connsiteX20" fmla="*/ 436087 w 578872"/>
              <a:gd name="connsiteY20" fmla="*/ 546144 h 551882"/>
              <a:gd name="connsiteX21" fmla="*/ 415336 w 578872"/>
              <a:gd name="connsiteY21" fmla="*/ 449421 h 551882"/>
              <a:gd name="connsiteX22" fmla="*/ 368950 w 578872"/>
              <a:gd name="connsiteY22" fmla="*/ 395732 h 551882"/>
              <a:gd name="connsiteX23" fmla="*/ 213111 w 578872"/>
              <a:gd name="connsiteY23" fmla="*/ 395732 h 551882"/>
              <a:gd name="connsiteX24" fmla="*/ 167132 w 578872"/>
              <a:gd name="connsiteY24" fmla="*/ 449831 h 551882"/>
              <a:gd name="connsiteX25" fmla="*/ 145974 w 578872"/>
              <a:gd name="connsiteY25" fmla="*/ 544095 h 551882"/>
              <a:gd name="connsiteX26" fmla="*/ 137429 w 578872"/>
              <a:gd name="connsiteY26" fmla="*/ 549423 h 551882"/>
              <a:gd name="connsiteX27" fmla="*/ 132140 w 578872"/>
              <a:gd name="connsiteY27" fmla="*/ 541226 h 551882"/>
              <a:gd name="connsiteX28" fmla="*/ 152891 w 578872"/>
              <a:gd name="connsiteY28" fmla="*/ 446552 h 551882"/>
              <a:gd name="connsiteX29" fmla="*/ 213111 w 578872"/>
              <a:gd name="connsiteY29" fmla="*/ 381387 h 551882"/>
              <a:gd name="connsiteX30" fmla="*/ 289232 w 578872"/>
              <a:gd name="connsiteY30" fmla="*/ 221543 h 551882"/>
              <a:gd name="connsiteX31" fmla="*/ 233830 w 578872"/>
              <a:gd name="connsiteY31" fmla="*/ 277030 h 551882"/>
              <a:gd name="connsiteX32" fmla="*/ 289232 w 578872"/>
              <a:gd name="connsiteY32" fmla="*/ 332518 h 551882"/>
              <a:gd name="connsiteX33" fmla="*/ 344634 w 578872"/>
              <a:gd name="connsiteY33" fmla="*/ 277030 h 551882"/>
              <a:gd name="connsiteX34" fmla="*/ 289232 w 578872"/>
              <a:gd name="connsiteY34" fmla="*/ 221543 h 551882"/>
              <a:gd name="connsiteX35" fmla="*/ 382080 w 578872"/>
              <a:gd name="connsiteY35" fmla="*/ 106142 h 551882"/>
              <a:gd name="connsiteX36" fmla="*/ 397161 w 578872"/>
              <a:gd name="connsiteY36" fmla="*/ 121642 h 551882"/>
              <a:gd name="connsiteX37" fmla="*/ 382080 w 578872"/>
              <a:gd name="connsiteY37" fmla="*/ 136305 h 551882"/>
              <a:gd name="connsiteX38" fmla="*/ 366998 w 578872"/>
              <a:gd name="connsiteY38" fmla="*/ 121642 h 551882"/>
              <a:gd name="connsiteX39" fmla="*/ 382080 w 578872"/>
              <a:gd name="connsiteY39" fmla="*/ 106142 h 551882"/>
              <a:gd name="connsiteX40" fmla="*/ 290749 w 578872"/>
              <a:gd name="connsiteY40" fmla="*/ 106142 h 551882"/>
              <a:gd name="connsiteX41" fmla="*/ 305412 w 578872"/>
              <a:gd name="connsiteY41" fmla="*/ 121642 h 551882"/>
              <a:gd name="connsiteX42" fmla="*/ 290749 w 578872"/>
              <a:gd name="connsiteY42" fmla="*/ 136305 h 551882"/>
              <a:gd name="connsiteX43" fmla="*/ 275249 w 578872"/>
              <a:gd name="connsiteY43" fmla="*/ 121642 h 551882"/>
              <a:gd name="connsiteX44" fmla="*/ 290749 w 578872"/>
              <a:gd name="connsiteY44" fmla="*/ 106142 h 551882"/>
              <a:gd name="connsiteX45" fmla="*/ 200379 w 578872"/>
              <a:gd name="connsiteY45" fmla="*/ 106142 h 551882"/>
              <a:gd name="connsiteX46" fmla="*/ 215460 w 578872"/>
              <a:gd name="connsiteY46" fmla="*/ 121642 h 551882"/>
              <a:gd name="connsiteX47" fmla="*/ 200379 w 578872"/>
              <a:gd name="connsiteY47" fmla="*/ 136305 h 551882"/>
              <a:gd name="connsiteX48" fmla="*/ 185297 w 578872"/>
              <a:gd name="connsiteY48" fmla="*/ 121642 h 551882"/>
              <a:gd name="connsiteX49" fmla="*/ 200379 w 578872"/>
              <a:gd name="connsiteY49" fmla="*/ 106142 h 551882"/>
              <a:gd name="connsiteX50" fmla="*/ 66401 w 578872"/>
              <a:gd name="connsiteY50" fmla="*/ 14280 h 551882"/>
              <a:gd name="connsiteX51" fmla="*/ 14258 w 578872"/>
              <a:gd name="connsiteY51" fmla="*/ 66912 h 551882"/>
              <a:gd name="connsiteX52" fmla="*/ 14258 w 578872"/>
              <a:gd name="connsiteY52" fmla="*/ 175031 h 551882"/>
              <a:gd name="connsiteX53" fmla="*/ 66401 w 578872"/>
              <a:gd name="connsiteY53" fmla="*/ 226847 h 551882"/>
              <a:gd name="connsiteX54" fmla="*/ 240755 w 578872"/>
              <a:gd name="connsiteY54" fmla="*/ 226847 h 551882"/>
              <a:gd name="connsiteX55" fmla="*/ 289232 w 578872"/>
              <a:gd name="connsiteY55" fmla="*/ 207263 h 551882"/>
              <a:gd name="connsiteX56" fmla="*/ 338116 w 578872"/>
              <a:gd name="connsiteY56" fmla="*/ 226847 h 551882"/>
              <a:gd name="connsiteX57" fmla="*/ 383742 w 578872"/>
              <a:gd name="connsiteY57" fmla="*/ 226847 h 551882"/>
              <a:gd name="connsiteX58" fmla="*/ 395963 w 578872"/>
              <a:gd name="connsiteY58" fmla="*/ 241127 h 551882"/>
              <a:gd name="connsiteX59" fmla="*/ 395963 w 578872"/>
              <a:gd name="connsiteY59" fmla="*/ 241535 h 551882"/>
              <a:gd name="connsiteX60" fmla="*/ 396370 w 578872"/>
              <a:gd name="connsiteY60" fmla="*/ 272134 h 551882"/>
              <a:gd name="connsiteX61" fmla="*/ 462364 w 578872"/>
              <a:gd name="connsiteY61" fmla="*/ 230927 h 551882"/>
              <a:gd name="connsiteX62" fmla="*/ 476622 w 578872"/>
              <a:gd name="connsiteY62" fmla="*/ 226847 h 551882"/>
              <a:gd name="connsiteX63" fmla="*/ 512063 w 578872"/>
              <a:gd name="connsiteY63" fmla="*/ 226847 h 551882"/>
              <a:gd name="connsiteX64" fmla="*/ 564614 w 578872"/>
              <a:gd name="connsiteY64" fmla="*/ 175031 h 551882"/>
              <a:gd name="connsiteX65" fmla="*/ 564614 w 578872"/>
              <a:gd name="connsiteY65" fmla="*/ 66912 h 551882"/>
              <a:gd name="connsiteX66" fmla="*/ 512063 w 578872"/>
              <a:gd name="connsiteY66" fmla="*/ 14280 h 551882"/>
              <a:gd name="connsiteX67" fmla="*/ 66401 w 578872"/>
              <a:gd name="connsiteY67" fmla="*/ 0 h 551882"/>
              <a:gd name="connsiteX68" fmla="*/ 512063 w 578872"/>
              <a:gd name="connsiteY68" fmla="*/ 0 h 551882"/>
              <a:gd name="connsiteX69" fmla="*/ 578872 w 578872"/>
              <a:gd name="connsiteY69" fmla="*/ 66912 h 551882"/>
              <a:gd name="connsiteX70" fmla="*/ 578872 w 578872"/>
              <a:gd name="connsiteY70" fmla="*/ 175031 h 551882"/>
              <a:gd name="connsiteX71" fmla="*/ 512063 w 578872"/>
              <a:gd name="connsiteY71" fmla="*/ 241127 h 551882"/>
              <a:gd name="connsiteX72" fmla="*/ 476622 w 578872"/>
              <a:gd name="connsiteY72" fmla="*/ 241127 h 551882"/>
              <a:gd name="connsiteX73" fmla="*/ 469697 w 578872"/>
              <a:gd name="connsiteY73" fmla="*/ 243167 h 551882"/>
              <a:gd name="connsiteX74" fmla="*/ 398000 w 578872"/>
              <a:gd name="connsiteY74" fmla="*/ 288454 h 551882"/>
              <a:gd name="connsiteX75" fmla="*/ 393111 w 578872"/>
              <a:gd name="connsiteY75" fmla="*/ 289678 h 551882"/>
              <a:gd name="connsiteX76" fmla="*/ 389852 w 578872"/>
              <a:gd name="connsiteY76" fmla="*/ 289270 h 551882"/>
              <a:gd name="connsiteX77" fmla="*/ 382927 w 578872"/>
              <a:gd name="connsiteY77" fmla="*/ 280294 h 551882"/>
              <a:gd name="connsiteX78" fmla="*/ 382520 w 578872"/>
              <a:gd name="connsiteY78" fmla="*/ 279070 h 551882"/>
              <a:gd name="connsiteX79" fmla="*/ 381705 w 578872"/>
              <a:gd name="connsiteY79" fmla="*/ 242351 h 551882"/>
              <a:gd name="connsiteX80" fmla="*/ 381298 w 578872"/>
              <a:gd name="connsiteY80" fmla="*/ 241127 h 551882"/>
              <a:gd name="connsiteX81" fmla="*/ 349115 w 578872"/>
              <a:gd name="connsiteY81" fmla="*/ 241127 h 551882"/>
              <a:gd name="connsiteX82" fmla="*/ 358892 w 578872"/>
              <a:gd name="connsiteY82" fmla="*/ 277030 h 551882"/>
              <a:gd name="connsiteX83" fmla="*/ 289232 w 578872"/>
              <a:gd name="connsiteY83" fmla="*/ 346798 h 551882"/>
              <a:gd name="connsiteX84" fmla="*/ 219572 w 578872"/>
              <a:gd name="connsiteY84" fmla="*/ 277030 h 551882"/>
              <a:gd name="connsiteX85" fmla="*/ 229756 w 578872"/>
              <a:gd name="connsiteY85" fmla="*/ 241127 h 551882"/>
              <a:gd name="connsiteX86" fmla="*/ 66401 w 578872"/>
              <a:gd name="connsiteY86" fmla="*/ 241127 h 551882"/>
              <a:gd name="connsiteX87" fmla="*/ 0 w 578872"/>
              <a:gd name="connsiteY87" fmla="*/ 175031 h 551882"/>
              <a:gd name="connsiteX88" fmla="*/ 0 w 578872"/>
              <a:gd name="connsiteY88" fmla="*/ 66912 h 551882"/>
              <a:gd name="connsiteX89" fmla="*/ 66401 w 578872"/>
              <a:gd name="connsiteY89" fmla="*/ 0 h 551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578872" h="551882">
                <a:moveTo>
                  <a:pt x="368394" y="460543"/>
                </a:moveTo>
                <a:cubicBezTo>
                  <a:pt x="372392" y="460543"/>
                  <a:pt x="375590" y="463418"/>
                  <a:pt x="375590" y="467526"/>
                </a:cubicBezTo>
                <a:lnTo>
                  <a:pt x="375590" y="543101"/>
                </a:lnTo>
                <a:cubicBezTo>
                  <a:pt x="375590" y="547208"/>
                  <a:pt x="372392" y="550083"/>
                  <a:pt x="368394" y="550083"/>
                </a:cubicBezTo>
                <a:cubicBezTo>
                  <a:pt x="364396" y="550083"/>
                  <a:pt x="361598" y="547208"/>
                  <a:pt x="361598" y="543101"/>
                </a:cubicBezTo>
                <a:lnTo>
                  <a:pt x="361598" y="467526"/>
                </a:lnTo>
                <a:cubicBezTo>
                  <a:pt x="361598" y="463418"/>
                  <a:pt x="364396" y="460543"/>
                  <a:pt x="368394" y="460543"/>
                </a:cubicBezTo>
                <a:close/>
                <a:moveTo>
                  <a:pt x="211883" y="460543"/>
                </a:moveTo>
                <a:cubicBezTo>
                  <a:pt x="215881" y="460543"/>
                  <a:pt x="219079" y="463418"/>
                  <a:pt x="219079" y="467526"/>
                </a:cubicBezTo>
                <a:lnTo>
                  <a:pt x="219079" y="543101"/>
                </a:lnTo>
                <a:cubicBezTo>
                  <a:pt x="219079" y="547208"/>
                  <a:pt x="215881" y="550083"/>
                  <a:pt x="211883" y="550083"/>
                </a:cubicBezTo>
                <a:cubicBezTo>
                  <a:pt x="207885" y="550083"/>
                  <a:pt x="205087" y="547208"/>
                  <a:pt x="205087" y="543101"/>
                </a:cubicBezTo>
                <a:lnTo>
                  <a:pt x="205087" y="467526"/>
                </a:lnTo>
                <a:cubicBezTo>
                  <a:pt x="205087" y="463418"/>
                  <a:pt x="207885" y="460543"/>
                  <a:pt x="211883" y="460543"/>
                </a:cubicBezTo>
                <a:close/>
                <a:moveTo>
                  <a:pt x="213111" y="381387"/>
                </a:moveTo>
                <a:lnTo>
                  <a:pt x="368950" y="381387"/>
                </a:lnTo>
                <a:cubicBezTo>
                  <a:pt x="403536" y="381387"/>
                  <a:pt x="413708" y="392043"/>
                  <a:pt x="428763" y="445733"/>
                </a:cubicBezTo>
                <a:lnTo>
                  <a:pt x="449921" y="543275"/>
                </a:lnTo>
                <a:cubicBezTo>
                  <a:pt x="451142" y="546964"/>
                  <a:pt x="448701" y="550653"/>
                  <a:pt x="444225" y="551882"/>
                </a:cubicBezTo>
                <a:cubicBezTo>
                  <a:pt x="443818" y="551882"/>
                  <a:pt x="443411" y="551882"/>
                  <a:pt x="443004" y="551882"/>
                </a:cubicBezTo>
                <a:cubicBezTo>
                  <a:pt x="439749" y="551882"/>
                  <a:pt x="436901" y="549423"/>
                  <a:pt x="436087" y="546144"/>
                </a:cubicBezTo>
                <a:lnTo>
                  <a:pt x="415336" y="449421"/>
                </a:lnTo>
                <a:cubicBezTo>
                  <a:pt x="400281" y="397781"/>
                  <a:pt x="393364" y="395732"/>
                  <a:pt x="368950" y="395732"/>
                </a:cubicBezTo>
                <a:lnTo>
                  <a:pt x="213111" y="395732"/>
                </a:lnTo>
                <a:cubicBezTo>
                  <a:pt x="188291" y="395732"/>
                  <a:pt x="181374" y="397781"/>
                  <a:pt x="167132" y="449831"/>
                </a:cubicBezTo>
                <a:lnTo>
                  <a:pt x="145974" y="544095"/>
                </a:lnTo>
                <a:cubicBezTo>
                  <a:pt x="145160" y="547784"/>
                  <a:pt x="141091" y="550243"/>
                  <a:pt x="137429" y="549423"/>
                </a:cubicBezTo>
                <a:cubicBezTo>
                  <a:pt x="133767" y="548603"/>
                  <a:pt x="131326" y="544915"/>
                  <a:pt x="132140" y="541226"/>
                </a:cubicBezTo>
                <a:lnTo>
                  <a:pt x="152891" y="446552"/>
                </a:lnTo>
                <a:cubicBezTo>
                  <a:pt x="168353" y="392043"/>
                  <a:pt x="178525" y="381387"/>
                  <a:pt x="213111" y="381387"/>
                </a:cubicBezTo>
                <a:close/>
                <a:moveTo>
                  <a:pt x="289232" y="221543"/>
                </a:moveTo>
                <a:cubicBezTo>
                  <a:pt x="258679" y="221543"/>
                  <a:pt x="233830" y="246431"/>
                  <a:pt x="233830" y="277030"/>
                </a:cubicBezTo>
                <a:cubicBezTo>
                  <a:pt x="233830" y="307630"/>
                  <a:pt x="258679" y="332518"/>
                  <a:pt x="289232" y="332518"/>
                </a:cubicBezTo>
                <a:cubicBezTo>
                  <a:pt x="319785" y="332518"/>
                  <a:pt x="344634" y="307630"/>
                  <a:pt x="344634" y="277030"/>
                </a:cubicBezTo>
                <a:cubicBezTo>
                  <a:pt x="344634" y="246431"/>
                  <a:pt x="319785" y="221543"/>
                  <a:pt x="289232" y="221543"/>
                </a:cubicBezTo>
                <a:close/>
                <a:moveTo>
                  <a:pt x="382080" y="106142"/>
                </a:moveTo>
                <a:cubicBezTo>
                  <a:pt x="390458" y="106142"/>
                  <a:pt x="397161" y="112845"/>
                  <a:pt x="397161" y="121642"/>
                </a:cubicBezTo>
                <a:cubicBezTo>
                  <a:pt x="397161" y="129602"/>
                  <a:pt x="390458" y="136305"/>
                  <a:pt x="382080" y="136305"/>
                </a:cubicBezTo>
                <a:cubicBezTo>
                  <a:pt x="373701" y="136305"/>
                  <a:pt x="366998" y="129602"/>
                  <a:pt x="366998" y="121642"/>
                </a:cubicBezTo>
                <a:cubicBezTo>
                  <a:pt x="366998" y="112845"/>
                  <a:pt x="373701" y="106142"/>
                  <a:pt x="382080" y="106142"/>
                </a:cubicBezTo>
                <a:close/>
                <a:moveTo>
                  <a:pt x="290749" y="106142"/>
                </a:moveTo>
                <a:cubicBezTo>
                  <a:pt x="299128" y="106142"/>
                  <a:pt x="305412" y="112845"/>
                  <a:pt x="305412" y="121642"/>
                </a:cubicBezTo>
                <a:cubicBezTo>
                  <a:pt x="305412" y="129602"/>
                  <a:pt x="299128" y="136305"/>
                  <a:pt x="290749" y="136305"/>
                </a:cubicBezTo>
                <a:cubicBezTo>
                  <a:pt x="282371" y="136305"/>
                  <a:pt x="275249" y="129602"/>
                  <a:pt x="275249" y="121642"/>
                </a:cubicBezTo>
                <a:cubicBezTo>
                  <a:pt x="275249" y="112845"/>
                  <a:pt x="282371" y="106142"/>
                  <a:pt x="290749" y="106142"/>
                </a:cubicBezTo>
                <a:close/>
                <a:moveTo>
                  <a:pt x="200379" y="106142"/>
                </a:moveTo>
                <a:cubicBezTo>
                  <a:pt x="209176" y="106142"/>
                  <a:pt x="215460" y="112845"/>
                  <a:pt x="215460" y="121642"/>
                </a:cubicBezTo>
                <a:cubicBezTo>
                  <a:pt x="215460" y="129602"/>
                  <a:pt x="209176" y="136305"/>
                  <a:pt x="200379" y="136305"/>
                </a:cubicBezTo>
                <a:cubicBezTo>
                  <a:pt x="192419" y="136305"/>
                  <a:pt x="185297" y="129602"/>
                  <a:pt x="185297" y="121642"/>
                </a:cubicBezTo>
                <a:cubicBezTo>
                  <a:pt x="185297" y="112845"/>
                  <a:pt x="192419" y="106142"/>
                  <a:pt x="200379" y="106142"/>
                </a:cubicBezTo>
                <a:close/>
                <a:moveTo>
                  <a:pt x="66401" y="14280"/>
                </a:moveTo>
                <a:cubicBezTo>
                  <a:pt x="37478" y="14280"/>
                  <a:pt x="14258" y="37536"/>
                  <a:pt x="14258" y="66912"/>
                </a:cubicBezTo>
                <a:lnTo>
                  <a:pt x="14258" y="175031"/>
                </a:lnTo>
                <a:cubicBezTo>
                  <a:pt x="14258" y="203591"/>
                  <a:pt x="37478" y="226847"/>
                  <a:pt x="66401" y="226847"/>
                </a:cubicBezTo>
                <a:lnTo>
                  <a:pt x="240755" y="226847"/>
                </a:lnTo>
                <a:cubicBezTo>
                  <a:pt x="253384" y="215015"/>
                  <a:pt x="270493" y="207263"/>
                  <a:pt x="289232" y="207263"/>
                </a:cubicBezTo>
                <a:cubicBezTo>
                  <a:pt x="308379" y="207263"/>
                  <a:pt x="325488" y="215015"/>
                  <a:pt x="338116" y="226847"/>
                </a:cubicBezTo>
                <a:lnTo>
                  <a:pt x="383742" y="226847"/>
                </a:lnTo>
                <a:cubicBezTo>
                  <a:pt x="389852" y="226847"/>
                  <a:pt x="394741" y="232559"/>
                  <a:pt x="395963" y="241127"/>
                </a:cubicBezTo>
                <a:lnTo>
                  <a:pt x="395963" y="241535"/>
                </a:lnTo>
                <a:lnTo>
                  <a:pt x="396370" y="272134"/>
                </a:lnTo>
                <a:lnTo>
                  <a:pt x="462364" y="230927"/>
                </a:lnTo>
                <a:cubicBezTo>
                  <a:pt x="466845" y="228071"/>
                  <a:pt x="471734" y="226847"/>
                  <a:pt x="476622" y="226847"/>
                </a:cubicBezTo>
                <a:lnTo>
                  <a:pt x="512063" y="226847"/>
                </a:lnTo>
                <a:cubicBezTo>
                  <a:pt x="540986" y="226847"/>
                  <a:pt x="564614" y="203591"/>
                  <a:pt x="564614" y="175031"/>
                </a:cubicBezTo>
                <a:lnTo>
                  <a:pt x="564614" y="66912"/>
                </a:lnTo>
                <a:cubicBezTo>
                  <a:pt x="564614" y="37536"/>
                  <a:pt x="540986" y="14280"/>
                  <a:pt x="512063" y="14280"/>
                </a:cubicBezTo>
                <a:close/>
                <a:moveTo>
                  <a:pt x="66401" y="0"/>
                </a:moveTo>
                <a:lnTo>
                  <a:pt x="512063" y="0"/>
                </a:lnTo>
                <a:cubicBezTo>
                  <a:pt x="548726" y="0"/>
                  <a:pt x="578872" y="29784"/>
                  <a:pt x="578872" y="66912"/>
                </a:cubicBezTo>
                <a:lnTo>
                  <a:pt x="578872" y="175031"/>
                </a:lnTo>
                <a:cubicBezTo>
                  <a:pt x="578872" y="211751"/>
                  <a:pt x="548726" y="241127"/>
                  <a:pt x="512063" y="241127"/>
                </a:cubicBezTo>
                <a:lnTo>
                  <a:pt x="476622" y="241127"/>
                </a:lnTo>
                <a:cubicBezTo>
                  <a:pt x="474178" y="241127"/>
                  <a:pt x="471734" y="241943"/>
                  <a:pt x="469697" y="243167"/>
                </a:cubicBezTo>
                <a:lnTo>
                  <a:pt x="398000" y="288454"/>
                </a:lnTo>
                <a:cubicBezTo>
                  <a:pt x="396370" y="289270"/>
                  <a:pt x="394741" y="289678"/>
                  <a:pt x="393111" y="289678"/>
                </a:cubicBezTo>
                <a:cubicBezTo>
                  <a:pt x="391889" y="289678"/>
                  <a:pt x="391074" y="289678"/>
                  <a:pt x="389852" y="289270"/>
                </a:cubicBezTo>
                <a:cubicBezTo>
                  <a:pt x="385371" y="287638"/>
                  <a:pt x="383334" y="282334"/>
                  <a:pt x="382927" y="280294"/>
                </a:cubicBezTo>
                <a:lnTo>
                  <a:pt x="382520" y="279070"/>
                </a:lnTo>
                <a:lnTo>
                  <a:pt x="381705" y="242351"/>
                </a:lnTo>
                <a:cubicBezTo>
                  <a:pt x="381705" y="241943"/>
                  <a:pt x="381298" y="241535"/>
                  <a:pt x="381298" y="241127"/>
                </a:cubicBezTo>
                <a:lnTo>
                  <a:pt x="349115" y="241127"/>
                </a:lnTo>
                <a:cubicBezTo>
                  <a:pt x="355226" y="252143"/>
                  <a:pt x="358892" y="263974"/>
                  <a:pt x="358892" y="277030"/>
                </a:cubicBezTo>
                <a:cubicBezTo>
                  <a:pt x="358892" y="315382"/>
                  <a:pt x="327525" y="346798"/>
                  <a:pt x="289232" y="346798"/>
                </a:cubicBezTo>
                <a:cubicBezTo>
                  <a:pt x="250939" y="346798"/>
                  <a:pt x="219572" y="315382"/>
                  <a:pt x="219572" y="277030"/>
                </a:cubicBezTo>
                <a:cubicBezTo>
                  <a:pt x="219572" y="263974"/>
                  <a:pt x="223238" y="252143"/>
                  <a:pt x="229756" y="241127"/>
                </a:cubicBezTo>
                <a:lnTo>
                  <a:pt x="66401" y="241127"/>
                </a:lnTo>
                <a:cubicBezTo>
                  <a:pt x="30145" y="241127"/>
                  <a:pt x="0" y="211751"/>
                  <a:pt x="0" y="175031"/>
                </a:cubicBezTo>
                <a:lnTo>
                  <a:pt x="0" y="66912"/>
                </a:lnTo>
                <a:cubicBezTo>
                  <a:pt x="0" y="29784"/>
                  <a:pt x="30145" y="0"/>
                  <a:pt x="66401" y="0"/>
                </a:cubicBezTo>
                <a:close/>
              </a:path>
            </a:pathLst>
          </a:custGeom>
          <a:solidFill>
            <a:srgbClr val="FFFFFF"/>
          </a:solidFill>
          <a:ln>
            <a:noFill/>
          </a:ln>
          <a:effectLst/>
        </p:spPr>
        <p:txBody>
          <a:bodyPr wrap="square" anchor="ctr">
            <a:noAutofit/>
          </a:bodyPr>
          <a:lstStyle/>
          <a:p>
            <a:endParaRPr lang="en-US" sz="725"/>
          </a:p>
        </p:txBody>
      </p:sp>
      <p:sp>
        <p:nvSpPr>
          <p:cNvPr id="18" name="Freeform 17">
            <a:extLst>
              <a:ext uri="{FF2B5EF4-FFF2-40B4-BE49-F238E27FC236}">
                <a16:creationId xmlns:a16="http://schemas.microsoft.com/office/drawing/2014/main" id="{64C36E36-17DE-B745-987C-9ED9E38BDB22}"/>
              </a:ext>
            </a:extLst>
          </p:cNvPr>
          <p:cNvSpPr>
            <a:spLocks noChangeArrowheads="1"/>
          </p:cNvSpPr>
          <p:nvPr/>
        </p:nvSpPr>
        <p:spPr bwMode="auto">
          <a:xfrm>
            <a:off x="1794501" y="5245323"/>
            <a:ext cx="690555" cy="840698"/>
          </a:xfrm>
          <a:custGeom>
            <a:avLst/>
            <a:gdLst>
              <a:gd name="connsiteX0" fmla="*/ 346796 w 547692"/>
              <a:gd name="connsiteY0" fmla="*/ 425065 h 551309"/>
              <a:gd name="connsiteX1" fmla="*/ 345968 w 547692"/>
              <a:gd name="connsiteY1" fmla="*/ 425890 h 551309"/>
              <a:gd name="connsiteX2" fmla="*/ 345968 w 547692"/>
              <a:gd name="connsiteY2" fmla="*/ 480761 h 551309"/>
              <a:gd name="connsiteX3" fmla="*/ 338512 w 547692"/>
              <a:gd name="connsiteY3" fmla="*/ 487774 h 551309"/>
              <a:gd name="connsiteX4" fmla="*/ 334371 w 547692"/>
              <a:gd name="connsiteY4" fmla="*/ 487774 h 551309"/>
              <a:gd name="connsiteX5" fmla="*/ 360465 w 547692"/>
              <a:gd name="connsiteY5" fmla="*/ 533569 h 551309"/>
              <a:gd name="connsiteX6" fmla="*/ 386973 w 547692"/>
              <a:gd name="connsiteY6" fmla="*/ 487774 h 551309"/>
              <a:gd name="connsiteX7" fmla="*/ 382417 w 547692"/>
              <a:gd name="connsiteY7" fmla="*/ 487774 h 551309"/>
              <a:gd name="connsiteX8" fmla="*/ 374962 w 547692"/>
              <a:gd name="connsiteY8" fmla="*/ 480761 h 551309"/>
              <a:gd name="connsiteX9" fmla="*/ 374962 w 547692"/>
              <a:gd name="connsiteY9" fmla="*/ 425890 h 551309"/>
              <a:gd name="connsiteX10" fmla="*/ 373719 w 547692"/>
              <a:gd name="connsiteY10" fmla="*/ 425065 h 551309"/>
              <a:gd name="connsiteX11" fmla="*/ 346796 w 547692"/>
              <a:gd name="connsiteY11" fmla="*/ 410625 h 551309"/>
              <a:gd name="connsiteX12" fmla="*/ 373719 w 547692"/>
              <a:gd name="connsiteY12" fmla="*/ 410625 h 551309"/>
              <a:gd name="connsiteX13" fmla="*/ 389459 w 547692"/>
              <a:gd name="connsiteY13" fmla="*/ 425890 h 551309"/>
              <a:gd name="connsiteX14" fmla="*/ 389459 w 547692"/>
              <a:gd name="connsiteY14" fmla="*/ 473335 h 551309"/>
              <a:gd name="connsiteX15" fmla="*/ 393601 w 547692"/>
              <a:gd name="connsiteY15" fmla="*/ 473335 h 551309"/>
              <a:gd name="connsiteX16" fmla="*/ 402713 w 547692"/>
              <a:gd name="connsiteY16" fmla="*/ 478285 h 551309"/>
              <a:gd name="connsiteX17" fmla="*/ 402713 w 547692"/>
              <a:gd name="connsiteY17" fmla="*/ 489012 h 551309"/>
              <a:gd name="connsiteX18" fmla="*/ 369577 w 547692"/>
              <a:gd name="connsiteY18" fmla="*/ 546358 h 551309"/>
              <a:gd name="connsiteX19" fmla="*/ 360465 w 547692"/>
              <a:gd name="connsiteY19" fmla="*/ 551309 h 551309"/>
              <a:gd name="connsiteX20" fmla="*/ 351353 w 547692"/>
              <a:gd name="connsiteY20" fmla="*/ 546358 h 551309"/>
              <a:gd name="connsiteX21" fmla="*/ 318217 w 547692"/>
              <a:gd name="connsiteY21" fmla="*/ 489012 h 551309"/>
              <a:gd name="connsiteX22" fmla="*/ 318217 w 547692"/>
              <a:gd name="connsiteY22" fmla="*/ 478285 h 551309"/>
              <a:gd name="connsiteX23" fmla="*/ 327329 w 547692"/>
              <a:gd name="connsiteY23" fmla="*/ 473335 h 551309"/>
              <a:gd name="connsiteX24" fmla="*/ 331471 w 547692"/>
              <a:gd name="connsiteY24" fmla="*/ 473335 h 551309"/>
              <a:gd name="connsiteX25" fmla="*/ 331471 w 547692"/>
              <a:gd name="connsiteY25" fmla="*/ 425890 h 551309"/>
              <a:gd name="connsiteX26" fmla="*/ 346796 w 547692"/>
              <a:gd name="connsiteY26" fmla="*/ 410625 h 551309"/>
              <a:gd name="connsiteX27" fmla="*/ 84665 w 547692"/>
              <a:gd name="connsiteY27" fmla="*/ 367212 h 551309"/>
              <a:gd name="connsiteX28" fmla="*/ 128383 w 547692"/>
              <a:gd name="connsiteY28" fmla="*/ 367212 h 551309"/>
              <a:gd name="connsiteX29" fmla="*/ 135264 w 547692"/>
              <a:gd name="connsiteY29" fmla="*/ 374241 h 551309"/>
              <a:gd name="connsiteX30" fmla="*/ 128383 w 547692"/>
              <a:gd name="connsiteY30" fmla="*/ 381270 h 551309"/>
              <a:gd name="connsiteX31" fmla="*/ 84665 w 547692"/>
              <a:gd name="connsiteY31" fmla="*/ 381270 h 551309"/>
              <a:gd name="connsiteX32" fmla="*/ 77783 w 547692"/>
              <a:gd name="connsiteY32" fmla="*/ 374241 h 551309"/>
              <a:gd name="connsiteX33" fmla="*/ 84665 w 547692"/>
              <a:gd name="connsiteY33" fmla="*/ 367212 h 551309"/>
              <a:gd name="connsiteX34" fmla="*/ 284001 w 547692"/>
              <a:gd name="connsiteY34" fmla="*/ 313355 h 551309"/>
              <a:gd name="connsiteX35" fmla="*/ 292614 w 547692"/>
              <a:gd name="connsiteY35" fmla="*/ 321577 h 551309"/>
              <a:gd name="connsiteX36" fmla="*/ 284001 w 547692"/>
              <a:gd name="connsiteY36" fmla="*/ 330211 h 551309"/>
              <a:gd name="connsiteX37" fmla="*/ 274956 w 547692"/>
              <a:gd name="connsiteY37" fmla="*/ 321988 h 551309"/>
              <a:gd name="connsiteX38" fmla="*/ 284001 w 547692"/>
              <a:gd name="connsiteY38" fmla="*/ 313355 h 551309"/>
              <a:gd name="connsiteX39" fmla="*/ 435739 w 547692"/>
              <a:gd name="connsiteY39" fmla="*/ 303898 h 551309"/>
              <a:gd name="connsiteX40" fmla="*/ 444573 w 547692"/>
              <a:gd name="connsiteY40" fmla="*/ 312120 h 551309"/>
              <a:gd name="connsiteX41" fmla="*/ 435739 w 547692"/>
              <a:gd name="connsiteY41" fmla="*/ 321576 h 551309"/>
              <a:gd name="connsiteX42" fmla="*/ 426905 w 547692"/>
              <a:gd name="connsiteY42" fmla="*/ 312942 h 551309"/>
              <a:gd name="connsiteX43" fmla="*/ 435739 w 547692"/>
              <a:gd name="connsiteY43" fmla="*/ 303898 h 551309"/>
              <a:gd name="connsiteX44" fmla="*/ 360179 w 547692"/>
              <a:gd name="connsiteY44" fmla="*/ 291976 h 551309"/>
              <a:gd name="connsiteX45" fmla="*/ 334056 w 547692"/>
              <a:gd name="connsiteY45" fmla="*/ 319520 h 551309"/>
              <a:gd name="connsiteX46" fmla="*/ 341403 w 547692"/>
              <a:gd name="connsiteY46" fmla="*/ 337198 h 551309"/>
              <a:gd name="connsiteX47" fmla="*/ 358954 w 547692"/>
              <a:gd name="connsiteY47" fmla="*/ 343365 h 551309"/>
              <a:gd name="connsiteX48" fmla="*/ 385077 w 547692"/>
              <a:gd name="connsiteY48" fmla="*/ 315409 h 551309"/>
              <a:gd name="connsiteX49" fmla="*/ 378138 w 547692"/>
              <a:gd name="connsiteY49" fmla="*/ 298143 h 551309"/>
              <a:gd name="connsiteX50" fmla="*/ 361811 w 547692"/>
              <a:gd name="connsiteY50" fmla="*/ 291976 h 551309"/>
              <a:gd name="connsiteX51" fmla="*/ 360179 w 547692"/>
              <a:gd name="connsiteY51" fmla="*/ 291976 h 551309"/>
              <a:gd name="connsiteX52" fmla="*/ 358954 w 547692"/>
              <a:gd name="connsiteY52" fmla="*/ 277587 h 551309"/>
              <a:gd name="connsiteX53" fmla="*/ 387526 w 547692"/>
              <a:gd name="connsiteY53" fmla="*/ 287454 h 551309"/>
              <a:gd name="connsiteX54" fmla="*/ 399363 w 547692"/>
              <a:gd name="connsiteY54" fmla="*/ 315409 h 551309"/>
              <a:gd name="connsiteX55" fmla="*/ 360179 w 547692"/>
              <a:gd name="connsiteY55" fmla="*/ 357343 h 551309"/>
              <a:gd name="connsiteX56" fmla="*/ 357321 w 547692"/>
              <a:gd name="connsiteY56" fmla="*/ 357754 h 551309"/>
              <a:gd name="connsiteX57" fmla="*/ 331607 w 547692"/>
              <a:gd name="connsiteY57" fmla="*/ 347887 h 551309"/>
              <a:gd name="connsiteX58" fmla="*/ 320178 w 547692"/>
              <a:gd name="connsiteY58" fmla="*/ 319520 h 551309"/>
              <a:gd name="connsiteX59" fmla="*/ 358954 w 547692"/>
              <a:gd name="connsiteY59" fmla="*/ 277587 h 551309"/>
              <a:gd name="connsiteX60" fmla="*/ 485553 w 547692"/>
              <a:gd name="connsiteY60" fmla="*/ 270711 h 551309"/>
              <a:gd name="connsiteX61" fmla="*/ 361084 w 547692"/>
              <a:gd name="connsiteY61" fmla="*/ 275654 h 551309"/>
              <a:gd name="connsiteX62" fmla="*/ 235383 w 547692"/>
              <a:gd name="connsiteY62" fmla="*/ 280597 h 551309"/>
              <a:gd name="connsiteX63" fmla="*/ 229632 w 547692"/>
              <a:gd name="connsiteY63" fmla="*/ 290072 h 551309"/>
              <a:gd name="connsiteX64" fmla="*/ 220184 w 547692"/>
              <a:gd name="connsiteY64" fmla="*/ 295427 h 551309"/>
              <a:gd name="connsiteX65" fmla="*/ 220184 w 547692"/>
              <a:gd name="connsiteY65" fmla="*/ 348977 h 551309"/>
              <a:gd name="connsiteX66" fmla="*/ 235383 w 547692"/>
              <a:gd name="connsiteY66" fmla="*/ 364630 h 551309"/>
              <a:gd name="connsiteX67" fmla="*/ 359852 w 547692"/>
              <a:gd name="connsiteY67" fmla="*/ 359687 h 551309"/>
              <a:gd name="connsiteX68" fmla="*/ 485553 w 547692"/>
              <a:gd name="connsiteY68" fmla="*/ 355156 h 551309"/>
              <a:gd name="connsiteX69" fmla="*/ 491305 w 547692"/>
              <a:gd name="connsiteY69" fmla="*/ 345682 h 551309"/>
              <a:gd name="connsiteX70" fmla="*/ 500753 w 547692"/>
              <a:gd name="connsiteY70" fmla="*/ 340327 h 551309"/>
              <a:gd name="connsiteX71" fmla="*/ 500753 w 547692"/>
              <a:gd name="connsiteY71" fmla="*/ 286776 h 551309"/>
              <a:gd name="connsiteX72" fmla="*/ 485553 w 547692"/>
              <a:gd name="connsiteY72" fmla="*/ 270711 h 551309"/>
              <a:gd name="connsiteX73" fmla="*/ 491715 w 547692"/>
              <a:gd name="connsiteY73" fmla="*/ 256705 h 551309"/>
              <a:gd name="connsiteX74" fmla="*/ 498699 w 547692"/>
              <a:gd name="connsiteY74" fmla="*/ 263708 h 551309"/>
              <a:gd name="connsiteX75" fmla="*/ 508558 w 547692"/>
              <a:gd name="connsiteY75" fmla="*/ 274006 h 551309"/>
              <a:gd name="connsiteX76" fmla="*/ 515130 w 547692"/>
              <a:gd name="connsiteY76" fmla="*/ 281009 h 551309"/>
              <a:gd name="connsiteX77" fmla="*/ 515130 w 547692"/>
              <a:gd name="connsiteY77" fmla="*/ 346918 h 551309"/>
              <a:gd name="connsiteX78" fmla="*/ 513076 w 547692"/>
              <a:gd name="connsiteY78" fmla="*/ 351861 h 551309"/>
              <a:gd name="connsiteX79" fmla="*/ 507736 w 547692"/>
              <a:gd name="connsiteY79" fmla="*/ 353920 h 551309"/>
              <a:gd name="connsiteX80" fmla="*/ 501574 w 547692"/>
              <a:gd name="connsiteY80" fmla="*/ 355980 h 551309"/>
              <a:gd name="connsiteX81" fmla="*/ 498699 w 547692"/>
              <a:gd name="connsiteY81" fmla="*/ 362159 h 551309"/>
              <a:gd name="connsiteX82" fmla="*/ 496645 w 547692"/>
              <a:gd name="connsiteY82" fmla="*/ 367514 h 551309"/>
              <a:gd name="connsiteX83" fmla="*/ 491305 w 547692"/>
              <a:gd name="connsiteY83" fmla="*/ 369574 h 551309"/>
              <a:gd name="connsiteX84" fmla="*/ 361084 w 547692"/>
              <a:gd name="connsiteY84" fmla="*/ 374105 h 551309"/>
              <a:gd name="connsiteX85" fmla="*/ 252225 w 547692"/>
              <a:gd name="connsiteY85" fmla="*/ 379460 h 551309"/>
              <a:gd name="connsiteX86" fmla="*/ 229221 w 547692"/>
              <a:gd name="connsiteY86" fmla="*/ 379048 h 551309"/>
              <a:gd name="connsiteX87" fmla="*/ 222238 w 547692"/>
              <a:gd name="connsiteY87" fmla="*/ 372046 h 551309"/>
              <a:gd name="connsiteX88" fmla="*/ 212790 w 547692"/>
              <a:gd name="connsiteY88" fmla="*/ 361747 h 551309"/>
              <a:gd name="connsiteX89" fmla="*/ 206217 w 547692"/>
              <a:gd name="connsiteY89" fmla="*/ 354744 h 551309"/>
              <a:gd name="connsiteX90" fmla="*/ 206217 w 547692"/>
              <a:gd name="connsiteY90" fmla="*/ 289248 h 551309"/>
              <a:gd name="connsiteX91" fmla="*/ 208271 w 547692"/>
              <a:gd name="connsiteY91" fmla="*/ 283893 h 551309"/>
              <a:gd name="connsiteX92" fmla="*/ 213611 w 547692"/>
              <a:gd name="connsiteY92" fmla="*/ 281833 h 551309"/>
              <a:gd name="connsiteX93" fmla="*/ 219773 w 547692"/>
              <a:gd name="connsiteY93" fmla="*/ 279773 h 551309"/>
              <a:gd name="connsiteX94" fmla="*/ 222238 w 547692"/>
              <a:gd name="connsiteY94" fmla="*/ 273183 h 551309"/>
              <a:gd name="connsiteX95" fmla="*/ 224703 w 547692"/>
              <a:gd name="connsiteY95" fmla="*/ 268239 h 551309"/>
              <a:gd name="connsiteX96" fmla="*/ 229632 w 547692"/>
              <a:gd name="connsiteY96" fmla="*/ 266180 h 551309"/>
              <a:gd name="connsiteX97" fmla="*/ 359852 w 547692"/>
              <a:gd name="connsiteY97" fmla="*/ 261237 h 551309"/>
              <a:gd name="connsiteX98" fmla="*/ 491715 w 547692"/>
              <a:gd name="connsiteY98" fmla="*/ 256705 h 551309"/>
              <a:gd name="connsiteX99" fmla="*/ 449692 w 547692"/>
              <a:gd name="connsiteY99" fmla="*/ 236473 h 551309"/>
              <a:gd name="connsiteX100" fmla="*/ 372102 w 547692"/>
              <a:gd name="connsiteY100" fmla="*/ 240831 h 551309"/>
              <a:gd name="connsiteX101" fmla="*/ 361436 w 547692"/>
              <a:gd name="connsiteY101" fmla="*/ 241241 h 551309"/>
              <a:gd name="connsiteX102" fmla="*/ 335179 w 547692"/>
              <a:gd name="connsiteY102" fmla="*/ 243292 h 551309"/>
              <a:gd name="connsiteX103" fmla="*/ 334769 w 547692"/>
              <a:gd name="connsiteY103" fmla="*/ 243292 h 551309"/>
              <a:gd name="connsiteX104" fmla="*/ 315897 w 547692"/>
              <a:gd name="connsiteY104" fmla="*/ 244522 h 551309"/>
              <a:gd name="connsiteX105" fmla="*/ 299487 w 547692"/>
              <a:gd name="connsiteY105" fmla="*/ 245343 h 551309"/>
              <a:gd name="connsiteX106" fmla="*/ 294974 w 547692"/>
              <a:gd name="connsiteY106" fmla="*/ 245343 h 551309"/>
              <a:gd name="connsiteX107" fmla="*/ 279384 w 547692"/>
              <a:gd name="connsiteY107" fmla="*/ 246163 h 551309"/>
              <a:gd name="connsiteX108" fmla="*/ 274051 w 547692"/>
              <a:gd name="connsiteY108" fmla="*/ 246163 h 551309"/>
              <a:gd name="connsiteX109" fmla="*/ 259282 w 547692"/>
              <a:gd name="connsiteY109" fmla="*/ 246163 h 551309"/>
              <a:gd name="connsiteX110" fmla="*/ 255590 w 547692"/>
              <a:gd name="connsiteY110" fmla="*/ 246573 h 551309"/>
              <a:gd name="connsiteX111" fmla="*/ 252718 w 547692"/>
              <a:gd name="connsiteY111" fmla="*/ 246573 h 551309"/>
              <a:gd name="connsiteX112" fmla="*/ 239179 w 547692"/>
              <a:gd name="connsiteY112" fmla="*/ 246163 h 551309"/>
              <a:gd name="connsiteX113" fmla="*/ 232205 w 547692"/>
              <a:gd name="connsiteY113" fmla="*/ 246163 h 551309"/>
              <a:gd name="connsiteX114" fmla="*/ 225231 w 547692"/>
              <a:gd name="connsiteY114" fmla="*/ 245753 h 551309"/>
              <a:gd name="connsiteX115" fmla="*/ 219077 w 547692"/>
              <a:gd name="connsiteY115" fmla="*/ 245753 h 551309"/>
              <a:gd name="connsiteX116" fmla="*/ 218667 w 547692"/>
              <a:gd name="connsiteY116" fmla="*/ 245753 h 551309"/>
              <a:gd name="connsiteX117" fmla="*/ 218256 w 547692"/>
              <a:gd name="connsiteY117" fmla="*/ 245753 h 551309"/>
              <a:gd name="connsiteX118" fmla="*/ 212102 w 547692"/>
              <a:gd name="connsiteY118" fmla="*/ 245343 h 551309"/>
              <a:gd name="connsiteX119" fmla="*/ 206769 w 547692"/>
              <a:gd name="connsiteY119" fmla="*/ 244932 h 551309"/>
              <a:gd name="connsiteX120" fmla="*/ 191590 w 547692"/>
              <a:gd name="connsiteY120" fmla="*/ 243292 h 551309"/>
              <a:gd name="connsiteX121" fmla="*/ 190359 w 547692"/>
              <a:gd name="connsiteY121" fmla="*/ 243702 h 551309"/>
              <a:gd name="connsiteX122" fmla="*/ 189949 w 547692"/>
              <a:gd name="connsiteY122" fmla="*/ 243702 h 551309"/>
              <a:gd name="connsiteX123" fmla="*/ 188718 w 547692"/>
              <a:gd name="connsiteY123" fmla="*/ 244522 h 551309"/>
              <a:gd name="connsiteX124" fmla="*/ 187487 w 547692"/>
              <a:gd name="connsiteY124" fmla="*/ 246983 h 551309"/>
              <a:gd name="connsiteX125" fmla="*/ 187487 w 547692"/>
              <a:gd name="connsiteY125" fmla="*/ 274872 h 551309"/>
              <a:gd name="connsiteX126" fmla="*/ 187487 w 547692"/>
              <a:gd name="connsiteY126" fmla="*/ 284305 h 551309"/>
              <a:gd name="connsiteX127" fmla="*/ 187487 w 547692"/>
              <a:gd name="connsiteY127" fmla="*/ 323268 h 551309"/>
              <a:gd name="connsiteX128" fmla="*/ 187487 w 547692"/>
              <a:gd name="connsiteY128" fmla="*/ 386839 h 551309"/>
              <a:gd name="connsiteX129" fmla="*/ 193231 w 547692"/>
              <a:gd name="connsiteY129" fmla="*/ 392991 h 551309"/>
              <a:gd name="connsiteX130" fmla="*/ 360205 w 547692"/>
              <a:gd name="connsiteY130" fmla="*/ 390530 h 551309"/>
              <a:gd name="connsiteX131" fmla="*/ 529230 w 547692"/>
              <a:gd name="connsiteY131" fmla="*/ 388479 h 551309"/>
              <a:gd name="connsiteX132" fmla="*/ 532512 w 547692"/>
              <a:gd name="connsiteY132" fmla="*/ 387659 h 551309"/>
              <a:gd name="connsiteX133" fmla="*/ 532923 w 547692"/>
              <a:gd name="connsiteY133" fmla="*/ 384788 h 551309"/>
              <a:gd name="connsiteX134" fmla="*/ 532923 w 547692"/>
              <a:gd name="connsiteY134" fmla="*/ 245343 h 551309"/>
              <a:gd name="connsiteX135" fmla="*/ 527589 w 547692"/>
              <a:gd name="connsiteY135" fmla="*/ 239191 h 551309"/>
              <a:gd name="connsiteX136" fmla="*/ 449692 w 547692"/>
              <a:gd name="connsiteY136" fmla="*/ 236473 h 551309"/>
              <a:gd name="connsiteX137" fmla="*/ 109932 w 547692"/>
              <a:gd name="connsiteY137" fmla="*/ 231953 h 551309"/>
              <a:gd name="connsiteX138" fmla="*/ 118977 w 547692"/>
              <a:gd name="connsiteY138" fmla="*/ 240175 h 551309"/>
              <a:gd name="connsiteX139" fmla="*/ 109932 w 547692"/>
              <a:gd name="connsiteY139" fmla="*/ 248809 h 551309"/>
              <a:gd name="connsiteX140" fmla="*/ 101299 w 547692"/>
              <a:gd name="connsiteY140" fmla="*/ 240586 h 551309"/>
              <a:gd name="connsiteX141" fmla="*/ 109932 w 547692"/>
              <a:gd name="connsiteY141" fmla="*/ 231953 h 551309"/>
              <a:gd name="connsiteX142" fmla="*/ 187487 w 547692"/>
              <a:gd name="connsiteY142" fmla="*/ 208431 h 551309"/>
              <a:gd name="connsiteX143" fmla="*/ 162051 w 547692"/>
              <a:gd name="connsiteY143" fmla="*/ 236320 h 551309"/>
              <a:gd name="connsiteX144" fmla="*/ 173538 w 547692"/>
              <a:gd name="connsiteY144" fmla="*/ 257236 h 551309"/>
              <a:gd name="connsiteX145" fmla="*/ 173538 w 547692"/>
              <a:gd name="connsiteY145" fmla="*/ 246983 h 551309"/>
              <a:gd name="connsiteX146" fmla="*/ 179282 w 547692"/>
              <a:gd name="connsiteY146" fmla="*/ 233859 h 551309"/>
              <a:gd name="connsiteX147" fmla="*/ 189128 w 547692"/>
              <a:gd name="connsiteY147" fmla="*/ 229347 h 551309"/>
              <a:gd name="connsiteX148" fmla="*/ 193231 w 547692"/>
              <a:gd name="connsiteY148" fmla="*/ 229347 h 551309"/>
              <a:gd name="connsiteX149" fmla="*/ 210872 w 547692"/>
              <a:gd name="connsiteY149" fmla="*/ 230578 h 551309"/>
              <a:gd name="connsiteX150" fmla="*/ 212923 w 547692"/>
              <a:gd name="connsiteY150" fmla="*/ 230988 h 551309"/>
              <a:gd name="connsiteX151" fmla="*/ 205538 w 547692"/>
              <a:gd name="connsiteY151" fmla="*/ 214993 h 551309"/>
              <a:gd name="connsiteX152" fmla="*/ 189538 w 547692"/>
              <a:gd name="connsiteY152" fmla="*/ 208431 h 551309"/>
              <a:gd name="connsiteX153" fmla="*/ 187487 w 547692"/>
              <a:gd name="connsiteY153" fmla="*/ 208431 h 551309"/>
              <a:gd name="connsiteX154" fmla="*/ 312205 w 547692"/>
              <a:gd name="connsiteY154" fmla="*/ 187514 h 551309"/>
              <a:gd name="connsiteX155" fmla="*/ 187487 w 547692"/>
              <a:gd name="connsiteY155" fmla="*/ 192435 h 551309"/>
              <a:gd name="connsiteX156" fmla="*/ 62359 w 547692"/>
              <a:gd name="connsiteY156" fmla="*/ 197357 h 551309"/>
              <a:gd name="connsiteX157" fmla="*/ 56615 w 547692"/>
              <a:gd name="connsiteY157" fmla="*/ 206790 h 551309"/>
              <a:gd name="connsiteX158" fmla="*/ 47179 w 547692"/>
              <a:gd name="connsiteY158" fmla="*/ 212122 h 551309"/>
              <a:gd name="connsiteX159" fmla="*/ 47179 w 547692"/>
              <a:gd name="connsiteY159" fmla="*/ 265439 h 551309"/>
              <a:gd name="connsiteX160" fmla="*/ 62769 w 547692"/>
              <a:gd name="connsiteY160" fmla="*/ 281024 h 551309"/>
              <a:gd name="connsiteX161" fmla="*/ 173538 w 547692"/>
              <a:gd name="connsiteY161" fmla="*/ 277333 h 551309"/>
              <a:gd name="connsiteX162" fmla="*/ 173538 w 547692"/>
              <a:gd name="connsiteY162" fmla="*/ 272411 h 551309"/>
              <a:gd name="connsiteX163" fmla="*/ 147282 w 547692"/>
              <a:gd name="connsiteY163" fmla="*/ 236320 h 551309"/>
              <a:gd name="connsiteX164" fmla="*/ 186667 w 547692"/>
              <a:gd name="connsiteY164" fmla="*/ 194486 h 551309"/>
              <a:gd name="connsiteX165" fmla="*/ 215384 w 547692"/>
              <a:gd name="connsiteY165" fmla="*/ 204329 h 551309"/>
              <a:gd name="connsiteX166" fmla="*/ 227282 w 547692"/>
              <a:gd name="connsiteY166" fmla="*/ 231808 h 551309"/>
              <a:gd name="connsiteX167" fmla="*/ 231795 w 547692"/>
              <a:gd name="connsiteY167" fmla="*/ 231808 h 551309"/>
              <a:gd name="connsiteX168" fmla="*/ 239179 w 547692"/>
              <a:gd name="connsiteY168" fmla="*/ 231808 h 551309"/>
              <a:gd name="connsiteX169" fmla="*/ 252308 w 547692"/>
              <a:gd name="connsiteY169" fmla="*/ 232218 h 551309"/>
              <a:gd name="connsiteX170" fmla="*/ 255179 w 547692"/>
              <a:gd name="connsiteY170" fmla="*/ 232218 h 551309"/>
              <a:gd name="connsiteX171" fmla="*/ 255179 w 547692"/>
              <a:gd name="connsiteY171" fmla="*/ 230168 h 551309"/>
              <a:gd name="connsiteX172" fmla="*/ 263384 w 547692"/>
              <a:gd name="connsiteY172" fmla="*/ 221145 h 551309"/>
              <a:gd name="connsiteX173" fmla="*/ 272000 w 547692"/>
              <a:gd name="connsiteY173" fmla="*/ 229347 h 551309"/>
              <a:gd name="connsiteX174" fmla="*/ 271590 w 547692"/>
              <a:gd name="connsiteY174" fmla="*/ 231808 h 551309"/>
              <a:gd name="connsiteX175" fmla="*/ 274872 w 547692"/>
              <a:gd name="connsiteY175" fmla="*/ 231808 h 551309"/>
              <a:gd name="connsiteX176" fmla="*/ 277333 w 547692"/>
              <a:gd name="connsiteY176" fmla="*/ 231808 h 551309"/>
              <a:gd name="connsiteX177" fmla="*/ 297436 w 547692"/>
              <a:gd name="connsiteY177" fmla="*/ 230988 h 551309"/>
              <a:gd name="connsiteX178" fmla="*/ 300307 w 547692"/>
              <a:gd name="connsiteY178" fmla="*/ 230988 h 551309"/>
              <a:gd name="connsiteX179" fmla="*/ 315487 w 547692"/>
              <a:gd name="connsiteY179" fmla="*/ 230168 h 551309"/>
              <a:gd name="connsiteX180" fmla="*/ 324513 w 547692"/>
              <a:gd name="connsiteY180" fmla="*/ 229347 h 551309"/>
              <a:gd name="connsiteX181" fmla="*/ 327795 w 547692"/>
              <a:gd name="connsiteY181" fmla="*/ 229347 h 551309"/>
              <a:gd name="connsiteX182" fmla="*/ 327795 w 547692"/>
              <a:gd name="connsiteY182" fmla="*/ 203509 h 551309"/>
              <a:gd name="connsiteX183" fmla="*/ 312205 w 547692"/>
              <a:gd name="connsiteY183" fmla="*/ 187514 h 551309"/>
              <a:gd name="connsiteX184" fmla="*/ 270974 w 547692"/>
              <a:gd name="connsiteY184" fmla="*/ 155011 h 551309"/>
              <a:gd name="connsiteX185" fmla="*/ 187487 w 547692"/>
              <a:gd name="connsiteY185" fmla="*/ 159625 h 551309"/>
              <a:gd name="connsiteX186" fmla="*/ 18461 w 547692"/>
              <a:gd name="connsiteY186" fmla="*/ 162086 h 551309"/>
              <a:gd name="connsiteX187" fmla="*/ 18051 w 547692"/>
              <a:gd name="connsiteY187" fmla="*/ 162086 h 551309"/>
              <a:gd name="connsiteX188" fmla="*/ 15590 w 547692"/>
              <a:gd name="connsiteY188" fmla="*/ 162906 h 551309"/>
              <a:gd name="connsiteX189" fmla="*/ 14359 w 547692"/>
              <a:gd name="connsiteY189" fmla="*/ 165367 h 551309"/>
              <a:gd name="connsiteX190" fmla="*/ 14359 w 547692"/>
              <a:gd name="connsiteY190" fmla="*/ 305222 h 551309"/>
              <a:gd name="connsiteX191" fmla="*/ 19692 w 547692"/>
              <a:gd name="connsiteY191" fmla="*/ 311374 h 551309"/>
              <a:gd name="connsiteX192" fmla="*/ 173538 w 547692"/>
              <a:gd name="connsiteY192" fmla="*/ 310143 h 551309"/>
              <a:gd name="connsiteX193" fmla="*/ 173538 w 547692"/>
              <a:gd name="connsiteY193" fmla="*/ 291687 h 551309"/>
              <a:gd name="connsiteX194" fmla="*/ 79179 w 547692"/>
              <a:gd name="connsiteY194" fmla="*/ 295789 h 551309"/>
              <a:gd name="connsiteX195" fmla="*/ 56205 w 547692"/>
              <a:gd name="connsiteY195" fmla="*/ 295379 h 551309"/>
              <a:gd name="connsiteX196" fmla="*/ 49231 w 547692"/>
              <a:gd name="connsiteY196" fmla="*/ 287996 h 551309"/>
              <a:gd name="connsiteX197" fmla="*/ 39385 w 547692"/>
              <a:gd name="connsiteY197" fmla="*/ 278563 h 551309"/>
              <a:gd name="connsiteX198" fmla="*/ 32820 w 547692"/>
              <a:gd name="connsiteY198" fmla="*/ 271181 h 551309"/>
              <a:gd name="connsiteX199" fmla="*/ 32820 w 547692"/>
              <a:gd name="connsiteY199" fmla="*/ 205970 h 551309"/>
              <a:gd name="connsiteX200" fmla="*/ 34872 w 547692"/>
              <a:gd name="connsiteY200" fmla="*/ 200228 h 551309"/>
              <a:gd name="connsiteX201" fmla="*/ 40615 w 547692"/>
              <a:gd name="connsiteY201" fmla="*/ 198587 h 551309"/>
              <a:gd name="connsiteX202" fmla="*/ 46359 w 547692"/>
              <a:gd name="connsiteY202" fmla="*/ 196537 h 551309"/>
              <a:gd name="connsiteX203" fmla="*/ 49231 w 547692"/>
              <a:gd name="connsiteY203" fmla="*/ 189975 h 551309"/>
              <a:gd name="connsiteX204" fmla="*/ 51282 w 547692"/>
              <a:gd name="connsiteY204" fmla="*/ 185053 h 551309"/>
              <a:gd name="connsiteX205" fmla="*/ 56615 w 547692"/>
              <a:gd name="connsiteY205" fmla="*/ 182592 h 551309"/>
              <a:gd name="connsiteX206" fmla="*/ 186667 w 547692"/>
              <a:gd name="connsiteY206" fmla="*/ 178081 h 551309"/>
              <a:gd name="connsiteX207" fmla="*/ 318359 w 547692"/>
              <a:gd name="connsiteY207" fmla="*/ 173569 h 551309"/>
              <a:gd name="connsiteX208" fmla="*/ 325333 w 547692"/>
              <a:gd name="connsiteY208" fmla="*/ 180542 h 551309"/>
              <a:gd name="connsiteX209" fmla="*/ 334769 w 547692"/>
              <a:gd name="connsiteY209" fmla="*/ 190385 h 551309"/>
              <a:gd name="connsiteX210" fmla="*/ 341743 w 547692"/>
              <a:gd name="connsiteY210" fmla="*/ 197767 h 551309"/>
              <a:gd name="connsiteX211" fmla="*/ 341743 w 547692"/>
              <a:gd name="connsiteY211" fmla="*/ 228117 h 551309"/>
              <a:gd name="connsiteX212" fmla="*/ 359795 w 547692"/>
              <a:gd name="connsiteY212" fmla="*/ 227297 h 551309"/>
              <a:gd name="connsiteX213" fmla="*/ 360205 w 547692"/>
              <a:gd name="connsiteY213" fmla="*/ 227297 h 551309"/>
              <a:gd name="connsiteX214" fmla="*/ 360205 w 547692"/>
              <a:gd name="connsiteY214" fmla="*/ 163726 h 551309"/>
              <a:gd name="connsiteX215" fmla="*/ 354461 w 547692"/>
              <a:gd name="connsiteY215" fmla="*/ 157164 h 551309"/>
              <a:gd name="connsiteX216" fmla="*/ 270974 w 547692"/>
              <a:gd name="connsiteY216" fmla="*/ 155011 h 551309"/>
              <a:gd name="connsiteX217" fmla="*/ 270923 w 547692"/>
              <a:gd name="connsiteY217" fmla="*/ 140708 h 551309"/>
              <a:gd name="connsiteX218" fmla="*/ 356102 w 547692"/>
              <a:gd name="connsiteY218" fmla="*/ 143220 h 551309"/>
              <a:gd name="connsiteX219" fmla="*/ 374154 w 547692"/>
              <a:gd name="connsiteY219" fmla="*/ 163726 h 551309"/>
              <a:gd name="connsiteX220" fmla="*/ 374154 w 547692"/>
              <a:gd name="connsiteY220" fmla="*/ 226066 h 551309"/>
              <a:gd name="connsiteX221" fmla="*/ 529230 w 547692"/>
              <a:gd name="connsiteY221" fmla="*/ 224836 h 551309"/>
              <a:gd name="connsiteX222" fmla="*/ 547692 w 547692"/>
              <a:gd name="connsiteY222" fmla="*/ 245343 h 551309"/>
              <a:gd name="connsiteX223" fmla="*/ 547692 w 547692"/>
              <a:gd name="connsiteY223" fmla="*/ 384788 h 551309"/>
              <a:gd name="connsiteX224" fmla="*/ 541948 w 547692"/>
              <a:gd name="connsiteY224" fmla="*/ 398322 h 551309"/>
              <a:gd name="connsiteX225" fmla="*/ 527589 w 547692"/>
              <a:gd name="connsiteY225" fmla="*/ 402834 h 551309"/>
              <a:gd name="connsiteX226" fmla="*/ 361025 w 547692"/>
              <a:gd name="connsiteY226" fmla="*/ 404884 h 551309"/>
              <a:gd name="connsiteX227" fmla="*/ 252308 w 547692"/>
              <a:gd name="connsiteY227" fmla="*/ 410216 h 551309"/>
              <a:gd name="connsiteX228" fmla="*/ 191590 w 547692"/>
              <a:gd name="connsiteY228" fmla="*/ 406935 h 551309"/>
              <a:gd name="connsiteX229" fmla="*/ 173538 w 547692"/>
              <a:gd name="connsiteY229" fmla="*/ 386839 h 551309"/>
              <a:gd name="connsiteX230" fmla="*/ 173538 w 547692"/>
              <a:gd name="connsiteY230" fmla="*/ 324498 h 551309"/>
              <a:gd name="connsiteX231" fmla="*/ 78769 w 547692"/>
              <a:gd name="connsiteY231" fmla="*/ 328599 h 551309"/>
              <a:gd name="connsiteX232" fmla="*/ 18461 w 547692"/>
              <a:gd name="connsiteY232" fmla="*/ 325728 h 551309"/>
              <a:gd name="connsiteX233" fmla="*/ 0 w 547692"/>
              <a:gd name="connsiteY233" fmla="*/ 305222 h 551309"/>
              <a:gd name="connsiteX234" fmla="*/ 0 w 547692"/>
              <a:gd name="connsiteY234" fmla="*/ 165367 h 551309"/>
              <a:gd name="connsiteX235" fmla="*/ 5744 w 547692"/>
              <a:gd name="connsiteY235" fmla="*/ 152243 h 551309"/>
              <a:gd name="connsiteX236" fmla="*/ 19692 w 547692"/>
              <a:gd name="connsiteY236" fmla="*/ 147731 h 551309"/>
              <a:gd name="connsiteX237" fmla="*/ 186667 w 547692"/>
              <a:gd name="connsiteY237" fmla="*/ 145270 h 551309"/>
              <a:gd name="connsiteX238" fmla="*/ 270923 w 547692"/>
              <a:gd name="connsiteY238" fmla="*/ 140708 h 551309"/>
              <a:gd name="connsiteX239" fmla="*/ 401377 w 547692"/>
              <a:gd name="connsiteY239" fmla="*/ 86828 h 551309"/>
              <a:gd name="connsiteX240" fmla="*/ 408663 w 547692"/>
              <a:gd name="connsiteY240" fmla="*/ 94114 h 551309"/>
              <a:gd name="connsiteX241" fmla="*/ 408663 w 547692"/>
              <a:gd name="connsiteY241" fmla="*/ 108687 h 551309"/>
              <a:gd name="connsiteX242" fmla="*/ 423236 w 547692"/>
              <a:gd name="connsiteY242" fmla="*/ 108687 h 551309"/>
              <a:gd name="connsiteX243" fmla="*/ 430117 w 547692"/>
              <a:gd name="connsiteY243" fmla="*/ 115568 h 551309"/>
              <a:gd name="connsiteX244" fmla="*/ 423236 w 547692"/>
              <a:gd name="connsiteY244" fmla="*/ 122855 h 551309"/>
              <a:gd name="connsiteX245" fmla="*/ 408663 w 547692"/>
              <a:gd name="connsiteY245" fmla="*/ 122855 h 551309"/>
              <a:gd name="connsiteX246" fmla="*/ 408663 w 547692"/>
              <a:gd name="connsiteY246" fmla="*/ 137427 h 551309"/>
              <a:gd name="connsiteX247" fmla="*/ 401377 w 547692"/>
              <a:gd name="connsiteY247" fmla="*/ 144309 h 551309"/>
              <a:gd name="connsiteX248" fmla="*/ 394495 w 547692"/>
              <a:gd name="connsiteY248" fmla="*/ 137427 h 551309"/>
              <a:gd name="connsiteX249" fmla="*/ 394495 w 547692"/>
              <a:gd name="connsiteY249" fmla="*/ 122855 h 551309"/>
              <a:gd name="connsiteX250" fmla="*/ 379518 w 547692"/>
              <a:gd name="connsiteY250" fmla="*/ 122855 h 551309"/>
              <a:gd name="connsiteX251" fmla="*/ 372636 w 547692"/>
              <a:gd name="connsiteY251" fmla="*/ 115568 h 551309"/>
              <a:gd name="connsiteX252" fmla="*/ 379518 w 547692"/>
              <a:gd name="connsiteY252" fmla="*/ 108687 h 551309"/>
              <a:gd name="connsiteX253" fmla="*/ 394495 w 547692"/>
              <a:gd name="connsiteY253" fmla="*/ 108687 h 551309"/>
              <a:gd name="connsiteX254" fmla="*/ 394495 w 547692"/>
              <a:gd name="connsiteY254" fmla="*/ 94114 h 551309"/>
              <a:gd name="connsiteX255" fmla="*/ 401377 w 547692"/>
              <a:gd name="connsiteY255" fmla="*/ 86828 h 551309"/>
              <a:gd name="connsiteX256" fmla="*/ 187223 w 547692"/>
              <a:gd name="connsiteY256" fmla="*/ 18152 h 551309"/>
              <a:gd name="connsiteX257" fmla="*/ 160715 w 547692"/>
              <a:gd name="connsiteY257" fmla="*/ 63947 h 551309"/>
              <a:gd name="connsiteX258" fmla="*/ 165685 w 547692"/>
              <a:gd name="connsiteY258" fmla="*/ 63947 h 551309"/>
              <a:gd name="connsiteX259" fmla="*/ 172726 w 547692"/>
              <a:gd name="connsiteY259" fmla="*/ 70960 h 551309"/>
              <a:gd name="connsiteX260" fmla="*/ 172726 w 547692"/>
              <a:gd name="connsiteY260" fmla="*/ 125418 h 551309"/>
              <a:gd name="connsiteX261" fmla="*/ 173555 w 547692"/>
              <a:gd name="connsiteY261" fmla="*/ 126656 h 551309"/>
              <a:gd name="connsiteX262" fmla="*/ 200892 w 547692"/>
              <a:gd name="connsiteY262" fmla="*/ 126656 h 551309"/>
              <a:gd name="connsiteX263" fmla="*/ 202134 w 547692"/>
              <a:gd name="connsiteY263" fmla="*/ 125418 h 551309"/>
              <a:gd name="connsiteX264" fmla="*/ 202134 w 547692"/>
              <a:gd name="connsiteY264" fmla="*/ 70960 h 551309"/>
              <a:gd name="connsiteX265" fmla="*/ 209175 w 547692"/>
              <a:gd name="connsiteY265" fmla="*/ 63947 h 551309"/>
              <a:gd name="connsiteX266" fmla="*/ 213732 w 547692"/>
              <a:gd name="connsiteY266" fmla="*/ 63947 h 551309"/>
              <a:gd name="connsiteX267" fmla="*/ 187223 w 547692"/>
              <a:gd name="connsiteY267" fmla="*/ 0 h 551309"/>
              <a:gd name="connsiteX268" fmla="*/ 196335 w 547692"/>
              <a:gd name="connsiteY268" fmla="*/ 5363 h 551309"/>
              <a:gd name="connsiteX269" fmla="*/ 229471 w 547692"/>
              <a:gd name="connsiteY269" fmla="*/ 62297 h 551309"/>
              <a:gd name="connsiteX270" fmla="*/ 229471 w 547692"/>
              <a:gd name="connsiteY270" fmla="*/ 72611 h 551309"/>
              <a:gd name="connsiteX271" fmla="*/ 220359 w 547692"/>
              <a:gd name="connsiteY271" fmla="*/ 78386 h 551309"/>
              <a:gd name="connsiteX272" fmla="*/ 216631 w 547692"/>
              <a:gd name="connsiteY272" fmla="*/ 78386 h 551309"/>
              <a:gd name="connsiteX273" fmla="*/ 216631 w 547692"/>
              <a:gd name="connsiteY273" fmla="*/ 125418 h 551309"/>
              <a:gd name="connsiteX274" fmla="*/ 200892 w 547692"/>
              <a:gd name="connsiteY274" fmla="*/ 140683 h 551309"/>
              <a:gd name="connsiteX275" fmla="*/ 173555 w 547692"/>
              <a:gd name="connsiteY275" fmla="*/ 140683 h 551309"/>
              <a:gd name="connsiteX276" fmla="*/ 158229 w 547692"/>
              <a:gd name="connsiteY276" fmla="*/ 125418 h 551309"/>
              <a:gd name="connsiteX277" fmla="*/ 158229 w 547692"/>
              <a:gd name="connsiteY277" fmla="*/ 78386 h 551309"/>
              <a:gd name="connsiteX278" fmla="*/ 154087 w 547692"/>
              <a:gd name="connsiteY278" fmla="*/ 78386 h 551309"/>
              <a:gd name="connsiteX279" fmla="*/ 144975 w 547692"/>
              <a:gd name="connsiteY279" fmla="*/ 72611 h 551309"/>
              <a:gd name="connsiteX280" fmla="*/ 144975 w 547692"/>
              <a:gd name="connsiteY280" fmla="*/ 62297 h 551309"/>
              <a:gd name="connsiteX281" fmla="*/ 178111 w 547692"/>
              <a:gd name="connsiteY281" fmla="*/ 5363 h 551309"/>
              <a:gd name="connsiteX282" fmla="*/ 187223 w 547692"/>
              <a:gd name="connsiteY282" fmla="*/ 0 h 55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Lst>
            <a:rect l="l" t="t" r="r" b="b"/>
            <a:pathLst>
              <a:path w="547692" h="551309">
                <a:moveTo>
                  <a:pt x="346796" y="425065"/>
                </a:moveTo>
                <a:cubicBezTo>
                  <a:pt x="345968" y="425065"/>
                  <a:pt x="345968" y="425477"/>
                  <a:pt x="345968" y="425890"/>
                </a:cubicBezTo>
                <a:lnTo>
                  <a:pt x="345968" y="480761"/>
                </a:lnTo>
                <a:cubicBezTo>
                  <a:pt x="345968" y="484474"/>
                  <a:pt x="342654" y="487774"/>
                  <a:pt x="338512" y="487774"/>
                </a:cubicBezTo>
                <a:lnTo>
                  <a:pt x="334371" y="487774"/>
                </a:lnTo>
                <a:lnTo>
                  <a:pt x="360465" y="533569"/>
                </a:lnTo>
                <a:lnTo>
                  <a:pt x="386973" y="487774"/>
                </a:lnTo>
                <a:lnTo>
                  <a:pt x="382417" y="487774"/>
                </a:lnTo>
                <a:cubicBezTo>
                  <a:pt x="378275" y="487774"/>
                  <a:pt x="374962" y="484474"/>
                  <a:pt x="374962" y="480761"/>
                </a:cubicBezTo>
                <a:lnTo>
                  <a:pt x="374962" y="425890"/>
                </a:lnTo>
                <a:cubicBezTo>
                  <a:pt x="374962" y="425477"/>
                  <a:pt x="374548" y="425065"/>
                  <a:pt x="373719" y="425065"/>
                </a:cubicBezTo>
                <a:close/>
                <a:moveTo>
                  <a:pt x="346796" y="410625"/>
                </a:moveTo>
                <a:lnTo>
                  <a:pt x="373719" y="410625"/>
                </a:lnTo>
                <a:cubicBezTo>
                  <a:pt x="382417" y="410625"/>
                  <a:pt x="389459" y="417639"/>
                  <a:pt x="389459" y="425890"/>
                </a:cubicBezTo>
                <a:lnTo>
                  <a:pt x="389459" y="473335"/>
                </a:lnTo>
                <a:lnTo>
                  <a:pt x="393601" y="473335"/>
                </a:lnTo>
                <a:cubicBezTo>
                  <a:pt x="397328" y="473335"/>
                  <a:pt x="400642" y="475397"/>
                  <a:pt x="402713" y="478285"/>
                </a:cubicBezTo>
                <a:cubicBezTo>
                  <a:pt x="404784" y="481998"/>
                  <a:pt x="404784" y="485711"/>
                  <a:pt x="402713" y="489012"/>
                </a:cubicBezTo>
                <a:lnTo>
                  <a:pt x="369577" y="546358"/>
                </a:lnTo>
                <a:cubicBezTo>
                  <a:pt x="367920" y="549658"/>
                  <a:pt x="364193" y="551309"/>
                  <a:pt x="360465" y="551309"/>
                </a:cubicBezTo>
                <a:cubicBezTo>
                  <a:pt x="356737" y="551309"/>
                  <a:pt x="353009" y="549658"/>
                  <a:pt x="351353" y="546358"/>
                </a:cubicBezTo>
                <a:lnTo>
                  <a:pt x="318217" y="489012"/>
                </a:lnTo>
                <a:cubicBezTo>
                  <a:pt x="316560" y="485711"/>
                  <a:pt x="316560" y="481998"/>
                  <a:pt x="318217" y="478285"/>
                </a:cubicBezTo>
                <a:cubicBezTo>
                  <a:pt x="320288" y="475397"/>
                  <a:pt x="323601" y="473335"/>
                  <a:pt x="327329" y="473335"/>
                </a:cubicBezTo>
                <a:lnTo>
                  <a:pt x="331471" y="473335"/>
                </a:lnTo>
                <a:lnTo>
                  <a:pt x="331471" y="425890"/>
                </a:lnTo>
                <a:cubicBezTo>
                  <a:pt x="331471" y="417639"/>
                  <a:pt x="338098" y="410625"/>
                  <a:pt x="346796" y="410625"/>
                </a:cubicBezTo>
                <a:close/>
                <a:moveTo>
                  <a:pt x="84665" y="367212"/>
                </a:moveTo>
                <a:lnTo>
                  <a:pt x="128383" y="367212"/>
                </a:lnTo>
                <a:cubicBezTo>
                  <a:pt x="132026" y="367212"/>
                  <a:pt x="135264" y="370520"/>
                  <a:pt x="135264" y="374241"/>
                </a:cubicBezTo>
                <a:cubicBezTo>
                  <a:pt x="135264" y="378376"/>
                  <a:pt x="132026" y="381270"/>
                  <a:pt x="128383" y="381270"/>
                </a:cubicBezTo>
                <a:lnTo>
                  <a:pt x="84665" y="381270"/>
                </a:lnTo>
                <a:cubicBezTo>
                  <a:pt x="81021" y="381270"/>
                  <a:pt x="77783" y="378376"/>
                  <a:pt x="77783" y="374241"/>
                </a:cubicBezTo>
                <a:cubicBezTo>
                  <a:pt x="77783" y="370520"/>
                  <a:pt x="81021" y="367212"/>
                  <a:pt x="84665" y="367212"/>
                </a:cubicBezTo>
                <a:close/>
                <a:moveTo>
                  <a:pt x="284001" y="313355"/>
                </a:moveTo>
                <a:cubicBezTo>
                  <a:pt x="288738" y="312944"/>
                  <a:pt x="292614" y="316644"/>
                  <a:pt x="292614" y="321577"/>
                </a:cubicBezTo>
                <a:cubicBezTo>
                  <a:pt x="292614" y="326099"/>
                  <a:pt x="288738" y="329799"/>
                  <a:pt x="284001" y="330211"/>
                </a:cubicBezTo>
                <a:cubicBezTo>
                  <a:pt x="278832" y="330622"/>
                  <a:pt x="274956" y="326922"/>
                  <a:pt x="274956" y="321988"/>
                </a:cubicBezTo>
                <a:cubicBezTo>
                  <a:pt x="274956" y="317055"/>
                  <a:pt x="278832" y="313355"/>
                  <a:pt x="284001" y="313355"/>
                </a:cubicBezTo>
                <a:close/>
                <a:moveTo>
                  <a:pt x="435739" y="303898"/>
                </a:moveTo>
                <a:cubicBezTo>
                  <a:pt x="440367" y="303898"/>
                  <a:pt x="444573" y="307598"/>
                  <a:pt x="444573" y="312120"/>
                </a:cubicBezTo>
                <a:cubicBezTo>
                  <a:pt x="444573" y="317053"/>
                  <a:pt x="440367" y="320753"/>
                  <a:pt x="435739" y="321576"/>
                </a:cubicBezTo>
                <a:cubicBezTo>
                  <a:pt x="430691" y="321576"/>
                  <a:pt x="426905" y="317876"/>
                  <a:pt x="426905" y="312942"/>
                </a:cubicBezTo>
                <a:cubicBezTo>
                  <a:pt x="426905" y="308420"/>
                  <a:pt x="430691" y="304309"/>
                  <a:pt x="435739" y="303898"/>
                </a:cubicBezTo>
                <a:close/>
                <a:moveTo>
                  <a:pt x="360179" y="291976"/>
                </a:moveTo>
                <a:cubicBezTo>
                  <a:pt x="345893" y="292798"/>
                  <a:pt x="334056" y="305543"/>
                  <a:pt x="334056" y="319520"/>
                </a:cubicBezTo>
                <a:cubicBezTo>
                  <a:pt x="334056" y="326920"/>
                  <a:pt x="336913" y="332676"/>
                  <a:pt x="341403" y="337198"/>
                </a:cubicBezTo>
                <a:cubicBezTo>
                  <a:pt x="346301" y="341720"/>
                  <a:pt x="352423" y="343776"/>
                  <a:pt x="358954" y="343365"/>
                </a:cubicBezTo>
                <a:cubicBezTo>
                  <a:pt x="373240" y="342131"/>
                  <a:pt x="385077" y="329798"/>
                  <a:pt x="385077" y="315409"/>
                </a:cubicBezTo>
                <a:cubicBezTo>
                  <a:pt x="385077" y="308420"/>
                  <a:pt x="382628" y="302254"/>
                  <a:pt x="378138" y="298143"/>
                </a:cubicBezTo>
                <a:cubicBezTo>
                  <a:pt x="373648" y="294031"/>
                  <a:pt x="367934" y="291976"/>
                  <a:pt x="361811" y="291976"/>
                </a:cubicBezTo>
                <a:cubicBezTo>
                  <a:pt x="361403" y="291976"/>
                  <a:pt x="360587" y="291976"/>
                  <a:pt x="360179" y="291976"/>
                </a:cubicBezTo>
                <a:close/>
                <a:moveTo>
                  <a:pt x="358954" y="277587"/>
                </a:moveTo>
                <a:cubicBezTo>
                  <a:pt x="369975" y="276765"/>
                  <a:pt x="379771" y="280465"/>
                  <a:pt x="387526" y="287454"/>
                </a:cubicBezTo>
                <a:cubicBezTo>
                  <a:pt x="395281" y="294854"/>
                  <a:pt x="399363" y="304309"/>
                  <a:pt x="399363" y="315409"/>
                </a:cubicBezTo>
                <a:cubicBezTo>
                  <a:pt x="399363" y="337198"/>
                  <a:pt x="381812" y="356109"/>
                  <a:pt x="360179" y="357343"/>
                </a:cubicBezTo>
                <a:cubicBezTo>
                  <a:pt x="359362" y="357343"/>
                  <a:pt x="358138" y="357754"/>
                  <a:pt x="357321" y="357754"/>
                </a:cubicBezTo>
                <a:cubicBezTo>
                  <a:pt x="347934" y="357754"/>
                  <a:pt x="338546" y="354054"/>
                  <a:pt x="331607" y="347887"/>
                </a:cubicBezTo>
                <a:cubicBezTo>
                  <a:pt x="324260" y="340898"/>
                  <a:pt x="320178" y="330620"/>
                  <a:pt x="320178" y="319520"/>
                </a:cubicBezTo>
                <a:cubicBezTo>
                  <a:pt x="320178" y="298143"/>
                  <a:pt x="337321" y="279231"/>
                  <a:pt x="358954" y="277587"/>
                </a:cubicBezTo>
                <a:close/>
                <a:moveTo>
                  <a:pt x="485553" y="270711"/>
                </a:moveTo>
                <a:cubicBezTo>
                  <a:pt x="444064" y="269475"/>
                  <a:pt x="401753" y="272771"/>
                  <a:pt x="361084" y="275654"/>
                </a:cubicBezTo>
                <a:cubicBezTo>
                  <a:pt x="320006" y="278950"/>
                  <a:pt x="277284" y="281421"/>
                  <a:pt x="235383" y="280597"/>
                </a:cubicBezTo>
                <a:cubicBezTo>
                  <a:pt x="234151" y="284305"/>
                  <a:pt x="232097" y="287188"/>
                  <a:pt x="229632" y="290072"/>
                </a:cubicBezTo>
                <a:cubicBezTo>
                  <a:pt x="226757" y="292955"/>
                  <a:pt x="223470" y="294191"/>
                  <a:pt x="220184" y="295427"/>
                </a:cubicBezTo>
                <a:lnTo>
                  <a:pt x="220184" y="348977"/>
                </a:lnTo>
                <a:cubicBezTo>
                  <a:pt x="227578" y="351449"/>
                  <a:pt x="233329" y="357628"/>
                  <a:pt x="235383" y="364630"/>
                </a:cubicBezTo>
                <a:cubicBezTo>
                  <a:pt x="276873" y="365866"/>
                  <a:pt x="319184" y="362983"/>
                  <a:pt x="359852" y="359687"/>
                </a:cubicBezTo>
                <a:cubicBezTo>
                  <a:pt x="401342" y="357216"/>
                  <a:pt x="443242" y="353920"/>
                  <a:pt x="485553" y="355156"/>
                </a:cubicBezTo>
                <a:cubicBezTo>
                  <a:pt x="486786" y="351449"/>
                  <a:pt x="488840" y="348153"/>
                  <a:pt x="491305" y="345682"/>
                </a:cubicBezTo>
                <a:cubicBezTo>
                  <a:pt x="494180" y="343210"/>
                  <a:pt x="497466" y="341151"/>
                  <a:pt x="500753" y="340327"/>
                </a:cubicBezTo>
                <a:lnTo>
                  <a:pt x="500753" y="286776"/>
                </a:lnTo>
                <a:cubicBezTo>
                  <a:pt x="493769" y="284305"/>
                  <a:pt x="487607" y="278126"/>
                  <a:pt x="485553" y="270711"/>
                </a:cubicBezTo>
                <a:close/>
                <a:moveTo>
                  <a:pt x="491715" y="256705"/>
                </a:moveTo>
                <a:cubicBezTo>
                  <a:pt x="495823" y="256705"/>
                  <a:pt x="498699" y="260001"/>
                  <a:pt x="498699" y="263708"/>
                </a:cubicBezTo>
                <a:cubicBezTo>
                  <a:pt x="498699" y="269063"/>
                  <a:pt x="502807" y="273183"/>
                  <a:pt x="508558" y="274006"/>
                </a:cubicBezTo>
                <a:cubicBezTo>
                  <a:pt x="512255" y="274006"/>
                  <a:pt x="515130" y="277302"/>
                  <a:pt x="515130" y="281009"/>
                </a:cubicBezTo>
                <a:lnTo>
                  <a:pt x="515130" y="346918"/>
                </a:lnTo>
                <a:cubicBezTo>
                  <a:pt x="515130" y="348565"/>
                  <a:pt x="514309" y="350213"/>
                  <a:pt x="513076" y="351861"/>
                </a:cubicBezTo>
                <a:cubicBezTo>
                  <a:pt x="511433" y="353096"/>
                  <a:pt x="509790" y="353920"/>
                  <a:pt x="507736" y="353920"/>
                </a:cubicBezTo>
                <a:cubicBezTo>
                  <a:pt x="505271" y="353920"/>
                  <a:pt x="502807" y="354332"/>
                  <a:pt x="501574" y="355980"/>
                </a:cubicBezTo>
                <a:cubicBezTo>
                  <a:pt x="499520" y="357628"/>
                  <a:pt x="498699" y="359687"/>
                  <a:pt x="498699" y="362159"/>
                </a:cubicBezTo>
                <a:cubicBezTo>
                  <a:pt x="498699" y="364219"/>
                  <a:pt x="498288" y="365866"/>
                  <a:pt x="496645" y="367514"/>
                </a:cubicBezTo>
                <a:cubicBezTo>
                  <a:pt x="495412" y="368750"/>
                  <a:pt x="493358" y="369574"/>
                  <a:pt x="491305" y="369574"/>
                </a:cubicBezTo>
                <a:cubicBezTo>
                  <a:pt x="448172" y="367926"/>
                  <a:pt x="403807" y="371222"/>
                  <a:pt x="361084" y="374105"/>
                </a:cubicBezTo>
                <a:cubicBezTo>
                  <a:pt x="325346" y="376989"/>
                  <a:pt x="288786" y="379460"/>
                  <a:pt x="252225" y="379460"/>
                </a:cubicBezTo>
                <a:cubicBezTo>
                  <a:pt x="244420" y="379460"/>
                  <a:pt x="236615" y="379460"/>
                  <a:pt x="229221" y="379048"/>
                </a:cubicBezTo>
                <a:cubicBezTo>
                  <a:pt x="225524" y="379048"/>
                  <a:pt x="222238" y="375753"/>
                  <a:pt x="222238" y="372046"/>
                </a:cubicBezTo>
                <a:cubicBezTo>
                  <a:pt x="222238" y="366690"/>
                  <a:pt x="217719" y="362159"/>
                  <a:pt x="212790" y="361747"/>
                </a:cubicBezTo>
                <a:cubicBezTo>
                  <a:pt x="209093" y="361747"/>
                  <a:pt x="206217" y="358452"/>
                  <a:pt x="206217" y="354744"/>
                </a:cubicBezTo>
                <a:lnTo>
                  <a:pt x="206217" y="289248"/>
                </a:lnTo>
                <a:cubicBezTo>
                  <a:pt x="206217" y="287188"/>
                  <a:pt x="207039" y="285128"/>
                  <a:pt x="208271" y="283893"/>
                </a:cubicBezTo>
                <a:cubicBezTo>
                  <a:pt x="209503" y="282245"/>
                  <a:pt x="211557" y="281421"/>
                  <a:pt x="213611" y="281833"/>
                </a:cubicBezTo>
                <a:cubicBezTo>
                  <a:pt x="215665" y="281833"/>
                  <a:pt x="217719" y="281421"/>
                  <a:pt x="219773" y="279773"/>
                </a:cubicBezTo>
                <a:cubicBezTo>
                  <a:pt x="221416" y="277714"/>
                  <a:pt x="222238" y="275654"/>
                  <a:pt x="222238" y="273183"/>
                </a:cubicBezTo>
                <a:cubicBezTo>
                  <a:pt x="222238" y="271535"/>
                  <a:pt x="223059" y="269475"/>
                  <a:pt x="224703" y="268239"/>
                </a:cubicBezTo>
                <a:cubicBezTo>
                  <a:pt x="225935" y="267004"/>
                  <a:pt x="227578" y="266180"/>
                  <a:pt x="229632" y="266180"/>
                </a:cubicBezTo>
                <a:cubicBezTo>
                  <a:pt x="272765" y="267416"/>
                  <a:pt x="317130" y="264532"/>
                  <a:pt x="359852" y="261237"/>
                </a:cubicBezTo>
                <a:cubicBezTo>
                  <a:pt x="403396" y="258353"/>
                  <a:pt x="448172" y="255058"/>
                  <a:pt x="491715" y="256705"/>
                </a:cubicBezTo>
                <a:close/>
                <a:moveTo>
                  <a:pt x="449692" y="236473"/>
                </a:moveTo>
                <a:cubicBezTo>
                  <a:pt x="423692" y="237037"/>
                  <a:pt x="397743" y="238781"/>
                  <a:pt x="372102" y="240831"/>
                </a:cubicBezTo>
                <a:lnTo>
                  <a:pt x="361436" y="241241"/>
                </a:lnTo>
                <a:cubicBezTo>
                  <a:pt x="352410" y="242061"/>
                  <a:pt x="343795" y="242472"/>
                  <a:pt x="335179" y="243292"/>
                </a:cubicBezTo>
                <a:cubicBezTo>
                  <a:pt x="334769" y="243292"/>
                  <a:pt x="334769" y="243292"/>
                  <a:pt x="334769" y="243292"/>
                </a:cubicBezTo>
                <a:cubicBezTo>
                  <a:pt x="328615" y="243292"/>
                  <a:pt x="322051" y="243702"/>
                  <a:pt x="315897" y="244522"/>
                </a:cubicBezTo>
                <a:cubicBezTo>
                  <a:pt x="310564" y="244522"/>
                  <a:pt x="305231" y="244932"/>
                  <a:pt x="299487" y="245343"/>
                </a:cubicBezTo>
                <a:cubicBezTo>
                  <a:pt x="297846" y="245343"/>
                  <a:pt x="296615" y="245343"/>
                  <a:pt x="294974" y="245343"/>
                </a:cubicBezTo>
                <a:cubicBezTo>
                  <a:pt x="290051" y="245753"/>
                  <a:pt x="284307" y="245753"/>
                  <a:pt x="279384" y="246163"/>
                </a:cubicBezTo>
                <a:cubicBezTo>
                  <a:pt x="277333" y="246163"/>
                  <a:pt x="275692" y="246163"/>
                  <a:pt x="274051" y="246163"/>
                </a:cubicBezTo>
                <a:cubicBezTo>
                  <a:pt x="269128" y="246163"/>
                  <a:pt x="264205" y="246163"/>
                  <a:pt x="259282" y="246163"/>
                </a:cubicBezTo>
                <a:cubicBezTo>
                  <a:pt x="258051" y="246573"/>
                  <a:pt x="256820" y="246573"/>
                  <a:pt x="255590" y="246573"/>
                </a:cubicBezTo>
                <a:cubicBezTo>
                  <a:pt x="254769" y="246573"/>
                  <a:pt x="253949" y="246573"/>
                  <a:pt x="252718" y="246573"/>
                </a:cubicBezTo>
                <a:cubicBezTo>
                  <a:pt x="248205" y="246573"/>
                  <a:pt x="243692" y="246163"/>
                  <a:pt x="239179" y="246163"/>
                </a:cubicBezTo>
                <a:cubicBezTo>
                  <a:pt x="236718" y="246163"/>
                  <a:pt x="234256" y="246163"/>
                  <a:pt x="232205" y="246163"/>
                </a:cubicBezTo>
                <a:cubicBezTo>
                  <a:pt x="229743" y="246163"/>
                  <a:pt x="227282" y="246163"/>
                  <a:pt x="225231" y="245753"/>
                </a:cubicBezTo>
                <a:lnTo>
                  <a:pt x="219077" y="245753"/>
                </a:lnTo>
                <a:cubicBezTo>
                  <a:pt x="219077" y="245753"/>
                  <a:pt x="219077" y="245753"/>
                  <a:pt x="218667" y="245753"/>
                </a:cubicBezTo>
                <a:lnTo>
                  <a:pt x="218256" y="245753"/>
                </a:lnTo>
                <a:cubicBezTo>
                  <a:pt x="216205" y="245343"/>
                  <a:pt x="214154" y="245343"/>
                  <a:pt x="212102" y="245343"/>
                </a:cubicBezTo>
                <a:cubicBezTo>
                  <a:pt x="210051" y="244932"/>
                  <a:pt x="208410" y="244932"/>
                  <a:pt x="206769" y="244932"/>
                </a:cubicBezTo>
                <a:cubicBezTo>
                  <a:pt x="201436" y="244522"/>
                  <a:pt x="196513" y="244112"/>
                  <a:pt x="191590" y="243292"/>
                </a:cubicBezTo>
                <a:cubicBezTo>
                  <a:pt x="191179" y="243292"/>
                  <a:pt x="190769" y="243292"/>
                  <a:pt x="190359" y="243702"/>
                </a:cubicBezTo>
                <a:cubicBezTo>
                  <a:pt x="190359" y="243702"/>
                  <a:pt x="189949" y="243702"/>
                  <a:pt x="189949" y="243702"/>
                </a:cubicBezTo>
                <a:cubicBezTo>
                  <a:pt x="189538" y="243702"/>
                  <a:pt x="188718" y="244522"/>
                  <a:pt x="188718" y="244522"/>
                </a:cubicBezTo>
                <a:cubicBezTo>
                  <a:pt x="187897" y="244932"/>
                  <a:pt x="187487" y="246163"/>
                  <a:pt x="187487" y="246983"/>
                </a:cubicBezTo>
                <a:lnTo>
                  <a:pt x="187487" y="274872"/>
                </a:lnTo>
                <a:lnTo>
                  <a:pt x="187487" y="284305"/>
                </a:lnTo>
                <a:lnTo>
                  <a:pt x="187487" y="323268"/>
                </a:lnTo>
                <a:lnTo>
                  <a:pt x="187487" y="386839"/>
                </a:lnTo>
                <a:cubicBezTo>
                  <a:pt x="187487" y="389710"/>
                  <a:pt x="189949" y="392991"/>
                  <a:pt x="193231" y="392991"/>
                </a:cubicBezTo>
                <a:cubicBezTo>
                  <a:pt x="248205" y="398732"/>
                  <a:pt x="305231" y="394631"/>
                  <a:pt x="360205" y="390530"/>
                </a:cubicBezTo>
                <a:cubicBezTo>
                  <a:pt x="415179" y="386839"/>
                  <a:pt x="472615" y="382737"/>
                  <a:pt x="529230" y="388479"/>
                </a:cubicBezTo>
                <a:cubicBezTo>
                  <a:pt x="530461" y="388479"/>
                  <a:pt x="531692" y="388069"/>
                  <a:pt x="532512" y="387659"/>
                </a:cubicBezTo>
                <a:cubicBezTo>
                  <a:pt x="532923" y="386839"/>
                  <a:pt x="532923" y="386018"/>
                  <a:pt x="532923" y="384788"/>
                </a:cubicBezTo>
                <a:lnTo>
                  <a:pt x="532923" y="245343"/>
                </a:lnTo>
                <a:cubicBezTo>
                  <a:pt x="532923" y="242472"/>
                  <a:pt x="530871" y="239191"/>
                  <a:pt x="527589" y="239191"/>
                </a:cubicBezTo>
                <a:cubicBezTo>
                  <a:pt x="501743" y="236525"/>
                  <a:pt x="475692" y="235910"/>
                  <a:pt x="449692" y="236473"/>
                </a:cubicBezTo>
                <a:close/>
                <a:moveTo>
                  <a:pt x="109932" y="231953"/>
                </a:moveTo>
                <a:cubicBezTo>
                  <a:pt x="114866" y="231542"/>
                  <a:pt x="118977" y="235242"/>
                  <a:pt x="118977" y="240175"/>
                </a:cubicBezTo>
                <a:cubicBezTo>
                  <a:pt x="118977" y="244697"/>
                  <a:pt x="114866" y="248809"/>
                  <a:pt x="109932" y="248809"/>
                </a:cubicBezTo>
                <a:cubicBezTo>
                  <a:pt x="105410" y="249220"/>
                  <a:pt x="101299" y="245109"/>
                  <a:pt x="101299" y="240586"/>
                </a:cubicBezTo>
                <a:cubicBezTo>
                  <a:pt x="101299" y="235653"/>
                  <a:pt x="105410" y="231953"/>
                  <a:pt x="109932" y="231953"/>
                </a:cubicBezTo>
                <a:close/>
                <a:moveTo>
                  <a:pt x="187487" y="208431"/>
                </a:moveTo>
                <a:cubicBezTo>
                  <a:pt x="173538" y="209661"/>
                  <a:pt x="162051" y="222375"/>
                  <a:pt x="162051" y="236320"/>
                </a:cubicBezTo>
                <a:cubicBezTo>
                  <a:pt x="162051" y="245753"/>
                  <a:pt x="166154" y="253135"/>
                  <a:pt x="173538" y="257236"/>
                </a:cubicBezTo>
                <a:lnTo>
                  <a:pt x="173538" y="246983"/>
                </a:lnTo>
                <a:cubicBezTo>
                  <a:pt x="173538" y="242061"/>
                  <a:pt x="175590" y="237140"/>
                  <a:pt x="179282" y="233859"/>
                </a:cubicBezTo>
                <a:cubicBezTo>
                  <a:pt x="181743" y="231398"/>
                  <a:pt x="185436" y="229757"/>
                  <a:pt x="189128" y="229347"/>
                </a:cubicBezTo>
                <a:cubicBezTo>
                  <a:pt x="190359" y="229347"/>
                  <a:pt x="192000" y="229347"/>
                  <a:pt x="193231" y="229347"/>
                </a:cubicBezTo>
                <a:cubicBezTo>
                  <a:pt x="198974" y="230168"/>
                  <a:pt x="204718" y="230578"/>
                  <a:pt x="210872" y="230578"/>
                </a:cubicBezTo>
                <a:cubicBezTo>
                  <a:pt x="211282" y="230578"/>
                  <a:pt x="212102" y="230988"/>
                  <a:pt x="212923" y="230988"/>
                </a:cubicBezTo>
                <a:cubicBezTo>
                  <a:pt x="212513" y="224836"/>
                  <a:pt x="210051" y="219094"/>
                  <a:pt x="205538" y="214993"/>
                </a:cubicBezTo>
                <a:cubicBezTo>
                  <a:pt x="201436" y="210891"/>
                  <a:pt x="195692" y="208431"/>
                  <a:pt x="189538" y="208431"/>
                </a:cubicBezTo>
                <a:cubicBezTo>
                  <a:pt x="188718" y="208431"/>
                  <a:pt x="188308" y="208431"/>
                  <a:pt x="187487" y="208431"/>
                </a:cubicBezTo>
                <a:close/>
                <a:moveTo>
                  <a:pt x="312205" y="187514"/>
                </a:moveTo>
                <a:cubicBezTo>
                  <a:pt x="270359" y="186283"/>
                  <a:pt x="228513" y="189565"/>
                  <a:pt x="187487" y="192435"/>
                </a:cubicBezTo>
                <a:cubicBezTo>
                  <a:pt x="146872" y="195306"/>
                  <a:pt x="104205" y="198177"/>
                  <a:pt x="62359" y="197357"/>
                </a:cubicBezTo>
                <a:cubicBezTo>
                  <a:pt x="61128" y="201048"/>
                  <a:pt x="59077" y="204329"/>
                  <a:pt x="56615" y="206790"/>
                </a:cubicBezTo>
                <a:cubicBezTo>
                  <a:pt x="53743" y="209251"/>
                  <a:pt x="50461" y="210891"/>
                  <a:pt x="47179" y="212122"/>
                </a:cubicBezTo>
                <a:lnTo>
                  <a:pt x="47179" y="265439"/>
                </a:lnTo>
                <a:cubicBezTo>
                  <a:pt x="54564" y="267900"/>
                  <a:pt x="60308" y="273642"/>
                  <a:pt x="62769" y="281024"/>
                </a:cubicBezTo>
                <a:cubicBezTo>
                  <a:pt x="98462" y="282254"/>
                  <a:pt x="134154" y="279794"/>
                  <a:pt x="173538" y="277333"/>
                </a:cubicBezTo>
                <a:lnTo>
                  <a:pt x="173538" y="272411"/>
                </a:lnTo>
                <a:cubicBezTo>
                  <a:pt x="157949" y="267900"/>
                  <a:pt x="147282" y="253545"/>
                  <a:pt x="147282" y="236320"/>
                </a:cubicBezTo>
                <a:cubicBezTo>
                  <a:pt x="147282" y="214993"/>
                  <a:pt x="164923" y="196127"/>
                  <a:pt x="186667" y="194486"/>
                </a:cubicBezTo>
                <a:cubicBezTo>
                  <a:pt x="197333" y="193666"/>
                  <a:pt x="207590" y="196947"/>
                  <a:pt x="215384" y="204329"/>
                </a:cubicBezTo>
                <a:cubicBezTo>
                  <a:pt x="222769" y="211302"/>
                  <a:pt x="227282" y="221145"/>
                  <a:pt x="227282" y="231808"/>
                </a:cubicBezTo>
                <a:cubicBezTo>
                  <a:pt x="228513" y="231808"/>
                  <a:pt x="230564" y="231808"/>
                  <a:pt x="231795" y="231808"/>
                </a:cubicBezTo>
                <a:cubicBezTo>
                  <a:pt x="234256" y="231808"/>
                  <a:pt x="236718" y="231808"/>
                  <a:pt x="239179" y="231808"/>
                </a:cubicBezTo>
                <a:cubicBezTo>
                  <a:pt x="243692" y="232218"/>
                  <a:pt x="248205" y="232218"/>
                  <a:pt x="252308" y="232218"/>
                </a:cubicBezTo>
                <a:cubicBezTo>
                  <a:pt x="253128" y="232218"/>
                  <a:pt x="254359" y="232218"/>
                  <a:pt x="255179" y="232218"/>
                </a:cubicBezTo>
                <a:cubicBezTo>
                  <a:pt x="255179" y="231808"/>
                  <a:pt x="255179" y="230578"/>
                  <a:pt x="255179" y="230168"/>
                </a:cubicBezTo>
                <a:cubicBezTo>
                  <a:pt x="255179" y="225656"/>
                  <a:pt x="258872" y="221555"/>
                  <a:pt x="263384" y="221145"/>
                </a:cubicBezTo>
                <a:cubicBezTo>
                  <a:pt x="268307" y="221145"/>
                  <a:pt x="272000" y="224836"/>
                  <a:pt x="272000" y="229347"/>
                </a:cubicBezTo>
                <a:cubicBezTo>
                  <a:pt x="272000" y="230578"/>
                  <a:pt x="272000" y="230988"/>
                  <a:pt x="271590" y="231808"/>
                </a:cubicBezTo>
                <a:cubicBezTo>
                  <a:pt x="272820" y="231808"/>
                  <a:pt x="274051" y="231808"/>
                  <a:pt x="274872" y="231808"/>
                </a:cubicBezTo>
                <a:cubicBezTo>
                  <a:pt x="275692" y="231808"/>
                  <a:pt x="276513" y="231808"/>
                  <a:pt x="277333" y="231808"/>
                </a:cubicBezTo>
                <a:cubicBezTo>
                  <a:pt x="284307" y="231808"/>
                  <a:pt x="290872" y="231398"/>
                  <a:pt x="297436" y="230988"/>
                </a:cubicBezTo>
                <a:cubicBezTo>
                  <a:pt x="298256" y="230988"/>
                  <a:pt x="299077" y="230988"/>
                  <a:pt x="300307" y="230988"/>
                </a:cubicBezTo>
                <a:cubicBezTo>
                  <a:pt x="305641" y="230578"/>
                  <a:pt x="310564" y="230578"/>
                  <a:pt x="315487" y="230168"/>
                </a:cubicBezTo>
                <a:cubicBezTo>
                  <a:pt x="318359" y="229757"/>
                  <a:pt x="321641" y="229757"/>
                  <a:pt x="324513" y="229347"/>
                </a:cubicBezTo>
                <a:cubicBezTo>
                  <a:pt x="325333" y="229347"/>
                  <a:pt x="326564" y="229347"/>
                  <a:pt x="327795" y="229347"/>
                </a:cubicBezTo>
                <a:lnTo>
                  <a:pt x="327795" y="203509"/>
                </a:lnTo>
                <a:cubicBezTo>
                  <a:pt x="320000" y="200638"/>
                  <a:pt x="314256" y="194896"/>
                  <a:pt x="312205" y="187514"/>
                </a:cubicBezTo>
                <a:close/>
                <a:moveTo>
                  <a:pt x="270974" y="155011"/>
                </a:moveTo>
                <a:cubicBezTo>
                  <a:pt x="242974" y="155831"/>
                  <a:pt x="214974" y="157779"/>
                  <a:pt x="187487" y="159625"/>
                </a:cubicBezTo>
                <a:cubicBezTo>
                  <a:pt x="132513" y="163726"/>
                  <a:pt x="75487" y="167828"/>
                  <a:pt x="18461" y="162086"/>
                </a:cubicBezTo>
                <a:cubicBezTo>
                  <a:pt x="18051" y="162086"/>
                  <a:pt x="18051" y="162086"/>
                  <a:pt x="18051" y="162086"/>
                </a:cubicBezTo>
                <a:cubicBezTo>
                  <a:pt x="17231" y="162086"/>
                  <a:pt x="16000" y="162496"/>
                  <a:pt x="15590" y="162906"/>
                </a:cubicBezTo>
                <a:cubicBezTo>
                  <a:pt x="14769" y="163726"/>
                  <a:pt x="14359" y="164136"/>
                  <a:pt x="14359" y="165367"/>
                </a:cubicBezTo>
                <a:lnTo>
                  <a:pt x="14359" y="305222"/>
                </a:lnTo>
                <a:cubicBezTo>
                  <a:pt x="14359" y="308093"/>
                  <a:pt x="17231" y="310964"/>
                  <a:pt x="19692" y="311374"/>
                </a:cubicBezTo>
                <a:cubicBezTo>
                  <a:pt x="69333" y="316295"/>
                  <a:pt x="116923" y="313835"/>
                  <a:pt x="173538" y="310143"/>
                </a:cubicBezTo>
                <a:lnTo>
                  <a:pt x="173538" y="291687"/>
                </a:lnTo>
                <a:cubicBezTo>
                  <a:pt x="140308" y="293738"/>
                  <a:pt x="109538" y="295789"/>
                  <a:pt x="79179" y="295789"/>
                </a:cubicBezTo>
                <a:cubicBezTo>
                  <a:pt x="71384" y="295789"/>
                  <a:pt x="63590" y="295789"/>
                  <a:pt x="56205" y="295379"/>
                </a:cubicBezTo>
                <a:cubicBezTo>
                  <a:pt x="52102" y="295379"/>
                  <a:pt x="49231" y="292098"/>
                  <a:pt x="49231" y="287996"/>
                </a:cubicBezTo>
                <a:cubicBezTo>
                  <a:pt x="49231" y="283075"/>
                  <a:pt x="44718" y="278563"/>
                  <a:pt x="39385" y="278563"/>
                </a:cubicBezTo>
                <a:cubicBezTo>
                  <a:pt x="35692" y="278153"/>
                  <a:pt x="32820" y="274872"/>
                  <a:pt x="32820" y="271181"/>
                </a:cubicBezTo>
                <a:lnTo>
                  <a:pt x="32820" y="205970"/>
                </a:lnTo>
                <a:cubicBezTo>
                  <a:pt x="32820" y="203919"/>
                  <a:pt x="33641" y="201458"/>
                  <a:pt x="34872" y="200228"/>
                </a:cubicBezTo>
                <a:cubicBezTo>
                  <a:pt x="36513" y="198998"/>
                  <a:pt x="38564" y="198177"/>
                  <a:pt x="40615" y="198587"/>
                </a:cubicBezTo>
                <a:cubicBezTo>
                  <a:pt x="42667" y="198587"/>
                  <a:pt x="44718" y="197767"/>
                  <a:pt x="46359" y="196537"/>
                </a:cubicBezTo>
                <a:cubicBezTo>
                  <a:pt x="48410" y="194486"/>
                  <a:pt x="49231" y="192435"/>
                  <a:pt x="49231" y="189975"/>
                </a:cubicBezTo>
                <a:cubicBezTo>
                  <a:pt x="49231" y="188334"/>
                  <a:pt x="50051" y="186283"/>
                  <a:pt x="51282" y="185053"/>
                </a:cubicBezTo>
                <a:cubicBezTo>
                  <a:pt x="52923" y="183823"/>
                  <a:pt x="54564" y="182592"/>
                  <a:pt x="56615" y="182592"/>
                </a:cubicBezTo>
                <a:cubicBezTo>
                  <a:pt x="100103" y="184233"/>
                  <a:pt x="144000" y="181362"/>
                  <a:pt x="186667" y="178081"/>
                </a:cubicBezTo>
                <a:cubicBezTo>
                  <a:pt x="229743" y="175210"/>
                  <a:pt x="274461" y="171929"/>
                  <a:pt x="318359" y="173569"/>
                </a:cubicBezTo>
                <a:cubicBezTo>
                  <a:pt x="322051" y="173569"/>
                  <a:pt x="325333" y="176850"/>
                  <a:pt x="325333" y="180542"/>
                </a:cubicBezTo>
                <a:cubicBezTo>
                  <a:pt x="325333" y="185873"/>
                  <a:pt x="329436" y="189975"/>
                  <a:pt x="334769" y="190385"/>
                </a:cubicBezTo>
                <a:cubicBezTo>
                  <a:pt x="338872" y="190795"/>
                  <a:pt x="341743" y="193666"/>
                  <a:pt x="341743" y="197767"/>
                </a:cubicBezTo>
                <a:lnTo>
                  <a:pt x="341743" y="228117"/>
                </a:lnTo>
                <a:cubicBezTo>
                  <a:pt x="347897" y="228117"/>
                  <a:pt x="354051" y="227297"/>
                  <a:pt x="359795" y="227297"/>
                </a:cubicBezTo>
                <a:cubicBezTo>
                  <a:pt x="360205" y="227297"/>
                  <a:pt x="360205" y="227297"/>
                  <a:pt x="360205" y="227297"/>
                </a:cubicBezTo>
                <a:lnTo>
                  <a:pt x="360205" y="163726"/>
                </a:lnTo>
                <a:cubicBezTo>
                  <a:pt x="360205" y="160445"/>
                  <a:pt x="357333" y="157574"/>
                  <a:pt x="354461" y="157164"/>
                </a:cubicBezTo>
                <a:cubicBezTo>
                  <a:pt x="326974" y="154498"/>
                  <a:pt x="298974" y="154191"/>
                  <a:pt x="270974" y="155011"/>
                </a:cubicBezTo>
                <a:close/>
                <a:moveTo>
                  <a:pt x="270923" y="140708"/>
                </a:moveTo>
                <a:cubicBezTo>
                  <a:pt x="299282" y="139939"/>
                  <a:pt x="327795" y="140349"/>
                  <a:pt x="356102" y="143220"/>
                </a:cubicBezTo>
                <a:cubicBezTo>
                  <a:pt x="365948" y="144040"/>
                  <a:pt x="374154" y="153473"/>
                  <a:pt x="374154" y="163726"/>
                </a:cubicBezTo>
                <a:lnTo>
                  <a:pt x="374154" y="226066"/>
                </a:lnTo>
                <a:cubicBezTo>
                  <a:pt x="425436" y="222375"/>
                  <a:pt x="477538" y="219504"/>
                  <a:pt x="529230" y="224836"/>
                </a:cubicBezTo>
                <a:cubicBezTo>
                  <a:pt x="539487" y="226066"/>
                  <a:pt x="547692" y="235089"/>
                  <a:pt x="547692" y="245343"/>
                </a:cubicBezTo>
                <a:lnTo>
                  <a:pt x="547692" y="384788"/>
                </a:lnTo>
                <a:cubicBezTo>
                  <a:pt x="547692" y="390120"/>
                  <a:pt x="545641" y="395041"/>
                  <a:pt x="541948" y="398322"/>
                </a:cubicBezTo>
                <a:cubicBezTo>
                  <a:pt x="538256" y="401603"/>
                  <a:pt x="532923" y="403244"/>
                  <a:pt x="527589" y="402834"/>
                </a:cubicBezTo>
                <a:cubicBezTo>
                  <a:pt x="472205" y="397092"/>
                  <a:pt x="415589" y="401193"/>
                  <a:pt x="361025" y="404884"/>
                </a:cubicBezTo>
                <a:cubicBezTo>
                  <a:pt x="325333" y="407755"/>
                  <a:pt x="288820" y="410216"/>
                  <a:pt x="252308" y="410216"/>
                </a:cubicBezTo>
                <a:cubicBezTo>
                  <a:pt x="231795" y="410216"/>
                  <a:pt x="212102" y="409396"/>
                  <a:pt x="191590" y="406935"/>
                </a:cubicBezTo>
                <a:cubicBezTo>
                  <a:pt x="181743" y="406525"/>
                  <a:pt x="173538" y="397092"/>
                  <a:pt x="173538" y="386839"/>
                </a:cubicBezTo>
                <a:lnTo>
                  <a:pt x="173538" y="324498"/>
                </a:lnTo>
                <a:cubicBezTo>
                  <a:pt x="139487" y="326549"/>
                  <a:pt x="108718" y="328599"/>
                  <a:pt x="78769" y="328599"/>
                </a:cubicBezTo>
                <a:cubicBezTo>
                  <a:pt x="58667" y="328599"/>
                  <a:pt x="38974" y="327369"/>
                  <a:pt x="18461" y="325728"/>
                </a:cubicBezTo>
                <a:cubicBezTo>
                  <a:pt x="8615" y="324498"/>
                  <a:pt x="0" y="315475"/>
                  <a:pt x="0" y="305222"/>
                </a:cubicBezTo>
                <a:lnTo>
                  <a:pt x="0" y="165367"/>
                </a:lnTo>
                <a:cubicBezTo>
                  <a:pt x="0" y="160445"/>
                  <a:pt x="2051" y="155934"/>
                  <a:pt x="5744" y="152243"/>
                </a:cubicBezTo>
                <a:cubicBezTo>
                  <a:pt x="9846" y="148961"/>
                  <a:pt x="14769" y="147321"/>
                  <a:pt x="19692" y="147731"/>
                </a:cubicBezTo>
                <a:cubicBezTo>
                  <a:pt x="75487" y="153473"/>
                  <a:pt x="132102" y="149372"/>
                  <a:pt x="186667" y="145270"/>
                </a:cubicBezTo>
                <a:cubicBezTo>
                  <a:pt x="214359" y="143425"/>
                  <a:pt x="242564" y="141477"/>
                  <a:pt x="270923" y="140708"/>
                </a:cubicBezTo>
                <a:close/>
                <a:moveTo>
                  <a:pt x="401377" y="86828"/>
                </a:moveTo>
                <a:cubicBezTo>
                  <a:pt x="405425" y="86828"/>
                  <a:pt x="408663" y="90471"/>
                  <a:pt x="408663" y="94114"/>
                </a:cubicBezTo>
                <a:lnTo>
                  <a:pt x="408663" y="108687"/>
                </a:lnTo>
                <a:lnTo>
                  <a:pt x="423236" y="108687"/>
                </a:lnTo>
                <a:cubicBezTo>
                  <a:pt x="426879" y="108687"/>
                  <a:pt x="430117" y="111925"/>
                  <a:pt x="430117" y="115568"/>
                </a:cubicBezTo>
                <a:cubicBezTo>
                  <a:pt x="430117" y="120021"/>
                  <a:pt x="426879" y="122855"/>
                  <a:pt x="423236" y="122855"/>
                </a:cubicBezTo>
                <a:lnTo>
                  <a:pt x="408663" y="122855"/>
                </a:lnTo>
                <a:lnTo>
                  <a:pt x="408663" y="137427"/>
                </a:lnTo>
                <a:cubicBezTo>
                  <a:pt x="408663" y="141475"/>
                  <a:pt x="405425" y="144309"/>
                  <a:pt x="401377" y="144309"/>
                </a:cubicBezTo>
                <a:cubicBezTo>
                  <a:pt x="397329" y="144309"/>
                  <a:pt x="394495" y="141475"/>
                  <a:pt x="394495" y="137427"/>
                </a:cubicBezTo>
                <a:lnTo>
                  <a:pt x="394495" y="122855"/>
                </a:lnTo>
                <a:lnTo>
                  <a:pt x="379518" y="122855"/>
                </a:lnTo>
                <a:cubicBezTo>
                  <a:pt x="375874" y="122855"/>
                  <a:pt x="372636" y="120021"/>
                  <a:pt x="372636" y="115568"/>
                </a:cubicBezTo>
                <a:cubicBezTo>
                  <a:pt x="372636" y="111925"/>
                  <a:pt x="375874" y="108687"/>
                  <a:pt x="379518" y="108687"/>
                </a:cubicBezTo>
                <a:lnTo>
                  <a:pt x="394495" y="108687"/>
                </a:lnTo>
                <a:lnTo>
                  <a:pt x="394495" y="94114"/>
                </a:lnTo>
                <a:cubicBezTo>
                  <a:pt x="394495" y="90471"/>
                  <a:pt x="397329" y="86828"/>
                  <a:pt x="401377" y="86828"/>
                </a:cubicBezTo>
                <a:close/>
                <a:moveTo>
                  <a:pt x="187223" y="18152"/>
                </a:moveTo>
                <a:lnTo>
                  <a:pt x="160715" y="63947"/>
                </a:lnTo>
                <a:lnTo>
                  <a:pt x="165685" y="63947"/>
                </a:lnTo>
                <a:cubicBezTo>
                  <a:pt x="169827" y="63947"/>
                  <a:pt x="172726" y="66835"/>
                  <a:pt x="172726" y="70960"/>
                </a:cubicBezTo>
                <a:lnTo>
                  <a:pt x="172726" y="125418"/>
                </a:lnTo>
                <a:cubicBezTo>
                  <a:pt x="172726" y="125831"/>
                  <a:pt x="173555" y="126656"/>
                  <a:pt x="173555" y="126656"/>
                </a:cubicBezTo>
                <a:lnTo>
                  <a:pt x="200892" y="126656"/>
                </a:lnTo>
                <a:cubicBezTo>
                  <a:pt x="201720" y="126656"/>
                  <a:pt x="202134" y="125831"/>
                  <a:pt x="202134" y="125418"/>
                </a:cubicBezTo>
                <a:lnTo>
                  <a:pt x="202134" y="70960"/>
                </a:lnTo>
                <a:cubicBezTo>
                  <a:pt x="202134" y="66835"/>
                  <a:pt x="205448" y="63947"/>
                  <a:pt x="209175" y="63947"/>
                </a:cubicBezTo>
                <a:lnTo>
                  <a:pt x="213732" y="63947"/>
                </a:lnTo>
                <a:close/>
                <a:moveTo>
                  <a:pt x="187223" y="0"/>
                </a:moveTo>
                <a:cubicBezTo>
                  <a:pt x="190951" y="0"/>
                  <a:pt x="194679" y="2063"/>
                  <a:pt x="196335" y="5363"/>
                </a:cubicBezTo>
                <a:lnTo>
                  <a:pt x="229471" y="62297"/>
                </a:lnTo>
                <a:cubicBezTo>
                  <a:pt x="231128" y="65597"/>
                  <a:pt x="231128" y="69723"/>
                  <a:pt x="229471" y="72611"/>
                </a:cubicBezTo>
                <a:cubicBezTo>
                  <a:pt x="227814" y="76324"/>
                  <a:pt x="224087" y="78386"/>
                  <a:pt x="220359" y="78386"/>
                </a:cubicBezTo>
                <a:lnTo>
                  <a:pt x="216631" y="78386"/>
                </a:lnTo>
                <a:lnTo>
                  <a:pt x="216631" y="125418"/>
                </a:lnTo>
                <a:cubicBezTo>
                  <a:pt x="216631" y="134082"/>
                  <a:pt x="209590" y="140683"/>
                  <a:pt x="200892" y="140683"/>
                </a:cubicBezTo>
                <a:lnTo>
                  <a:pt x="173555" y="140683"/>
                </a:lnTo>
                <a:cubicBezTo>
                  <a:pt x="165271" y="140683"/>
                  <a:pt x="158229" y="134082"/>
                  <a:pt x="158229" y="125418"/>
                </a:cubicBezTo>
                <a:lnTo>
                  <a:pt x="158229" y="78386"/>
                </a:lnTo>
                <a:lnTo>
                  <a:pt x="154087" y="78386"/>
                </a:lnTo>
                <a:cubicBezTo>
                  <a:pt x="150360" y="78386"/>
                  <a:pt x="146632" y="76324"/>
                  <a:pt x="144975" y="72611"/>
                </a:cubicBezTo>
                <a:cubicBezTo>
                  <a:pt x="142904" y="69723"/>
                  <a:pt x="142904" y="65597"/>
                  <a:pt x="144975" y="62297"/>
                </a:cubicBezTo>
                <a:lnTo>
                  <a:pt x="178111" y="5363"/>
                </a:lnTo>
                <a:cubicBezTo>
                  <a:pt x="180182" y="2063"/>
                  <a:pt x="183495" y="0"/>
                  <a:pt x="187223" y="0"/>
                </a:cubicBezTo>
                <a:close/>
              </a:path>
            </a:pathLst>
          </a:custGeom>
          <a:solidFill>
            <a:srgbClr val="FFFFFF"/>
          </a:solidFill>
          <a:ln>
            <a:noFill/>
          </a:ln>
          <a:effectLst/>
        </p:spPr>
        <p:txBody>
          <a:bodyPr wrap="square" anchor="ctr">
            <a:noAutofit/>
          </a:bodyPr>
          <a:lstStyle/>
          <a:p>
            <a:endParaRPr lang="en-US"/>
          </a:p>
        </p:txBody>
      </p:sp>
      <p:pic>
        <p:nvPicPr>
          <p:cNvPr id="19" name="Picture 4" descr="choice Icon - Download choice Icon 3282733 | Noun Project">
            <a:extLst>
              <a:ext uri="{FF2B5EF4-FFF2-40B4-BE49-F238E27FC236}">
                <a16:creationId xmlns:a16="http://schemas.microsoft.com/office/drawing/2014/main" id="{CC254955-7C8F-724C-9F42-4D5F00C527EE}"/>
              </a:ext>
            </a:extLst>
          </p:cNvPr>
          <p:cNvPicPr>
            <a:picLocks noChangeAspect="1" noChangeArrowheads="1"/>
          </p:cNvPicPr>
          <p:nvPr/>
        </p:nvPicPr>
        <p:blipFill>
          <a:blip r:embed="rId3">
            <a:lum bright="70000" contrast="-70000"/>
            <a:extLst>
              <a:ext uri="{28A0092B-C50C-407E-A947-70E740481C1C}">
                <a14:useLocalDpi xmlns:a14="http://schemas.microsoft.com/office/drawing/2010/main"/>
              </a:ext>
            </a:extLst>
          </a:blip>
          <a:stretch>
            <a:fillRect/>
          </a:stretch>
        </p:blipFill>
        <p:spPr bwMode="auto">
          <a:xfrm>
            <a:off x="2682413" y="4365371"/>
            <a:ext cx="765253" cy="765253"/>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B6F18F2E-E638-6E49-8B0B-12A574797A93}"/>
              </a:ext>
            </a:extLst>
          </p:cNvPr>
          <p:cNvSpPr txBox="1"/>
          <p:nvPr/>
        </p:nvSpPr>
        <p:spPr>
          <a:xfrm>
            <a:off x="4060697" y="1943306"/>
            <a:ext cx="1552831" cy="715089"/>
          </a:xfrm>
          <a:prstGeom prst="round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 sz="1800" b="0" i="0" strike="noStrike" cap="none" spc="0" baseline="0" dirty="0">
                <a:solidFill>
                  <a:srgbClr val="EA6013"/>
                </a:solidFill>
                <a:effectLst/>
                <a:latin typeface="Gill Sans MT"/>
                <a:ea typeface="Gill Sans MT"/>
                <a:cs typeface="Gill Sans MT"/>
              </a:rPr>
              <a:t>Capacitación</a:t>
            </a:r>
          </a:p>
          <a:p>
            <a:pPr algn="ctr"/>
            <a:endParaRPr lang="es" sz="1800" b="0" i="0" strike="noStrike" cap="none" spc="0" baseline="0" dirty="0">
              <a:solidFill>
                <a:srgbClr val="EA6013"/>
              </a:solidFill>
              <a:effectLst/>
              <a:latin typeface="Gill Sans MT"/>
              <a:ea typeface="Gill Sans MT"/>
              <a:cs typeface="Gill Sans MT"/>
            </a:endParaRPr>
          </a:p>
        </p:txBody>
      </p:sp>
      <p:sp>
        <p:nvSpPr>
          <p:cNvPr id="25" name="TextBox 24">
            <a:extLst>
              <a:ext uri="{FF2B5EF4-FFF2-40B4-BE49-F238E27FC236}">
                <a16:creationId xmlns:a16="http://schemas.microsoft.com/office/drawing/2014/main" id="{08F8E23F-1579-1540-B7D0-4B5C25802896}"/>
              </a:ext>
            </a:extLst>
          </p:cNvPr>
          <p:cNvSpPr txBox="1"/>
          <p:nvPr/>
        </p:nvSpPr>
        <p:spPr>
          <a:xfrm>
            <a:off x="5844060" y="1794643"/>
            <a:ext cx="6028261" cy="1188720"/>
          </a:xfrm>
          <a:prstGeom prst="rect">
            <a:avLst/>
          </a:prstGeom>
          <a:noFill/>
        </p:spPr>
        <p:txBody>
          <a:bodyPr wrap="square" rtlCol="0">
            <a:spAutoFit/>
          </a:bodyPr>
          <a:lstStyle/>
          <a:p>
            <a:pPr marL="285750" indent="-285750">
              <a:buFont typeface="Arial" panose="020B0604020202020204" pitchFamily="34" charset="0"/>
              <a:buChar char="•"/>
            </a:pPr>
            <a:r>
              <a:rPr lang="es" sz="1800" b="0" i="0" strike="noStrike" cap="none" spc="0" baseline="0" dirty="0">
                <a:solidFill>
                  <a:srgbClr val="753005"/>
                </a:solidFill>
                <a:effectLst/>
                <a:latin typeface="Gill Sans MT"/>
                <a:ea typeface="Gill Sans MT"/>
                <a:cs typeface="Gill Sans MT"/>
              </a:rPr>
              <a:t>Cuando </a:t>
            </a:r>
            <a:r>
              <a:rPr lang="es" sz="1800" b="1" i="0" strike="noStrike" cap="none" spc="0" baseline="0" dirty="0">
                <a:solidFill>
                  <a:srgbClr val="753005"/>
                </a:solidFill>
                <a:effectLst/>
                <a:latin typeface="Gill Sans MT"/>
                <a:ea typeface="Gill Sans MT"/>
                <a:cs typeface="Gill Sans MT"/>
              </a:rPr>
              <a:t>informar</a:t>
            </a:r>
            <a:r>
              <a:rPr lang="es" sz="1800" b="0" i="0" strike="noStrike" cap="none" spc="0" baseline="0" dirty="0">
                <a:solidFill>
                  <a:srgbClr val="753005"/>
                </a:solidFill>
                <a:effectLst/>
                <a:latin typeface="Gill Sans MT"/>
                <a:ea typeface="Gill Sans MT"/>
                <a:cs typeface="Gill Sans MT"/>
              </a:rPr>
              <a:t> clientes del mecanismo</a:t>
            </a:r>
          </a:p>
          <a:p>
            <a:pPr marL="285750" indent="-285750">
              <a:buFont typeface="Arial" panose="020B0604020202020204" pitchFamily="34" charset="0"/>
              <a:buChar char="•"/>
            </a:pPr>
            <a:r>
              <a:rPr lang="es" sz="1800" b="0" i="0" strike="noStrike" cap="none" spc="0" baseline="0" dirty="0">
                <a:solidFill>
                  <a:srgbClr val="753005"/>
                </a:solidFill>
                <a:effectLst/>
                <a:latin typeface="Gill Sans MT"/>
                <a:ea typeface="Gill Sans MT"/>
                <a:cs typeface="Gill Sans MT"/>
              </a:rPr>
              <a:t>Cuando </a:t>
            </a:r>
            <a:r>
              <a:rPr lang="es" sz="1800" b="1" i="0" strike="noStrike" cap="none" spc="0" baseline="0" dirty="0">
                <a:solidFill>
                  <a:srgbClr val="753005"/>
                </a:solidFill>
                <a:effectLst/>
                <a:latin typeface="Gill Sans MT"/>
                <a:ea typeface="Gill Sans MT"/>
                <a:cs typeface="Gill Sans MT"/>
              </a:rPr>
              <a:t>recordar </a:t>
            </a:r>
            <a:r>
              <a:rPr lang="es" dirty="0">
                <a:solidFill>
                  <a:srgbClr val="753005"/>
                </a:solidFill>
                <a:latin typeface="Gill Sans MT"/>
                <a:ea typeface="Gill Sans MT"/>
                <a:cs typeface="Gill Sans MT"/>
              </a:rPr>
              <a:t>clientes </a:t>
            </a:r>
            <a:r>
              <a:rPr lang="es" sz="1800" b="0" i="0" strike="noStrike" cap="none" spc="0" baseline="0" dirty="0">
                <a:solidFill>
                  <a:srgbClr val="753005"/>
                </a:solidFill>
                <a:effectLst/>
                <a:latin typeface="Gill Sans MT"/>
                <a:ea typeface="Gill Sans MT"/>
                <a:cs typeface="Gill Sans MT"/>
              </a:rPr>
              <a:t>del mecanismo</a:t>
            </a:r>
          </a:p>
          <a:p>
            <a:pPr marL="285750" indent="-285750">
              <a:buFont typeface="Arial" panose="020B0604020202020204" pitchFamily="34" charset="0"/>
              <a:buChar char="•"/>
            </a:pPr>
            <a:r>
              <a:rPr lang="es" sz="1800" b="0" i="0" strike="noStrike" cap="none" spc="0" baseline="0" dirty="0">
                <a:solidFill>
                  <a:srgbClr val="753005"/>
                </a:solidFill>
                <a:effectLst/>
                <a:latin typeface="Gill Sans MT"/>
                <a:ea typeface="Gill Sans MT"/>
                <a:cs typeface="Gill Sans MT"/>
              </a:rPr>
              <a:t>Cómo </a:t>
            </a:r>
            <a:r>
              <a:rPr lang="es" sz="1800" b="1" i="0" strike="noStrike" cap="none" spc="0" baseline="0" dirty="0">
                <a:solidFill>
                  <a:srgbClr val="753005"/>
                </a:solidFill>
                <a:effectLst/>
                <a:latin typeface="Gill Sans MT"/>
                <a:ea typeface="Gill Sans MT"/>
                <a:cs typeface="Gill Sans MT"/>
              </a:rPr>
              <a:t>comportarse</a:t>
            </a:r>
            <a:r>
              <a:rPr lang="es" sz="1800" b="0" i="0" strike="noStrike" cap="none" spc="0" baseline="0" dirty="0">
                <a:solidFill>
                  <a:srgbClr val="753005"/>
                </a:solidFill>
                <a:effectLst/>
                <a:latin typeface="Gill Sans MT"/>
                <a:ea typeface="Gill Sans MT"/>
                <a:cs typeface="Gill Sans MT"/>
              </a:rPr>
              <a:t> con un cliente que quiere presentar una queja</a:t>
            </a:r>
          </a:p>
        </p:txBody>
      </p:sp>
      <p:sp>
        <p:nvSpPr>
          <p:cNvPr id="26" name="TextBox 25">
            <a:extLst>
              <a:ext uri="{FF2B5EF4-FFF2-40B4-BE49-F238E27FC236}">
                <a16:creationId xmlns:a16="http://schemas.microsoft.com/office/drawing/2014/main" id="{14BBACF9-69E2-8E43-903D-43E8FC63DFC8}"/>
              </a:ext>
            </a:extLst>
          </p:cNvPr>
          <p:cNvSpPr txBox="1"/>
          <p:nvPr/>
        </p:nvSpPr>
        <p:spPr>
          <a:xfrm>
            <a:off x="4373642" y="3388656"/>
            <a:ext cx="1313895" cy="702572"/>
          </a:xfrm>
          <a:prstGeom prst="round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 sz="1800" b="0" i="0" strike="noStrike" cap="none" spc="0" baseline="0">
                <a:solidFill>
                  <a:srgbClr val="EA6013"/>
                </a:solidFill>
                <a:effectLst/>
                <a:latin typeface="Gill Sans MT"/>
                <a:ea typeface="Gill Sans MT"/>
                <a:cs typeface="Gill Sans MT"/>
              </a:rPr>
              <a:t>Conciencia</a:t>
            </a:r>
          </a:p>
        </p:txBody>
      </p:sp>
      <p:sp>
        <p:nvSpPr>
          <p:cNvPr id="27" name="TextBox 26">
            <a:extLst>
              <a:ext uri="{FF2B5EF4-FFF2-40B4-BE49-F238E27FC236}">
                <a16:creationId xmlns:a16="http://schemas.microsoft.com/office/drawing/2014/main" id="{89375243-E3AD-4A45-A270-6FDEB1C6D27C}"/>
              </a:ext>
            </a:extLst>
          </p:cNvPr>
          <p:cNvSpPr txBox="1"/>
          <p:nvPr/>
        </p:nvSpPr>
        <p:spPr>
          <a:xfrm>
            <a:off x="5844060" y="3248038"/>
            <a:ext cx="6028261" cy="1200329"/>
          </a:xfrm>
          <a:prstGeom prst="rect">
            <a:avLst/>
          </a:prstGeom>
          <a:noFill/>
        </p:spPr>
        <p:txBody>
          <a:bodyPr wrap="square" rtlCol="0">
            <a:spAutoFit/>
          </a:bodyPr>
          <a:lstStyle/>
          <a:p>
            <a:pPr marL="285750" indent="-285750">
              <a:buFont typeface="Arial" panose="020B0604020202020204" pitchFamily="34" charset="0"/>
              <a:buChar char="•"/>
            </a:pPr>
            <a:r>
              <a:rPr lang="es" sz="1800" b="0" i="0" strike="noStrike" cap="none" spc="0" baseline="0" dirty="0">
                <a:solidFill>
                  <a:srgbClr val="753005"/>
                </a:solidFill>
                <a:effectLst/>
                <a:latin typeface="Gill Sans MT"/>
                <a:ea typeface="Gill Sans MT"/>
                <a:cs typeface="Gill Sans MT"/>
              </a:rPr>
              <a:t>Información en </a:t>
            </a:r>
            <a:r>
              <a:rPr lang="es" sz="1800" b="1" i="0" strike="noStrike" cap="none" spc="0" baseline="0" dirty="0">
                <a:solidFill>
                  <a:srgbClr val="753005"/>
                </a:solidFill>
                <a:effectLst/>
                <a:latin typeface="Gill Sans MT"/>
                <a:ea typeface="Gill Sans MT"/>
                <a:cs typeface="Gill Sans MT"/>
              </a:rPr>
              <a:t>varios puntos</a:t>
            </a:r>
          </a:p>
          <a:p>
            <a:pPr marL="314325"/>
            <a:r>
              <a:rPr lang="es" sz="1800" b="0" i="0" strike="noStrike" cap="none" spc="0" baseline="0" dirty="0">
                <a:solidFill>
                  <a:srgbClr val="753005"/>
                </a:solidFill>
                <a:effectLst/>
                <a:latin typeface="Gill Sans MT"/>
                <a:ea typeface="Gill Sans MT"/>
                <a:cs typeface="Gill Sans MT"/>
              </a:rPr>
              <a:t>Por ejemplo, durante las reuniones de orientación, en libretas de ahorros/calendarios de pago, pantallas bancarias. </a:t>
            </a:r>
          </a:p>
          <a:p>
            <a:pPr marL="314325" indent="-292100">
              <a:buFont typeface="Arial" panose="020B0604020202020204" pitchFamily="34" charset="0"/>
              <a:buChar char="•"/>
            </a:pPr>
            <a:r>
              <a:rPr lang="es" sz="1800" b="0" i="0" strike="noStrike" cap="none" spc="0" baseline="0" dirty="0">
                <a:solidFill>
                  <a:srgbClr val="753005"/>
                </a:solidFill>
                <a:effectLst/>
                <a:latin typeface="Gill Sans MT"/>
                <a:ea typeface="Gill Sans MT"/>
                <a:cs typeface="Gill Sans MT"/>
              </a:rPr>
              <a:t>Ellos tienen un </a:t>
            </a:r>
            <a:r>
              <a:rPr lang="es" sz="1800" b="1" i="0" strike="noStrike" cap="none" spc="0" baseline="0" dirty="0">
                <a:solidFill>
                  <a:srgbClr val="753005"/>
                </a:solidFill>
                <a:effectLst/>
                <a:latin typeface="Gill Sans MT"/>
                <a:ea typeface="Gill Sans MT"/>
                <a:cs typeface="Gill Sans MT"/>
              </a:rPr>
              <a:t>derecho a quejar</a:t>
            </a:r>
          </a:p>
        </p:txBody>
      </p:sp>
      <p:sp>
        <p:nvSpPr>
          <p:cNvPr id="28" name="TextBox 27">
            <a:extLst>
              <a:ext uri="{FF2B5EF4-FFF2-40B4-BE49-F238E27FC236}">
                <a16:creationId xmlns:a16="http://schemas.microsoft.com/office/drawing/2014/main" id="{F1A8FB3D-FDEE-9749-A856-70C85F5A5329}"/>
              </a:ext>
            </a:extLst>
          </p:cNvPr>
          <p:cNvSpPr txBox="1"/>
          <p:nvPr/>
        </p:nvSpPr>
        <p:spPr>
          <a:xfrm>
            <a:off x="4373641" y="5041011"/>
            <a:ext cx="1406518" cy="702572"/>
          </a:xfrm>
          <a:prstGeom prst="round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 sz="1800" b="0" i="0" strike="noStrike" cap="none" spc="0" baseline="0">
                <a:solidFill>
                  <a:srgbClr val="EA6013"/>
                </a:solidFill>
                <a:effectLst/>
                <a:latin typeface="Gill Sans MT"/>
                <a:ea typeface="Gill Sans MT"/>
                <a:cs typeface="Gill Sans MT"/>
              </a:rPr>
              <a:t>Alternativas</a:t>
            </a:r>
          </a:p>
        </p:txBody>
      </p:sp>
      <p:sp>
        <p:nvSpPr>
          <p:cNvPr id="29" name="TextBox 28">
            <a:extLst>
              <a:ext uri="{FF2B5EF4-FFF2-40B4-BE49-F238E27FC236}">
                <a16:creationId xmlns:a16="http://schemas.microsoft.com/office/drawing/2014/main" id="{DB109D62-CE8D-DA4B-98E0-E639E06E5D40}"/>
              </a:ext>
            </a:extLst>
          </p:cNvPr>
          <p:cNvSpPr txBox="1"/>
          <p:nvPr/>
        </p:nvSpPr>
        <p:spPr>
          <a:xfrm>
            <a:off x="5915725" y="4940005"/>
            <a:ext cx="6152228" cy="914400"/>
          </a:xfrm>
          <a:prstGeom prst="rect">
            <a:avLst/>
          </a:prstGeom>
          <a:noFill/>
        </p:spPr>
        <p:txBody>
          <a:bodyPr wrap="square" rtlCol="0">
            <a:spAutoFit/>
          </a:bodyPr>
          <a:lstStyle/>
          <a:p>
            <a:pPr marL="285750" indent="-285750">
              <a:buFont typeface="Arial" panose="020B0604020202020204" pitchFamily="34" charset="0"/>
              <a:buChar char="•"/>
            </a:pPr>
            <a:r>
              <a:rPr lang="es" sz="1800" b="0" i="0" strike="noStrike" cap="none" spc="0" baseline="0">
                <a:solidFill>
                  <a:srgbClr val="753005"/>
                </a:solidFill>
                <a:effectLst/>
                <a:latin typeface="Gill Sans MT"/>
                <a:ea typeface="Gill Sans MT"/>
                <a:cs typeface="Gill Sans MT"/>
              </a:rPr>
              <a:t>El cliente debe </a:t>
            </a:r>
            <a:r>
              <a:rPr lang="es" sz="1800" b="1" i="0" strike="noStrike" cap="none" spc="0" baseline="0">
                <a:solidFill>
                  <a:srgbClr val="753005"/>
                </a:solidFill>
                <a:effectLst/>
                <a:latin typeface="Gill Sans MT"/>
                <a:ea typeface="Gill Sans MT"/>
                <a:cs typeface="Gill Sans MT"/>
              </a:rPr>
              <a:t>saber</a:t>
            </a:r>
            <a:r>
              <a:rPr lang="es" sz="1800" b="0" i="0" strike="noStrike" cap="none" spc="0" baseline="0">
                <a:solidFill>
                  <a:srgbClr val="753005"/>
                </a:solidFill>
                <a:effectLst/>
                <a:latin typeface="Gill Sans MT"/>
                <a:ea typeface="Gill Sans MT"/>
                <a:cs typeface="Gill Sans MT"/>
              </a:rPr>
              <a:t> cómo eludir personal en particular</a:t>
            </a:r>
          </a:p>
          <a:p>
            <a:pPr marL="285750" indent="-285750">
              <a:buFont typeface="Arial" panose="020B0604020202020204" pitchFamily="34" charset="0"/>
              <a:buChar char="•"/>
            </a:pPr>
            <a:r>
              <a:rPr lang="es" sz="1800" b="1" i="0" strike="noStrike" cap="none" spc="0" baseline="0">
                <a:solidFill>
                  <a:srgbClr val="753005"/>
                </a:solidFill>
                <a:effectLst/>
                <a:latin typeface="Gill Sans MT"/>
                <a:ea typeface="Gill Sans MT"/>
                <a:cs typeface="Gill Sans MT"/>
              </a:rPr>
              <a:t>Ofrece protección </a:t>
            </a:r>
            <a:r>
              <a:rPr lang="es" sz="1800" b="0" i="0" strike="noStrike" cap="none" spc="0" baseline="0">
                <a:solidFill>
                  <a:srgbClr val="753005"/>
                </a:solidFill>
                <a:effectLst/>
                <a:latin typeface="Gill Sans MT"/>
                <a:ea typeface="Gill Sans MT"/>
                <a:cs typeface="Gill Sans MT"/>
              </a:rPr>
              <a:t>del maltrato y aumenta la confianza en la expectativa de un trato justo</a:t>
            </a:r>
          </a:p>
        </p:txBody>
      </p:sp>
      <p:sp>
        <p:nvSpPr>
          <p:cNvPr id="30" name="TextBox 29">
            <a:extLst>
              <a:ext uri="{FF2B5EF4-FFF2-40B4-BE49-F238E27FC236}">
                <a16:creationId xmlns:a16="http://schemas.microsoft.com/office/drawing/2014/main" id="{2B9444DD-58DE-BF4C-8149-99B53FBCD8F1}"/>
              </a:ext>
            </a:extLst>
          </p:cNvPr>
          <p:cNvSpPr txBox="1"/>
          <p:nvPr/>
        </p:nvSpPr>
        <p:spPr>
          <a:xfrm>
            <a:off x="55275" y="2853535"/>
            <a:ext cx="2133745" cy="3539430"/>
          </a:xfrm>
          <a:prstGeom prst="rect">
            <a:avLst/>
          </a:prstGeom>
          <a:noFill/>
        </p:spPr>
        <p:txBody>
          <a:bodyPr wrap="square" rtlCol="0" anchor="b">
            <a:spAutoFit/>
          </a:bodyPr>
          <a:lstStyle/>
          <a:p>
            <a:pPr marL="285750" indent="-285750">
              <a:buFont typeface="Arial" panose="020B0604020202020204" pitchFamily="34" charset="0"/>
              <a:buChar char="•"/>
            </a:pPr>
            <a:r>
              <a:rPr lang="es" sz="1600" b="0" i="0" strike="noStrike" cap="none" spc="-15" baseline="0" dirty="0">
                <a:solidFill>
                  <a:srgbClr val="31818E"/>
                </a:solidFill>
                <a:effectLst/>
                <a:latin typeface="Gill Sans MT"/>
                <a:ea typeface="Gill Sans MT"/>
                <a:cs typeface="Gill Sans MT"/>
              </a:rPr>
              <a:t>Capacitación </a:t>
            </a:r>
          </a:p>
          <a:p>
            <a:pPr marL="285750" indent="-285750">
              <a:buFont typeface="Arial" panose="020B0604020202020204" pitchFamily="34" charset="0"/>
              <a:buChar char="•"/>
            </a:pPr>
            <a:r>
              <a:rPr lang="es" sz="1600" b="0" i="0" strike="noStrike" cap="none" spc="-15" baseline="0" dirty="0">
                <a:solidFill>
                  <a:srgbClr val="31818E"/>
                </a:solidFill>
                <a:effectLst/>
                <a:latin typeface="Gill Sans MT"/>
                <a:ea typeface="Gill Sans MT"/>
                <a:cs typeface="Gill Sans MT"/>
              </a:rPr>
              <a:t>Responsabilidad laboral específica </a:t>
            </a:r>
          </a:p>
          <a:p>
            <a:pPr marL="285750" indent="-285750">
              <a:buFont typeface="Arial" panose="020B0604020202020204" pitchFamily="34" charset="0"/>
              <a:buChar char="•"/>
            </a:pPr>
            <a:r>
              <a:rPr lang="es" sz="1600" b="0" i="0" strike="noStrike" cap="none" spc="-15" baseline="0" dirty="0">
                <a:solidFill>
                  <a:srgbClr val="31818E"/>
                </a:solidFill>
                <a:effectLst/>
                <a:latin typeface="Gill Sans MT"/>
                <a:ea typeface="Gill Sans MT"/>
                <a:cs typeface="Gill Sans MT"/>
              </a:rPr>
              <a:t>Informar a los clientes sobre sus derechos a presentar quejas </a:t>
            </a:r>
          </a:p>
          <a:p>
            <a:pPr marL="285750" indent="-285750">
              <a:buFont typeface="Arial" panose="020B0604020202020204" pitchFamily="34" charset="0"/>
              <a:buChar char="•"/>
            </a:pPr>
            <a:r>
              <a:rPr lang="es" sz="1600" b="0" i="0" strike="noStrike" cap="none" spc="-15" baseline="0" dirty="0">
                <a:solidFill>
                  <a:srgbClr val="31818E"/>
                </a:solidFill>
                <a:effectLst/>
                <a:latin typeface="Gill Sans MT"/>
                <a:ea typeface="Gill Sans MT"/>
                <a:cs typeface="Gill Sans MT"/>
              </a:rPr>
              <a:t>Proporcionar información sobre cómo </a:t>
            </a:r>
            <a:r>
              <a:rPr lang="es" sz="1600" spc="-15" dirty="0">
                <a:solidFill>
                  <a:srgbClr val="31818E"/>
                </a:solidFill>
                <a:latin typeface="Gill Sans MT"/>
                <a:ea typeface="Gill Sans MT"/>
                <a:cs typeface="Gill Sans MT"/>
              </a:rPr>
              <a:t>presentar una queja</a:t>
            </a:r>
            <a:r>
              <a:rPr lang="es" sz="1600" b="0" i="0" strike="noStrike" cap="none" spc="-15" baseline="0" dirty="0">
                <a:solidFill>
                  <a:srgbClr val="31818E"/>
                </a:solidFill>
                <a:effectLst/>
                <a:latin typeface="Gill Sans MT"/>
                <a:ea typeface="Gill Sans MT"/>
                <a:cs typeface="Gill Sans MT"/>
              </a:rPr>
              <a:t> en múltiples puntos</a:t>
            </a:r>
          </a:p>
          <a:p>
            <a:pPr marL="285750" indent="-285750">
              <a:buFont typeface="Arial" panose="020B0604020202020204" pitchFamily="34" charset="0"/>
              <a:buChar char="•"/>
            </a:pPr>
            <a:r>
              <a:rPr lang="es" sz="1600" b="0" i="0" strike="noStrike" cap="none" spc="-15" baseline="0" dirty="0">
                <a:solidFill>
                  <a:srgbClr val="31818E"/>
                </a:solidFill>
                <a:effectLst/>
                <a:latin typeface="Gill Sans MT"/>
                <a:ea typeface="Gill Sans MT"/>
                <a:cs typeface="Gill Sans MT"/>
              </a:rPr>
              <a:t>Cómo eludir al personal</a:t>
            </a:r>
          </a:p>
        </p:txBody>
      </p:sp>
    </p:spTree>
    <p:extLst>
      <p:ext uri="{BB962C8B-B14F-4D97-AF65-F5344CB8AC3E}">
        <p14:creationId xmlns:p14="http://schemas.microsoft.com/office/powerpoint/2010/main" val="152043986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checkerboard(across)">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tags/tag1.xml><?xml version="1.0" encoding="utf-8"?>
<p:tagLst xmlns:a="http://schemas.openxmlformats.org/drawingml/2006/main" xmlns:r="http://schemas.openxmlformats.org/officeDocument/2006/relationships" xmlns:p="http://schemas.openxmlformats.org/presentationml/2006/main">
  <p:tag name="AS_OS" val="Mac OS X 10.16"/>
  <p:tag name="AS_RELEASE_DATE" val="2021.10.31"/>
  <p:tag name="AS_TITLE" val="Aspose.Slides for Java"/>
  <p:tag name="AS_VERSION" val="21.10"/>
</p:tagLst>
</file>

<file path=ppt/theme/theme1.xml><?xml version="1.0" encoding="utf-8"?>
<a:theme xmlns:a="http://schemas.openxmlformats.org/drawingml/2006/main" name="Dividend">
  <a:themeElements>
    <a:clrScheme name="CERISE + SPTF">
      <a:dk1>
        <a:sysClr val="windowText" lastClr="000000"/>
      </a:dk1>
      <a:lt1>
        <a:sysClr val="window" lastClr="FFFFFF"/>
      </a:lt1>
      <a:dk2>
        <a:srgbClr val="253950"/>
      </a:dk2>
      <a:lt2>
        <a:srgbClr val="E7DEC9"/>
      </a:lt2>
      <a:accent1>
        <a:srgbClr val="31818E"/>
      </a:accent1>
      <a:accent2>
        <a:srgbClr val="FEB80A"/>
      </a:accent2>
      <a:accent3>
        <a:srgbClr val="C51A1B"/>
      </a:accent3>
      <a:accent4>
        <a:srgbClr val="84AA33"/>
      </a:accent4>
      <a:accent5>
        <a:srgbClr val="4F271C"/>
      </a:accent5>
      <a:accent6>
        <a:srgbClr val="EA600A"/>
      </a:accent6>
      <a:hlink>
        <a:srgbClr val="002060"/>
      </a:hlink>
      <a:folHlink>
        <a:srgbClr val="3891A7"/>
      </a:folHlink>
    </a:clrScheme>
    <a:fontScheme name="Dividend">
      <a:majorFont>
        <a:latin typeface="Gill Sans MT" panose="020B0502020104020203"/>
        <a:ea typeface="Gill Sans MT" panose="020B0502020104020203"/>
        <a:cs typeface="Arial"/>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Gill Sans MT" panose="020B0502020104020203"/>
        <a:cs typeface="Arial"/>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2886</TotalTime>
  <Words>3282</Words>
  <Application>Microsoft Office PowerPoint</Application>
  <PresentationFormat>Widescreen</PresentationFormat>
  <Paragraphs>330</Paragraphs>
  <Slides>37</Slides>
  <Notes>19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37</vt:i4>
      </vt:variant>
    </vt:vector>
  </HeadingPairs>
  <TitlesOfParts>
    <vt:vector size="48" baseType="lpstr">
      <vt:lpstr>Arial</vt:lpstr>
      <vt:lpstr>Calibri</vt:lpstr>
      <vt:lpstr>DM Sans</vt:lpstr>
      <vt:lpstr>Gill Sans MT</vt:lpstr>
      <vt:lpstr>Lato Light</vt:lpstr>
      <vt:lpstr>News Gothic MT</vt:lpstr>
      <vt:lpstr>Open Sans</vt:lpstr>
      <vt:lpstr>Poppins</vt:lpstr>
      <vt:lpstr>Wingdings 2</vt:lpstr>
      <vt:lpstr>Wingdings 3</vt:lpstr>
      <vt:lpstr>Dividend</vt:lpstr>
      <vt:lpstr>El camino para la PROTECCIÓN AL CLIENTE  Mecanismo de resoluciÓn de quejas</vt:lpstr>
      <vt:lpstr>Nuestras metas para esta sesion </vt:lpstr>
      <vt:lpstr>   El camino para la PROTECCIÓN AL CLIENTE   mecanismo de manejo de quejas</vt:lpstr>
      <vt:lpstr>Importancia de un mecanismo eficaz de tramitación de quejas </vt:lpstr>
      <vt:lpstr>Importancia de un mecanismo eficaz de tramitación de quejas </vt:lpstr>
      <vt:lpstr>El camino para la PROTECCIÓN AL CLIENTE  mecanismo de manejo de quejas</vt:lpstr>
      <vt:lpstr>¿Qué debe incluir un mecanismo de resolucion de quejas?</vt:lpstr>
      <vt:lpstr>1. Un mecanismo de manejo de quejas al que los clientes pueden acceder</vt:lpstr>
      <vt:lpstr>Conciencia y comprensión</vt:lpstr>
      <vt:lpstr>Sencillez</vt:lpstr>
      <vt:lpstr>Ofrece múltiples canales para quejas</vt:lpstr>
      <vt:lpstr>Mantenga los costos bajos para los clientes</vt:lpstr>
      <vt:lpstr>¿Qué debe incluir un mecanismo de resolucion de quejas?</vt:lpstr>
      <vt:lpstr>2. Las denuncias son resueltas por la IMF</vt:lpstr>
      <vt:lpstr>Poner personal específico a cargo de las quejas</vt:lpstr>
      <vt:lpstr>Proceso de creación y escalado</vt:lpstr>
      <vt:lpstr>Automatice el sistema</vt:lpstr>
      <vt:lpstr>Responde rapido</vt:lpstr>
      <vt:lpstr>Verificar que el mecanismo sea efectivo</vt:lpstr>
      <vt:lpstr>¿Qué debe incluir un mecanismo de resolucion de quejas?</vt:lpstr>
      <vt:lpstr>3. Las quejas se utilizan como una herramienta de inteligencia del mercado</vt:lpstr>
      <vt:lpstr>Analizar y reportar tendencias de quejas</vt:lpstr>
      <vt:lpstr>Ejemplo de un informe (I/II)</vt:lpstr>
      <vt:lpstr>Ejemplo de informe (II/II)</vt:lpstr>
      <vt:lpstr>Ejemplo de análisis </vt:lpstr>
      <vt:lpstr>Usar el análisis para mejoras operativas/de procesos</vt:lpstr>
      <vt:lpstr>Utilice el análisis para el desarrollo de productos.</vt:lpstr>
      <vt:lpstr>El camino para la PROTECCIÓN AL CLIENTE  mecanismo de manejo de quejas</vt:lpstr>
      <vt:lpstr>Pasos en el proceso de desarrollo</vt:lpstr>
      <vt:lpstr>Crear el concepto</vt:lpstr>
      <vt:lpstr>Obtenga aportes de los cliente y del personal</vt:lpstr>
      <vt:lpstr>Mejorar y poner en marcha el mecanismo</vt:lpstr>
      <vt:lpstr>Revisión periódica del mecanismo</vt:lpstr>
      <vt:lpstr>Camino para LA PROTECCIÓN AL CLIENTE  mecanismo de manejo de quejas</vt:lpstr>
      <vt:lpstr>Requisitos mínimos para la Certificacion en Proteccion al Cliente</vt:lpstr>
      <vt:lpstr>PowerPoint Presentation</vt:lpstr>
      <vt:lpstr>Gracias!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 B</dc:creator>
  <cp:lastModifiedBy>Cara Forster</cp:lastModifiedBy>
  <cp:revision>10</cp:revision>
  <dcterms:created xsi:type="dcterms:W3CDTF">2021-05-27T09:21:25Z</dcterms:created>
  <dcterms:modified xsi:type="dcterms:W3CDTF">2022-10-19T00:53:21Z</dcterms:modified>
</cp:coreProperties>
</file>