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66" r:id="rId5"/>
    <p:sldId id="272" r:id="rId6"/>
    <p:sldId id="273" r:id="rId7"/>
    <p:sldId id="269" r:id="rId8"/>
    <p:sldId id="270" r:id="rId9"/>
    <p:sldId id="268" r:id="rId10"/>
    <p:sldId id="274" r:id="rId11"/>
    <p:sldId id="277" r:id="rId12"/>
    <p:sldId id="317" r:id="rId13"/>
    <p:sldId id="319" r:id="rId14"/>
    <p:sldId id="318" r:id="rId15"/>
    <p:sldId id="271" r:id="rId16"/>
    <p:sldId id="278" r:id="rId17"/>
    <p:sldId id="279" r:id="rId18"/>
    <p:sldId id="281" r:id="rId19"/>
    <p:sldId id="321" r:id="rId20"/>
    <p:sldId id="280" r:id="rId21"/>
    <p:sldId id="282" r:id="rId22"/>
    <p:sldId id="283" r:id="rId23"/>
    <p:sldId id="284" r:id="rId24"/>
    <p:sldId id="285" r:id="rId25"/>
    <p:sldId id="286" r:id="rId26"/>
    <p:sldId id="287" r:id="rId27"/>
    <p:sldId id="288" r:id="rId28"/>
    <p:sldId id="289" r:id="rId29"/>
    <p:sldId id="323" r:id="rId30"/>
    <p:sldId id="290" r:id="rId31"/>
    <p:sldId id="265" r:id="rId32"/>
    <p:sldId id="291" r:id="rId33"/>
    <p:sldId id="292" r:id="rId34"/>
    <p:sldId id="293" r:id="rId35"/>
    <p:sldId id="294" r:id="rId36"/>
    <p:sldId id="295" r:id="rId37"/>
    <p:sldId id="296" r:id="rId38"/>
    <p:sldId id="297" r:id="rId39"/>
    <p:sldId id="298" r:id="rId40"/>
    <p:sldId id="301" r:id="rId41"/>
    <p:sldId id="302" r:id="rId42"/>
    <p:sldId id="322" r:id="rId43"/>
    <p:sldId id="304" r:id="rId44"/>
    <p:sldId id="305" r:id="rId45"/>
    <p:sldId id="306" r:id="rId46"/>
    <p:sldId id="307" r:id="rId47"/>
    <p:sldId id="308" r:id="rId48"/>
    <p:sldId id="314" r:id="rId49"/>
    <p:sldId id="316" r:id="rId50"/>
    <p:sldId id="267"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29602D-90DD-439E-9D71-E4CA8D567F12}" v="1" dt="2023-10-03T13:10:10.98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88" autoAdjust="0"/>
    <p:restoredTop sz="94348" autoAdjust="0"/>
  </p:normalViewPr>
  <p:slideViewPr>
    <p:cSldViewPr snapToGrid="0">
      <p:cViewPr varScale="1">
        <p:scale>
          <a:sx n="81" d="100"/>
          <a:sy n="81" d="100"/>
        </p:scale>
        <p:origin x="1133"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élia Fernandez" userId="5bb4fe6460dd3d71" providerId="LiveId" clId="{C729602D-90DD-439E-9D71-E4CA8D567F12}"/>
    <pc:docChg chg="modSld">
      <pc:chgData name="Célia Fernandez" userId="5bb4fe6460dd3d71" providerId="LiveId" clId="{C729602D-90DD-439E-9D71-E4CA8D567F12}" dt="2023-10-03T13:10:27.695" v="23" actId="13926"/>
      <pc:docMkLst>
        <pc:docMk/>
      </pc:docMkLst>
      <pc:sldChg chg="addSp modSp mod">
        <pc:chgData name="Célia Fernandez" userId="5bb4fe6460dd3d71" providerId="LiveId" clId="{C729602D-90DD-439E-9D71-E4CA8D567F12}" dt="2023-10-03T13:10:27.695" v="23" actId="13926"/>
        <pc:sldMkLst>
          <pc:docMk/>
          <pc:sldMk cId="1705146509" sldId="266"/>
        </pc:sldMkLst>
        <pc:spChg chg="add mod">
          <ac:chgData name="Célia Fernandez" userId="5bb4fe6460dd3d71" providerId="LiveId" clId="{C729602D-90DD-439E-9D71-E4CA8D567F12}" dt="2023-10-03T13:10:27.695" v="23" actId="13926"/>
          <ac:spMkLst>
            <pc:docMk/>
            <pc:sldMk cId="1705146509" sldId="266"/>
            <ac:spMk id="4" creationId="{F90ACBF8-90BE-1202-5BF8-D2D7CD91E540}"/>
          </ac:spMkLst>
        </pc:spChg>
      </pc:sldChg>
    </pc:docChg>
  </pc:docChgLst>
  <pc:docChgLst>
    <pc:chgData name="Cécile Lapenu" userId="f34ae5a0d301602d" providerId="LiveId" clId="{7B528DEC-9A4D-436B-9530-CB7D8062EC1F}"/>
    <pc:docChg chg="undo custSel delSld modSld">
      <pc:chgData name="Cécile Lapenu" userId="f34ae5a0d301602d" providerId="LiveId" clId="{7B528DEC-9A4D-436B-9530-CB7D8062EC1F}" dt="2023-03-10T08:10:01.484" v="897" actId="478"/>
      <pc:docMkLst>
        <pc:docMk/>
      </pc:docMkLst>
      <pc:sldChg chg="modSp mod">
        <pc:chgData name="Cécile Lapenu" userId="f34ae5a0d301602d" providerId="LiveId" clId="{7B528DEC-9A4D-436B-9530-CB7D8062EC1F}" dt="2023-03-10T07:59:19.695" v="766" actId="20577"/>
        <pc:sldMkLst>
          <pc:docMk/>
          <pc:sldMk cId="1778576862" sldId="265"/>
        </pc:sldMkLst>
        <pc:spChg chg="mod">
          <ac:chgData name="Cécile Lapenu" userId="f34ae5a0d301602d" providerId="LiveId" clId="{7B528DEC-9A4D-436B-9530-CB7D8062EC1F}" dt="2023-03-10T07:59:19.695" v="766" actId="20577"/>
          <ac:spMkLst>
            <pc:docMk/>
            <pc:sldMk cId="1778576862" sldId="265"/>
            <ac:spMk id="7" creationId="{9153F5C3-4C01-4D4C-9E03-98D21575A094}"/>
          </ac:spMkLst>
        </pc:spChg>
        <pc:picChg chg="mod modCrop">
          <ac:chgData name="Cécile Lapenu" userId="f34ae5a0d301602d" providerId="LiveId" clId="{7B528DEC-9A4D-436B-9530-CB7D8062EC1F}" dt="2023-03-10T07:58:07.914" v="730" actId="14100"/>
          <ac:picMkLst>
            <pc:docMk/>
            <pc:sldMk cId="1778576862" sldId="265"/>
            <ac:picMk id="1026" creationId="{00000000-0000-0000-0000-000000000000}"/>
          </ac:picMkLst>
        </pc:picChg>
      </pc:sldChg>
      <pc:sldChg chg="delSp modSp mod">
        <pc:chgData name="Cécile Lapenu" userId="f34ae5a0d301602d" providerId="LiveId" clId="{7B528DEC-9A4D-436B-9530-CB7D8062EC1F}" dt="2023-03-10T07:38:58.427" v="9" actId="20577"/>
        <pc:sldMkLst>
          <pc:docMk/>
          <pc:sldMk cId="1705146509" sldId="266"/>
        </pc:sldMkLst>
        <pc:spChg chg="mod">
          <ac:chgData name="Cécile Lapenu" userId="f34ae5a0d301602d" providerId="LiveId" clId="{7B528DEC-9A4D-436B-9530-CB7D8062EC1F}" dt="2023-03-10T07:38:52.029" v="5" actId="20577"/>
          <ac:spMkLst>
            <pc:docMk/>
            <pc:sldMk cId="1705146509" sldId="266"/>
            <ac:spMk id="8" creationId="{E86D91CE-3068-92E9-770F-CD7CC9DD5277}"/>
          </ac:spMkLst>
        </pc:spChg>
        <pc:spChg chg="mod">
          <ac:chgData name="Cécile Lapenu" userId="f34ae5a0d301602d" providerId="LiveId" clId="{7B528DEC-9A4D-436B-9530-CB7D8062EC1F}" dt="2023-03-10T07:38:58.427" v="9" actId="20577"/>
          <ac:spMkLst>
            <pc:docMk/>
            <pc:sldMk cId="1705146509" sldId="266"/>
            <ac:spMk id="12" creationId="{1EE5D1AF-F5AB-3724-4DAB-B63820BA0F50}"/>
          </ac:spMkLst>
        </pc:spChg>
        <pc:picChg chg="del mod">
          <ac:chgData name="Cécile Lapenu" userId="f34ae5a0d301602d" providerId="LiveId" clId="{7B528DEC-9A4D-436B-9530-CB7D8062EC1F}" dt="2023-03-10T07:38:48.375" v="1" actId="478"/>
          <ac:picMkLst>
            <pc:docMk/>
            <pc:sldMk cId="1705146509" sldId="266"/>
            <ac:picMk id="11" creationId="{00000000-0000-0000-0000-000000000000}"/>
          </ac:picMkLst>
        </pc:picChg>
      </pc:sldChg>
      <pc:sldChg chg="delSp modSp mod">
        <pc:chgData name="Cécile Lapenu" userId="f34ae5a0d301602d" providerId="LiveId" clId="{7B528DEC-9A4D-436B-9530-CB7D8062EC1F}" dt="2023-03-10T08:10:01.484" v="897" actId="478"/>
        <pc:sldMkLst>
          <pc:docMk/>
          <pc:sldMk cId="1705146509" sldId="267"/>
        </pc:sldMkLst>
        <pc:picChg chg="del mod">
          <ac:chgData name="Cécile Lapenu" userId="f34ae5a0d301602d" providerId="LiveId" clId="{7B528DEC-9A4D-436B-9530-CB7D8062EC1F}" dt="2023-03-10T08:10:01.484" v="897" actId="478"/>
          <ac:picMkLst>
            <pc:docMk/>
            <pc:sldMk cId="1705146509" sldId="267"/>
            <ac:picMk id="8" creationId="{00000000-0000-0000-0000-000000000000}"/>
          </ac:picMkLst>
        </pc:picChg>
      </pc:sldChg>
      <pc:sldChg chg="modSp mod">
        <pc:chgData name="Cécile Lapenu" userId="f34ae5a0d301602d" providerId="LiveId" clId="{7B528DEC-9A4D-436B-9530-CB7D8062EC1F}" dt="2023-03-10T07:43:59.180" v="416" actId="20577"/>
        <pc:sldMkLst>
          <pc:docMk/>
          <pc:sldMk cId="1778576862" sldId="268"/>
        </pc:sldMkLst>
        <pc:spChg chg="mod">
          <ac:chgData name="Cécile Lapenu" userId="f34ae5a0d301602d" providerId="LiveId" clId="{7B528DEC-9A4D-436B-9530-CB7D8062EC1F}" dt="2023-03-10T07:43:59.180" v="416" actId="20577"/>
          <ac:spMkLst>
            <pc:docMk/>
            <pc:sldMk cId="1778576862" sldId="268"/>
            <ac:spMk id="5" creationId="{731FE569-FB23-4E4E-A433-D7AD87C0F0D7}"/>
          </ac:spMkLst>
        </pc:spChg>
      </pc:sldChg>
      <pc:sldChg chg="modSp mod">
        <pc:chgData name="Cécile Lapenu" userId="f34ae5a0d301602d" providerId="LiveId" clId="{7B528DEC-9A4D-436B-9530-CB7D8062EC1F}" dt="2023-03-10T07:41:24.813" v="234" actId="6549"/>
        <pc:sldMkLst>
          <pc:docMk/>
          <pc:sldMk cId="1778576862" sldId="269"/>
        </pc:sldMkLst>
        <pc:spChg chg="mod">
          <ac:chgData name="Cécile Lapenu" userId="f34ae5a0d301602d" providerId="LiveId" clId="{7B528DEC-9A4D-436B-9530-CB7D8062EC1F}" dt="2023-03-10T07:41:24.813" v="234" actId="6549"/>
          <ac:spMkLst>
            <pc:docMk/>
            <pc:sldMk cId="1778576862" sldId="269"/>
            <ac:spMk id="3" creationId="{5A7E7D0E-DE81-729C-785E-153E01B4FCC0}"/>
          </ac:spMkLst>
        </pc:spChg>
      </pc:sldChg>
      <pc:sldChg chg="modSp mod">
        <pc:chgData name="Cécile Lapenu" userId="f34ae5a0d301602d" providerId="LiveId" clId="{7B528DEC-9A4D-436B-9530-CB7D8062EC1F}" dt="2023-03-10T07:42:59.730" v="352" actId="20577"/>
        <pc:sldMkLst>
          <pc:docMk/>
          <pc:sldMk cId="1778576862" sldId="270"/>
        </pc:sldMkLst>
        <pc:spChg chg="mod">
          <ac:chgData name="Cécile Lapenu" userId="f34ae5a0d301602d" providerId="LiveId" clId="{7B528DEC-9A4D-436B-9530-CB7D8062EC1F}" dt="2023-03-10T07:42:59.730" v="352" actId="20577"/>
          <ac:spMkLst>
            <pc:docMk/>
            <pc:sldMk cId="1778576862" sldId="270"/>
            <ac:spMk id="3" creationId="{5A7E7D0E-DE81-729C-785E-153E01B4FCC0}"/>
          </ac:spMkLst>
        </pc:spChg>
      </pc:sldChg>
      <pc:sldChg chg="modSp mod">
        <pc:chgData name="Cécile Lapenu" userId="f34ae5a0d301602d" providerId="LiveId" clId="{7B528DEC-9A4D-436B-9530-CB7D8062EC1F}" dt="2023-03-10T07:39:10.510" v="10" actId="6549"/>
        <pc:sldMkLst>
          <pc:docMk/>
          <pc:sldMk cId="1866514889" sldId="272"/>
        </pc:sldMkLst>
        <pc:spChg chg="mod">
          <ac:chgData name="Cécile Lapenu" userId="f34ae5a0d301602d" providerId="LiveId" clId="{7B528DEC-9A4D-436B-9530-CB7D8062EC1F}" dt="2023-03-10T07:39:10.510" v="10" actId="6549"/>
          <ac:spMkLst>
            <pc:docMk/>
            <pc:sldMk cId="1866514889" sldId="272"/>
            <ac:spMk id="8" creationId="{06EFBC4E-9E4D-4C28-A0B3-11C9C1F1CC2B}"/>
          </ac:spMkLst>
        </pc:spChg>
      </pc:sldChg>
      <pc:sldChg chg="delSp modSp mod">
        <pc:chgData name="Cécile Lapenu" userId="f34ae5a0d301602d" providerId="LiveId" clId="{7B528DEC-9A4D-436B-9530-CB7D8062EC1F}" dt="2023-03-10T07:40:11.429" v="158" actId="20577"/>
        <pc:sldMkLst>
          <pc:docMk/>
          <pc:sldMk cId="3521448259" sldId="273"/>
        </pc:sldMkLst>
        <pc:spChg chg="mod">
          <ac:chgData name="Cécile Lapenu" userId="f34ae5a0d301602d" providerId="LiveId" clId="{7B528DEC-9A4D-436B-9530-CB7D8062EC1F}" dt="2023-03-10T07:39:35.163" v="59" actId="13926"/>
          <ac:spMkLst>
            <pc:docMk/>
            <pc:sldMk cId="3521448259" sldId="273"/>
            <ac:spMk id="3" creationId="{3B11E2F1-FBAB-42C1-82AC-8D72DC9DED40}"/>
          </ac:spMkLst>
        </pc:spChg>
        <pc:spChg chg="mod">
          <ac:chgData name="Cécile Lapenu" userId="f34ae5a0d301602d" providerId="LiveId" clId="{7B528DEC-9A4D-436B-9530-CB7D8062EC1F}" dt="2023-03-10T07:40:11.429" v="158" actId="20577"/>
          <ac:spMkLst>
            <pc:docMk/>
            <pc:sldMk cId="3521448259" sldId="273"/>
            <ac:spMk id="7" creationId="{ABDC19BB-514B-4EAC-A7C5-3E262EFC570B}"/>
          </ac:spMkLst>
        </pc:spChg>
        <pc:picChg chg="del">
          <ac:chgData name="Cécile Lapenu" userId="f34ae5a0d301602d" providerId="LiveId" clId="{7B528DEC-9A4D-436B-9530-CB7D8062EC1F}" dt="2023-03-10T07:39:18.228" v="11" actId="478"/>
          <ac:picMkLst>
            <pc:docMk/>
            <pc:sldMk cId="3521448259" sldId="273"/>
            <ac:picMk id="11" creationId="{00000000-0000-0000-0000-000000000000}"/>
          </ac:picMkLst>
        </pc:picChg>
      </pc:sldChg>
      <pc:sldChg chg="modSp mod">
        <pc:chgData name="Cécile Lapenu" userId="f34ae5a0d301602d" providerId="LiveId" clId="{7B528DEC-9A4D-436B-9530-CB7D8062EC1F}" dt="2023-03-10T07:44:17.237" v="432" actId="20577"/>
        <pc:sldMkLst>
          <pc:docMk/>
          <pc:sldMk cId="1778576862" sldId="274"/>
        </pc:sldMkLst>
        <pc:spChg chg="mod">
          <ac:chgData name="Cécile Lapenu" userId="f34ae5a0d301602d" providerId="LiveId" clId="{7B528DEC-9A4D-436B-9530-CB7D8062EC1F}" dt="2023-03-10T07:44:17.237" v="432" actId="20577"/>
          <ac:spMkLst>
            <pc:docMk/>
            <pc:sldMk cId="1778576862" sldId="274"/>
            <ac:spMk id="3" creationId="{5A7E7D0E-DE81-729C-785E-153E01B4FCC0}"/>
          </ac:spMkLst>
        </pc:spChg>
      </pc:sldChg>
      <pc:sldChg chg="modSp mod">
        <pc:chgData name="Cécile Lapenu" userId="f34ae5a0d301602d" providerId="LiveId" clId="{7B528DEC-9A4D-436B-9530-CB7D8062EC1F}" dt="2023-03-10T07:47:13.830" v="551" actId="20577"/>
        <pc:sldMkLst>
          <pc:docMk/>
          <pc:sldMk cId="1116258833" sldId="278"/>
        </pc:sldMkLst>
        <pc:spChg chg="mod">
          <ac:chgData name="Cécile Lapenu" userId="f34ae5a0d301602d" providerId="LiveId" clId="{7B528DEC-9A4D-436B-9530-CB7D8062EC1F}" dt="2023-03-10T07:47:13.830" v="551" actId="20577"/>
          <ac:spMkLst>
            <pc:docMk/>
            <pc:sldMk cId="1116258833" sldId="278"/>
            <ac:spMk id="10" creationId="{6BE94163-23A5-4101-AA28-88D3F3869212}"/>
          </ac:spMkLst>
        </pc:spChg>
        <pc:graphicFrameChg chg="modGraphic">
          <ac:chgData name="Cécile Lapenu" userId="f34ae5a0d301602d" providerId="LiveId" clId="{7B528DEC-9A4D-436B-9530-CB7D8062EC1F}" dt="2023-03-10T07:46:39.982" v="521" actId="20577"/>
          <ac:graphicFrameMkLst>
            <pc:docMk/>
            <pc:sldMk cId="1116258833" sldId="278"/>
            <ac:graphicFrameMk id="8" creationId="{6FF31478-04D3-4349-8902-1A985D2241C0}"/>
          </ac:graphicFrameMkLst>
        </pc:graphicFrameChg>
      </pc:sldChg>
      <pc:sldChg chg="modSp mod">
        <pc:chgData name="Cécile Lapenu" userId="f34ae5a0d301602d" providerId="LiveId" clId="{7B528DEC-9A4D-436B-9530-CB7D8062EC1F}" dt="2023-03-10T07:47:21.477" v="555" actId="20577"/>
        <pc:sldMkLst>
          <pc:docMk/>
          <pc:sldMk cId="895750800" sldId="279"/>
        </pc:sldMkLst>
        <pc:spChg chg="mod">
          <ac:chgData name="Cécile Lapenu" userId="f34ae5a0d301602d" providerId="LiveId" clId="{7B528DEC-9A4D-436B-9530-CB7D8062EC1F}" dt="2023-03-10T07:47:21.477" v="555" actId="20577"/>
          <ac:spMkLst>
            <pc:docMk/>
            <pc:sldMk cId="895750800" sldId="279"/>
            <ac:spMk id="8" creationId="{F3DF8BA0-05EB-43EE-AC99-AF9537C2BD74}"/>
          </ac:spMkLst>
        </pc:spChg>
      </pc:sldChg>
      <pc:sldChg chg="modSp mod">
        <pc:chgData name="Cécile Lapenu" userId="f34ae5a0d301602d" providerId="LiveId" clId="{7B528DEC-9A4D-436B-9530-CB7D8062EC1F}" dt="2023-03-10T07:49:16.881" v="642" actId="20577"/>
        <pc:sldMkLst>
          <pc:docMk/>
          <pc:sldMk cId="494863492" sldId="280"/>
        </pc:sldMkLst>
        <pc:spChg chg="mod">
          <ac:chgData name="Cécile Lapenu" userId="f34ae5a0d301602d" providerId="LiveId" clId="{7B528DEC-9A4D-436B-9530-CB7D8062EC1F}" dt="2023-03-10T07:48:36.428" v="603" actId="1076"/>
          <ac:spMkLst>
            <pc:docMk/>
            <pc:sldMk cId="494863492" sldId="280"/>
            <ac:spMk id="3" creationId="{8D4F9703-E5B3-4BE8-B71F-222E9CE80397}"/>
          </ac:spMkLst>
        </pc:spChg>
        <pc:spChg chg="mod">
          <ac:chgData name="Cécile Lapenu" userId="f34ae5a0d301602d" providerId="LiveId" clId="{7B528DEC-9A4D-436B-9530-CB7D8062EC1F}" dt="2023-03-10T07:48:32.370" v="602" actId="1076"/>
          <ac:spMkLst>
            <pc:docMk/>
            <pc:sldMk cId="494863492" sldId="280"/>
            <ac:spMk id="27" creationId="{6C6608D2-0F9A-4CED-8F33-79F87C18A506}"/>
          </ac:spMkLst>
        </pc:spChg>
        <pc:spChg chg="mod">
          <ac:chgData name="Cécile Lapenu" userId="f34ae5a0d301602d" providerId="LiveId" clId="{7B528DEC-9A4D-436B-9530-CB7D8062EC1F}" dt="2023-03-10T07:48:44.503" v="616" actId="20577"/>
          <ac:spMkLst>
            <pc:docMk/>
            <pc:sldMk cId="494863492" sldId="280"/>
            <ac:spMk id="29" creationId="{C07BBA09-A860-4931-A865-201ED75E4C0B}"/>
          </ac:spMkLst>
        </pc:spChg>
        <pc:spChg chg="mod">
          <ac:chgData name="Cécile Lapenu" userId="f34ae5a0d301602d" providerId="LiveId" clId="{7B528DEC-9A4D-436B-9530-CB7D8062EC1F}" dt="2023-03-10T07:49:16.881" v="642" actId="20577"/>
          <ac:spMkLst>
            <pc:docMk/>
            <pc:sldMk cId="494863492" sldId="280"/>
            <ac:spMk id="31" creationId="{C6782BA9-E19E-49B7-A332-5485370B0BA4}"/>
          </ac:spMkLst>
        </pc:spChg>
      </pc:sldChg>
      <pc:sldChg chg="modSp mod">
        <pc:chgData name="Cécile Lapenu" userId="f34ae5a0d301602d" providerId="LiveId" clId="{7B528DEC-9A4D-436B-9530-CB7D8062EC1F}" dt="2023-03-10T07:47:53.672" v="599" actId="1076"/>
        <pc:sldMkLst>
          <pc:docMk/>
          <pc:sldMk cId="4151491164" sldId="281"/>
        </pc:sldMkLst>
        <pc:spChg chg="mod">
          <ac:chgData name="Cécile Lapenu" userId="f34ae5a0d301602d" providerId="LiveId" clId="{7B528DEC-9A4D-436B-9530-CB7D8062EC1F}" dt="2023-03-10T07:47:53.672" v="599" actId="1076"/>
          <ac:spMkLst>
            <pc:docMk/>
            <pc:sldMk cId="4151491164" sldId="281"/>
            <ac:spMk id="32" creationId="{8D4F9703-E5B3-4BE8-B71F-222E9CE80397}"/>
          </ac:spMkLst>
        </pc:spChg>
        <pc:spChg chg="mod">
          <ac:chgData name="Cécile Lapenu" userId="f34ae5a0d301602d" providerId="LiveId" clId="{7B528DEC-9A4D-436B-9530-CB7D8062EC1F}" dt="2023-03-10T07:47:46.866" v="598" actId="1076"/>
          <ac:spMkLst>
            <pc:docMk/>
            <pc:sldMk cId="4151491164" sldId="281"/>
            <ac:spMk id="33" creationId="{6C6608D2-0F9A-4CED-8F33-79F87C18A506}"/>
          </ac:spMkLst>
        </pc:spChg>
      </pc:sldChg>
      <pc:sldChg chg="modSp mod">
        <pc:chgData name="Cécile Lapenu" userId="f34ae5a0d301602d" providerId="LiveId" clId="{7B528DEC-9A4D-436B-9530-CB7D8062EC1F}" dt="2023-03-10T07:49:44.769" v="653" actId="6549"/>
        <pc:sldMkLst>
          <pc:docMk/>
          <pc:sldMk cId="1778576862" sldId="282"/>
        </pc:sldMkLst>
        <pc:spChg chg="mod">
          <ac:chgData name="Cécile Lapenu" userId="f34ae5a0d301602d" providerId="LiveId" clId="{7B528DEC-9A4D-436B-9530-CB7D8062EC1F}" dt="2023-03-10T07:49:44.769" v="653" actId="6549"/>
          <ac:spMkLst>
            <pc:docMk/>
            <pc:sldMk cId="1778576862" sldId="282"/>
            <ac:spMk id="2" creationId="{587EB809-D642-DE28-4F0F-7C4652B76038}"/>
          </ac:spMkLst>
        </pc:spChg>
      </pc:sldChg>
      <pc:sldChg chg="modSp mod">
        <pc:chgData name="Cécile Lapenu" userId="f34ae5a0d301602d" providerId="LiveId" clId="{7B528DEC-9A4D-436B-9530-CB7D8062EC1F}" dt="2023-03-10T07:50:39.793" v="664" actId="6549"/>
        <pc:sldMkLst>
          <pc:docMk/>
          <pc:sldMk cId="1778576862" sldId="283"/>
        </pc:sldMkLst>
        <pc:spChg chg="mod">
          <ac:chgData name="Cécile Lapenu" userId="f34ae5a0d301602d" providerId="LiveId" clId="{7B528DEC-9A4D-436B-9530-CB7D8062EC1F}" dt="2023-03-10T07:50:39.793" v="664" actId="6549"/>
          <ac:spMkLst>
            <pc:docMk/>
            <pc:sldMk cId="1778576862" sldId="283"/>
            <ac:spMk id="2" creationId="{587EB809-D642-DE28-4F0F-7C4652B76038}"/>
          </ac:spMkLst>
        </pc:spChg>
      </pc:sldChg>
      <pc:sldChg chg="modSp mod">
        <pc:chgData name="Cécile Lapenu" userId="f34ae5a0d301602d" providerId="LiveId" clId="{7B528DEC-9A4D-436B-9530-CB7D8062EC1F}" dt="2023-03-10T07:51:17.875" v="675" actId="6549"/>
        <pc:sldMkLst>
          <pc:docMk/>
          <pc:sldMk cId="1778576862" sldId="284"/>
        </pc:sldMkLst>
        <pc:spChg chg="mod">
          <ac:chgData name="Cécile Lapenu" userId="f34ae5a0d301602d" providerId="LiveId" clId="{7B528DEC-9A4D-436B-9530-CB7D8062EC1F}" dt="2023-03-10T07:51:17.875" v="675" actId="6549"/>
          <ac:spMkLst>
            <pc:docMk/>
            <pc:sldMk cId="1778576862" sldId="284"/>
            <ac:spMk id="2" creationId="{587EB809-D642-DE28-4F0F-7C4652B76038}"/>
          </ac:spMkLst>
        </pc:spChg>
      </pc:sldChg>
      <pc:sldChg chg="modSp mod">
        <pc:chgData name="Cécile Lapenu" userId="f34ae5a0d301602d" providerId="LiveId" clId="{7B528DEC-9A4D-436B-9530-CB7D8062EC1F}" dt="2023-03-10T07:52:16.214" v="689" actId="20577"/>
        <pc:sldMkLst>
          <pc:docMk/>
          <pc:sldMk cId="1778576862" sldId="285"/>
        </pc:sldMkLst>
        <pc:spChg chg="mod">
          <ac:chgData name="Cécile Lapenu" userId="f34ae5a0d301602d" providerId="LiveId" clId="{7B528DEC-9A4D-436B-9530-CB7D8062EC1F}" dt="2023-03-10T07:51:48.240" v="686" actId="6549"/>
          <ac:spMkLst>
            <pc:docMk/>
            <pc:sldMk cId="1778576862" sldId="285"/>
            <ac:spMk id="2" creationId="{587EB809-D642-DE28-4F0F-7C4652B76038}"/>
          </ac:spMkLst>
        </pc:spChg>
        <pc:spChg chg="mod">
          <ac:chgData name="Cécile Lapenu" userId="f34ae5a0d301602d" providerId="LiveId" clId="{7B528DEC-9A4D-436B-9530-CB7D8062EC1F}" dt="2023-03-10T07:52:16.214" v="689" actId="20577"/>
          <ac:spMkLst>
            <pc:docMk/>
            <pc:sldMk cId="1778576862" sldId="285"/>
            <ac:spMk id="7" creationId="{5A7E7D0E-DE81-729C-785E-153E01B4FCC0}"/>
          </ac:spMkLst>
        </pc:spChg>
      </pc:sldChg>
      <pc:sldChg chg="modSp mod">
        <pc:chgData name="Cécile Lapenu" userId="f34ae5a0d301602d" providerId="LiveId" clId="{7B528DEC-9A4D-436B-9530-CB7D8062EC1F}" dt="2023-03-10T07:52:42.799" v="690" actId="113"/>
        <pc:sldMkLst>
          <pc:docMk/>
          <pc:sldMk cId="655707562" sldId="287"/>
        </pc:sldMkLst>
        <pc:spChg chg="mod">
          <ac:chgData name="Cécile Lapenu" userId="f34ae5a0d301602d" providerId="LiveId" clId="{7B528DEC-9A4D-436B-9530-CB7D8062EC1F}" dt="2023-03-10T07:52:42.799" v="690" actId="113"/>
          <ac:spMkLst>
            <pc:docMk/>
            <pc:sldMk cId="655707562" sldId="287"/>
            <ac:spMk id="8" creationId="{F3DF8BA0-05EB-43EE-AC99-AF9537C2BD74}"/>
          </ac:spMkLst>
        </pc:spChg>
      </pc:sldChg>
      <pc:sldChg chg="modSp mod">
        <pc:chgData name="Cécile Lapenu" userId="f34ae5a0d301602d" providerId="LiveId" clId="{7B528DEC-9A4D-436B-9530-CB7D8062EC1F}" dt="2023-03-10T07:54:31.502" v="695" actId="20577"/>
        <pc:sldMkLst>
          <pc:docMk/>
          <pc:sldMk cId="3463091377" sldId="288"/>
        </pc:sldMkLst>
        <pc:spChg chg="mod">
          <ac:chgData name="Cécile Lapenu" userId="f34ae5a0d301602d" providerId="LiveId" clId="{7B528DEC-9A4D-436B-9530-CB7D8062EC1F}" dt="2023-03-10T07:54:31.502" v="695" actId="20577"/>
          <ac:spMkLst>
            <pc:docMk/>
            <pc:sldMk cId="3463091377" sldId="288"/>
            <ac:spMk id="2" creationId="{07FCB083-9332-40A4-8BF3-908BDF4E8CD1}"/>
          </ac:spMkLst>
        </pc:spChg>
      </pc:sldChg>
      <pc:sldChg chg="modSp mod">
        <pc:chgData name="Cécile Lapenu" userId="f34ae5a0d301602d" providerId="LiveId" clId="{7B528DEC-9A4D-436B-9530-CB7D8062EC1F}" dt="2023-03-10T07:56:00.231" v="719" actId="20577"/>
        <pc:sldMkLst>
          <pc:docMk/>
          <pc:sldMk cId="1410410431" sldId="289"/>
        </pc:sldMkLst>
        <pc:spChg chg="mod">
          <ac:chgData name="Cécile Lapenu" userId="f34ae5a0d301602d" providerId="LiveId" clId="{7B528DEC-9A4D-436B-9530-CB7D8062EC1F}" dt="2023-03-10T07:56:00.231" v="719" actId="20577"/>
          <ac:spMkLst>
            <pc:docMk/>
            <pc:sldMk cId="1410410431" sldId="289"/>
            <ac:spMk id="2" creationId="{9153F5C3-4C01-4D4C-9E03-98D21575A094}"/>
          </ac:spMkLst>
        </pc:spChg>
        <pc:spChg chg="mod">
          <ac:chgData name="Cécile Lapenu" userId="f34ae5a0d301602d" providerId="LiveId" clId="{7B528DEC-9A4D-436B-9530-CB7D8062EC1F}" dt="2023-03-10T07:55:18.429" v="699" actId="1076"/>
          <ac:spMkLst>
            <pc:docMk/>
            <pc:sldMk cId="1410410431" sldId="289"/>
            <ac:spMk id="8" creationId="{26CD82E9-006D-4763-BD34-CFD1A87BC34E}"/>
          </ac:spMkLst>
        </pc:spChg>
      </pc:sldChg>
      <pc:sldChg chg="modSp mod">
        <pc:chgData name="Cécile Lapenu" userId="f34ae5a0d301602d" providerId="LiveId" clId="{7B528DEC-9A4D-436B-9530-CB7D8062EC1F}" dt="2023-03-10T07:57:01.117" v="723" actId="6549"/>
        <pc:sldMkLst>
          <pc:docMk/>
          <pc:sldMk cId="1999410886" sldId="290"/>
        </pc:sldMkLst>
        <pc:spChg chg="mod">
          <ac:chgData name="Cécile Lapenu" userId="f34ae5a0d301602d" providerId="LiveId" clId="{7B528DEC-9A4D-436B-9530-CB7D8062EC1F}" dt="2023-03-10T07:57:01.117" v="723" actId="6549"/>
          <ac:spMkLst>
            <pc:docMk/>
            <pc:sldMk cId="1999410886" sldId="290"/>
            <ac:spMk id="2" creationId="{69A021C5-757A-4AE6-7908-D57A46EC383D}"/>
          </ac:spMkLst>
        </pc:spChg>
      </pc:sldChg>
      <pc:sldChg chg="delSp modSp mod">
        <pc:chgData name="Cécile Lapenu" userId="f34ae5a0d301602d" providerId="LiveId" clId="{7B528DEC-9A4D-436B-9530-CB7D8062EC1F}" dt="2023-03-10T08:00:08.757" v="772" actId="20577"/>
        <pc:sldMkLst>
          <pc:docMk/>
          <pc:sldMk cId="1778576862" sldId="291"/>
        </pc:sldMkLst>
        <pc:spChg chg="del">
          <ac:chgData name="Cécile Lapenu" userId="f34ae5a0d301602d" providerId="LiveId" clId="{7B528DEC-9A4D-436B-9530-CB7D8062EC1F}" dt="2023-03-10T07:59:35.093" v="767" actId="478"/>
          <ac:spMkLst>
            <pc:docMk/>
            <pc:sldMk cId="1778576862" sldId="291"/>
            <ac:spMk id="3" creationId="{BE8C4C42-4406-1D64-D71E-CC444989206E}"/>
          </ac:spMkLst>
        </pc:spChg>
        <pc:spChg chg="del">
          <ac:chgData name="Cécile Lapenu" userId="f34ae5a0d301602d" providerId="LiveId" clId="{7B528DEC-9A4D-436B-9530-CB7D8062EC1F}" dt="2023-03-10T07:59:40.544" v="768" actId="478"/>
          <ac:spMkLst>
            <pc:docMk/>
            <pc:sldMk cId="1778576862" sldId="291"/>
            <ac:spMk id="4" creationId="{791782F1-189E-4538-51DE-9351A85D9808}"/>
          </ac:spMkLst>
        </pc:spChg>
        <pc:spChg chg="mod">
          <ac:chgData name="Cécile Lapenu" userId="f34ae5a0d301602d" providerId="LiveId" clId="{7B528DEC-9A4D-436B-9530-CB7D8062EC1F}" dt="2023-03-10T08:00:08.757" v="772" actId="20577"/>
          <ac:spMkLst>
            <pc:docMk/>
            <pc:sldMk cId="1778576862" sldId="291"/>
            <ac:spMk id="10" creationId="{5A7E7D0E-DE81-729C-785E-153E01B4FCC0}"/>
          </ac:spMkLst>
        </pc:spChg>
        <pc:spChg chg="mod">
          <ac:chgData name="Cécile Lapenu" userId="f34ae5a0d301602d" providerId="LiveId" clId="{7B528DEC-9A4D-436B-9530-CB7D8062EC1F}" dt="2023-03-10T07:59:49.875" v="770" actId="14100"/>
          <ac:spMkLst>
            <pc:docMk/>
            <pc:sldMk cId="1778576862" sldId="291"/>
            <ac:spMk id="11" creationId="{5A7E7D0E-DE81-729C-785E-153E01B4FCC0}"/>
          </ac:spMkLst>
        </pc:spChg>
        <pc:spChg chg="mod">
          <ac:chgData name="Cécile Lapenu" userId="f34ae5a0d301602d" providerId="LiveId" clId="{7B528DEC-9A4D-436B-9530-CB7D8062EC1F}" dt="2023-03-10T07:59:45.348" v="769" actId="14100"/>
          <ac:spMkLst>
            <pc:docMk/>
            <pc:sldMk cId="1778576862" sldId="291"/>
            <ac:spMk id="13" creationId="{5A7E7D0E-DE81-729C-785E-153E01B4FCC0}"/>
          </ac:spMkLst>
        </pc:spChg>
      </pc:sldChg>
      <pc:sldChg chg="delSp modSp mod">
        <pc:chgData name="Cécile Lapenu" userId="f34ae5a0d301602d" providerId="LiveId" clId="{7B528DEC-9A4D-436B-9530-CB7D8062EC1F}" dt="2023-03-10T08:01:01.973" v="778" actId="1076"/>
        <pc:sldMkLst>
          <pc:docMk/>
          <pc:sldMk cId="1778576862" sldId="292"/>
        </pc:sldMkLst>
        <pc:spChg chg="del">
          <ac:chgData name="Cécile Lapenu" userId="f34ae5a0d301602d" providerId="LiveId" clId="{7B528DEC-9A4D-436B-9530-CB7D8062EC1F}" dt="2023-03-10T08:00:29.040" v="773" actId="478"/>
          <ac:spMkLst>
            <pc:docMk/>
            <pc:sldMk cId="1778576862" sldId="292"/>
            <ac:spMk id="4" creationId="{9453A8C7-480E-82D0-24AC-5DEF2577F530}"/>
          </ac:spMkLst>
        </pc:spChg>
        <pc:spChg chg="del">
          <ac:chgData name="Cécile Lapenu" userId="f34ae5a0d301602d" providerId="LiveId" clId="{7B528DEC-9A4D-436B-9530-CB7D8062EC1F}" dt="2023-03-10T08:00:32.976" v="774" actId="478"/>
          <ac:spMkLst>
            <pc:docMk/>
            <pc:sldMk cId="1778576862" sldId="292"/>
            <ac:spMk id="6" creationId="{F03B99BC-6F88-F73A-7D3D-98454F143D60}"/>
          </ac:spMkLst>
        </pc:spChg>
        <pc:spChg chg="mod">
          <ac:chgData name="Cécile Lapenu" userId="f34ae5a0d301602d" providerId="LiveId" clId="{7B528DEC-9A4D-436B-9530-CB7D8062EC1F}" dt="2023-03-10T08:00:40.017" v="775" actId="14100"/>
          <ac:spMkLst>
            <pc:docMk/>
            <pc:sldMk cId="1778576862" sldId="292"/>
            <ac:spMk id="18" creationId="{5A7E7D0E-DE81-729C-785E-153E01B4FCC0}"/>
          </ac:spMkLst>
        </pc:spChg>
        <pc:spChg chg="mod">
          <ac:chgData name="Cécile Lapenu" userId="f34ae5a0d301602d" providerId="LiveId" clId="{7B528DEC-9A4D-436B-9530-CB7D8062EC1F}" dt="2023-03-10T08:00:46.183" v="777" actId="6549"/>
          <ac:spMkLst>
            <pc:docMk/>
            <pc:sldMk cId="1778576862" sldId="292"/>
            <ac:spMk id="19" creationId="{5A7E7D0E-DE81-729C-785E-153E01B4FCC0}"/>
          </ac:spMkLst>
        </pc:spChg>
        <pc:spChg chg="mod">
          <ac:chgData name="Cécile Lapenu" userId="f34ae5a0d301602d" providerId="LiveId" clId="{7B528DEC-9A4D-436B-9530-CB7D8062EC1F}" dt="2023-03-10T08:01:01.973" v="778" actId="1076"/>
          <ac:spMkLst>
            <pc:docMk/>
            <pc:sldMk cId="1778576862" sldId="292"/>
            <ac:spMk id="21" creationId="{5A7E7D0E-DE81-729C-785E-153E01B4FCC0}"/>
          </ac:spMkLst>
        </pc:spChg>
      </pc:sldChg>
      <pc:sldChg chg="delSp mod">
        <pc:chgData name="Cécile Lapenu" userId="f34ae5a0d301602d" providerId="LiveId" clId="{7B528DEC-9A4D-436B-9530-CB7D8062EC1F}" dt="2023-03-10T08:01:13.850" v="780" actId="478"/>
        <pc:sldMkLst>
          <pc:docMk/>
          <pc:sldMk cId="1778576862" sldId="293"/>
        </pc:sldMkLst>
        <pc:spChg chg="del">
          <ac:chgData name="Cécile Lapenu" userId="f34ae5a0d301602d" providerId="LiveId" clId="{7B528DEC-9A4D-436B-9530-CB7D8062EC1F}" dt="2023-03-10T08:01:09.244" v="779" actId="478"/>
          <ac:spMkLst>
            <pc:docMk/>
            <pc:sldMk cId="1778576862" sldId="293"/>
            <ac:spMk id="10" creationId="{59AAED4F-B469-27C7-F869-8D24DBBED841}"/>
          </ac:spMkLst>
        </pc:spChg>
        <pc:spChg chg="del">
          <ac:chgData name="Cécile Lapenu" userId="f34ae5a0d301602d" providerId="LiveId" clId="{7B528DEC-9A4D-436B-9530-CB7D8062EC1F}" dt="2023-03-10T08:01:13.850" v="780" actId="478"/>
          <ac:spMkLst>
            <pc:docMk/>
            <pc:sldMk cId="1778576862" sldId="293"/>
            <ac:spMk id="12" creationId="{8052BE0D-0A49-447F-255F-654377F0FE4E}"/>
          </ac:spMkLst>
        </pc:spChg>
      </pc:sldChg>
      <pc:sldChg chg="delSp mod">
        <pc:chgData name="Cécile Lapenu" userId="f34ae5a0d301602d" providerId="LiveId" clId="{7B528DEC-9A4D-436B-9530-CB7D8062EC1F}" dt="2023-03-10T08:01:37.600" v="782" actId="478"/>
        <pc:sldMkLst>
          <pc:docMk/>
          <pc:sldMk cId="1778576862" sldId="294"/>
        </pc:sldMkLst>
        <pc:spChg chg="del">
          <ac:chgData name="Cécile Lapenu" userId="f34ae5a0d301602d" providerId="LiveId" clId="{7B528DEC-9A4D-436B-9530-CB7D8062EC1F}" dt="2023-03-10T08:01:33.111" v="781" actId="478"/>
          <ac:spMkLst>
            <pc:docMk/>
            <pc:sldMk cId="1778576862" sldId="294"/>
            <ac:spMk id="5" creationId="{40461CC7-8A3F-5ACF-2252-02BDB50EFF46}"/>
          </ac:spMkLst>
        </pc:spChg>
        <pc:spChg chg="del">
          <ac:chgData name="Cécile Lapenu" userId="f34ae5a0d301602d" providerId="LiveId" clId="{7B528DEC-9A4D-436B-9530-CB7D8062EC1F}" dt="2023-03-10T08:01:37.600" v="782" actId="478"/>
          <ac:spMkLst>
            <pc:docMk/>
            <pc:sldMk cId="1778576862" sldId="294"/>
            <ac:spMk id="10" creationId="{0CF90146-4FA0-91BD-1F84-D9FF08A4F422}"/>
          </ac:spMkLst>
        </pc:spChg>
      </pc:sldChg>
      <pc:sldChg chg="delSp modSp mod">
        <pc:chgData name="Cécile Lapenu" userId="f34ae5a0d301602d" providerId="LiveId" clId="{7B528DEC-9A4D-436B-9530-CB7D8062EC1F}" dt="2023-03-10T08:02:35.557" v="788" actId="478"/>
        <pc:sldMkLst>
          <pc:docMk/>
          <pc:sldMk cId="1778576862" sldId="295"/>
        </pc:sldMkLst>
        <pc:spChg chg="del mod">
          <ac:chgData name="Cécile Lapenu" userId="f34ae5a0d301602d" providerId="LiveId" clId="{7B528DEC-9A4D-436B-9530-CB7D8062EC1F}" dt="2023-03-10T08:02:35.557" v="788" actId="478"/>
          <ac:spMkLst>
            <pc:docMk/>
            <pc:sldMk cId="1778576862" sldId="295"/>
            <ac:spMk id="9" creationId="{5A7E7D0E-DE81-729C-785E-153E01B4FCC0}"/>
          </ac:spMkLst>
        </pc:spChg>
        <pc:spChg chg="mod">
          <ac:chgData name="Cécile Lapenu" userId="f34ae5a0d301602d" providerId="LiveId" clId="{7B528DEC-9A4D-436B-9530-CB7D8062EC1F}" dt="2023-03-10T08:02:15.733" v="786" actId="1076"/>
          <ac:spMkLst>
            <pc:docMk/>
            <pc:sldMk cId="1778576862" sldId="295"/>
            <ac:spMk id="10" creationId="{5A7E7D0E-DE81-729C-785E-153E01B4FCC0}"/>
          </ac:spMkLst>
        </pc:spChg>
        <pc:spChg chg="del mod">
          <ac:chgData name="Cécile Lapenu" userId="f34ae5a0d301602d" providerId="LiveId" clId="{7B528DEC-9A4D-436B-9530-CB7D8062EC1F}" dt="2023-03-10T08:01:53.882" v="784" actId="478"/>
          <ac:spMkLst>
            <pc:docMk/>
            <pc:sldMk cId="1778576862" sldId="295"/>
            <ac:spMk id="11" creationId="{AD4C9EF5-4C01-3BFC-D4F0-D006BDFD08B7}"/>
          </ac:spMkLst>
        </pc:spChg>
        <pc:spChg chg="del">
          <ac:chgData name="Cécile Lapenu" userId="f34ae5a0d301602d" providerId="LiveId" clId="{7B528DEC-9A4D-436B-9530-CB7D8062EC1F}" dt="2023-03-10T08:01:57.773" v="785" actId="478"/>
          <ac:spMkLst>
            <pc:docMk/>
            <pc:sldMk cId="1778576862" sldId="295"/>
            <ac:spMk id="13" creationId="{92F84B74-7B7A-163B-C59D-A7B6CCA173B0}"/>
          </ac:spMkLst>
        </pc:spChg>
      </pc:sldChg>
      <pc:sldChg chg="modSp mod">
        <pc:chgData name="Cécile Lapenu" userId="f34ae5a0d301602d" providerId="LiveId" clId="{7B528DEC-9A4D-436B-9530-CB7D8062EC1F}" dt="2023-03-10T08:03:21.282" v="842" actId="20577"/>
        <pc:sldMkLst>
          <pc:docMk/>
          <pc:sldMk cId="1778576862" sldId="296"/>
        </pc:sldMkLst>
        <pc:spChg chg="mod">
          <ac:chgData name="Cécile Lapenu" userId="f34ae5a0d301602d" providerId="LiveId" clId="{7B528DEC-9A4D-436B-9530-CB7D8062EC1F}" dt="2023-03-10T08:03:21.282" v="842" actId="20577"/>
          <ac:spMkLst>
            <pc:docMk/>
            <pc:sldMk cId="1778576862" sldId="296"/>
            <ac:spMk id="12" creationId="{9153F5C3-4C01-4D4C-9E03-98D21575A094}"/>
          </ac:spMkLst>
        </pc:spChg>
      </pc:sldChg>
      <pc:sldChg chg="modSp mod">
        <pc:chgData name="Cécile Lapenu" userId="f34ae5a0d301602d" providerId="LiveId" clId="{7B528DEC-9A4D-436B-9530-CB7D8062EC1F}" dt="2023-03-10T08:04:31.706" v="865" actId="20577"/>
        <pc:sldMkLst>
          <pc:docMk/>
          <pc:sldMk cId="1034385017" sldId="301"/>
        </pc:sldMkLst>
        <pc:spChg chg="mod">
          <ac:chgData name="Cécile Lapenu" userId="f34ae5a0d301602d" providerId="LiveId" clId="{7B528DEC-9A4D-436B-9530-CB7D8062EC1F}" dt="2023-03-10T08:04:18.049" v="857" actId="20577"/>
          <ac:spMkLst>
            <pc:docMk/>
            <pc:sldMk cId="1034385017" sldId="301"/>
            <ac:spMk id="8" creationId="{CF446866-85B9-4F43-9474-732228A66187}"/>
          </ac:spMkLst>
        </pc:spChg>
        <pc:spChg chg="mod">
          <ac:chgData name="Cécile Lapenu" userId="f34ae5a0d301602d" providerId="LiveId" clId="{7B528DEC-9A4D-436B-9530-CB7D8062EC1F}" dt="2023-03-10T08:04:31.706" v="865" actId="20577"/>
          <ac:spMkLst>
            <pc:docMk/>
            <pc:sldMk cId="1034385017" sldId="301"/>
            <ac:spMk id="9" creationId="{AF35B04F-ACF6-471E-A583-38CB0034C740}"/>
          </ac:spMkLst>
        </pc:spChg>
        <pc:spChg chg="mod">
          <ac:chgData name="Cécile Lapenu" userId="f34ae5a0d301602d" providerId="LiveId" clId="{7B528DEC-9A4D-436B-9530-CB7D8062EC1F}" dt="2023-03-10T08:03:55.052" v="845" actId="5793"/>
          <ac:spMkLst>
            <pc:docMk/>
            <pc:sldMk cId="1034385017" sldId="301"/>
            <ac:spMk id="14" creationId="{4B8C625C-E74B-49D0-A110-2432CC0338FD}"/>
          </ac:spMkLst>
        </pc:spChg>
      </pc:sldChg>
      <pc:sldChg chg="modSp mod">
        <pc:chgData name="Cécile Lapenu" userId="f34ae5a0d301602d" providerId="LiveId" clId="{7B528DEC-9A4D-436B-9530-CB7D8062EC1F}" dt="2023-03-10T08:04:49.501" v="870" actId="20577"/>
        <pc:sldMkLst>
          <pc:docMk/>
          <pc:sldMk cId="1034385017" sldId="302"/>
        </pc:sldMkLst>
        <pc:spChg chg="mod">
          <ac:chgData name="Cécile Lapenu" userId="f34ae5a0d301602d" providerId="LiveId" clId="{7B528DEC-9A4D-436B-9530-CB7D8062EC1F}" dt="2023-03-10T08:04:49.501" v="870" actId="20577"/>
          <ac:spMkLst>
            <pc:docMk/>
            <pc:sldMk cId="1034385017" sldId="302"/>
            <ac:spMk id="14" creationId="{4B8C625C-E74B-49D0-A110-2432CC0338FD}"/>
          </ac:spMkLst>
        </pc:spChg>
      </pc:sldChg>
      <pc:sldChg chg="del">
        <pc:chgData name="Cécile Lapenu" userId="f34ae5a0d301602d" providerId="LiveId" clId="{7B528DEC-9A4D-436B-9530-CB7D8062EC1F}" dt="2023-03-10T08:05:45.559" v="871" actId="47"/>
        <pc:sldMkLst>
          <pc:docMk/>
          <pc:sldMk cId="1034385017" sldId="303"/>
        </pc:sldMkLst>
      </pc:sldChg>
      <pc:sldChg chg="modSp mod">
        <pc:chgData name="Cécile Lapenu" userId="f34ae5a0d301602d" providerId="LiveId" clId="{7B528DEC-9A4D-436B-9530-CB7D8062EC1F}" dt="2023-03-10T08:06:53.859" v="874" actId="20577"/>
        <pc:sldMkLst>
          <pc:docMk/>
          <pc:sldMk cId="1034385017" sldId="304"/>
        </pc:sldMkLst>
        <pc:spChg chg="mod">
          <ac:chgData name="Cécile Lapenu" userId="f34ae5a0d301602d" providerId="LiveId" clId="{7B528DEC-9A4D-436B-9530-CB7D8062EC1F}" dt="2023-03-10T08:06:53.859" v="874" actId="20577"/>
          <ac:spMkLst>
            <pc:docMk/>
            <pc:sldMk cId="1034385017" sldId="304"/>
            <ac:spMk id="14" creationId="{4B8C625C-E74B-49D0-A110-2432CC0338FD}"/>
          </ac:spMkLst>
        </pc:spChg>
      </pc:sldChg>
      <pc:sldChg chg="modSp mod">
        <pc:chgData name="Cécile Lapenu" userId="f34ae5a0d301602d" providerId="LiveId" clId="{7B528DEC-9A4D-436B-9530-CB7D8062EC1F}" dt="2023-03-10T08:07:36.582" v="877" actId="20577"/>
        <pc:sldMkLst>
          <pc:docMk/>
          <pc:sldMk cId="1034385017" sldId="306"/>
        </pc:sldMkLst>
        <pc:spChg chg="mod">
          <ac:chgData name="Cécile Lapenu" userId="f34ae5a0d301602d" providerId="LiveId" clId="{7B528DEC-9A4D-436B-9530-CB7D8062EC1F}" dt="2023-03-10T08:07:36.582" v="877" actId="20577"/>
          <ac:spMkLst>
            <pc:docMk/>
            <pc:sldMk cId="1034385017" sldId="306"/>
            <ac:spMk id="8" creationId="{CF446866-85B9-4F43-9474-732228A66187}"/>
          </ac:spMkLst>
        </pc:spChg>
      </pc:sldChg>
      <pc:sldChg chg="modSp mod">
        <pc:chgData name="Cécile Lapenu" userId="f34ae5a0d301602d" providerId="LiveId" clId="{7B528DEC-9A4D-436B-9530-CB7D8062EC1F}" dt="2023-03-10T08:08:35.937" v="878" actId="6549"/>
        <pc:sldMkLst>
          <pc:docMk/>
          <pc:sldMk cId="1034385017" sldId="308"/>
        </pc:sldMkLst>
        <pc:spChg chg="mod">
          <ac:chgData name="Cécile Lapenu" userId="f34ae5a0d301602d" providerId="LiveId" clId="{7B528DEC-9A4D-436B-9530-CB7D8062EC1F}" dt="2023-03-10T08:08:35.937" v="878" actId="6549"/>
          <ac:spMkLst>
            <pc:docMk/>
            <pc:sldMk cId="1034385017" sldId="308"/>
            <ac:spMk id="14" creationId="{4B8C625C-E74B-49D0-A110-2432CC0338FD}"/>
          </ac:spMkLst>
        </pc:spChg>
      </pc:sldChg>
      <pc:sldChg chg="modSp mod">
        <pc:chgData name="Cécile Lapenu" userId="f34ae5a0d301602d" providerId="LiveId" clId="{7B528DEC-9A4D-436B-9530-CB7D8062EC1F}" dt="2023-03-10T08:09:41.895" v="895" actId="20577"/>
        <pc:sldMkLst>
          <pc:docMk/>
          <pc:sldMk cId="1778576862" sldId="314"/>
        </pc:sldMkLst>
        <pc:spChg chg="mod">
          <ac:chgData name="Cécile Lapenu" userId="f34ae5a0d301602d" providerId="LiveId" clId="{7B528DEC-9A4D-436B-9530-CB7D8062EC1F}" dt="2023-03-10T08:09:19.247" v="882" actId="27636"/>
          <ac:spMkLst>
            <pc:docMk/>
            <pc:sldMk cId="1778576862" sldId="314"/>
            <ac:spMk id="5" creationId="{0439D277-FC53-42FF-AFCA-0B8C260B299C}"/>
          </ac:spMkLst>
        </pc:spChg>
        <pc:spChg chg="mod">
          <ac:chgData name="Cécile Lapenu" userId="f34ae5a0d301602d" providerId="LiveId" clId="{7B528DEC-9A4D-436B-9530-CB7D8062EC1F}" dt="2023-03-10T08:09:41.895" v="895" actId="20577"/>
          <ac:spMkLst>
            <pc:docMk/>
            <pc:sldMk cId="1778576862" sldId="314"/>
            <ac:spMk id="6" creationId="{78EFCCBF-3A6C-423D-A8A9-F02197FEACDA}"/>
          </ac:spMkLst>
        </pc:spChg>
      </pc:sldChg>
      <pc:sldChg chg="delSp modSp mod">
        <pc:chgData name="Cécile Lapenu" userId="f34ae5a0d301602d" providerId="LiveId" clId="{7B528DEC-9A4D-436B-9530-CB7D8062EC1F}" dt="2023-03-10T07:44:39.521" v="434" actId="478"/>
        <pc:sldMkLst>
          <pc:docMk/>
          <pc:sldMk cId="3884809826" sldId="317"/>
        </pc:sldMkLst>
        <pc:spChg chg="del mod">
          <ac:chgData name="Cécile Lapenu" userId="f34ae5a0d301602d" providerId="LiveId" clId="{7B528DEC-9A4D-436B-9530-CB7D8062EC1F}" dt="2023-03-10T07:44:39.521" v="434" actId="478"/>
          <ac:spMkLst>
            <pc:docMk/>
            <pc:sldMk cId="3884809826" sldId="317"/>
            <ac:spMk id="3" creationId="{51C1B418-30C9-0F1A-DB84-321E122B7437}"/>
          </ac:spMkLst>
        </pc:spChg>
      </pc:sldChg>
      <pc:sldChg chg="modSp mod">
        <pc:chgData name="Cécile Lapenu" userId="f34ae5a0d301602d" providerId="LiveId" clId="{7B528DEC-9A4D-436B-9530-CB7D8062EC1F}" dt="2023-03-10T07:56:34.036" v="722" actId="20577"/>
        <pc:sldMkLst>
          <pc:docMk/>
          <pc:sldMk cId="808789167" sldId="323"/>
        </pc:sldMkLst>
        <pc:spChg chg="mod">
          <ac:chgData name="Cécile Lapenu" userId="f34ae5a0d301602d" providerId="LiveId" clId="{7B528DEC-9A4D-436B-9530-CB7D8062EC1F}" dt="2023-03-10T07:56:34.036" v="722" actId="20577"/>
          <ac:spMkLst>
            <pc:docMk/>
            <pc:sldMk cId="808789167" sldId="323"/>
            <ac:spMk id="2" creationId="{9153F5C3-4C01-4D4C-9E03-98D21575A094}"/>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mdavo\OneDrive\OneDrive%20CERISE\4%20-%20Outcomes%20-%20SDGs\4.3%20-%20Missions\KRK\4.%20Database\KRK%20Database_md_active.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davo\OneDrive\OneDrive%20CERISE\4%20-%20Outcomes%20-%20SDGs\4.3%20-%20Missions\KRK\4.%20Database\KRK%20Disbursment%20Loan%202016-2021_light.xlsb"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d.docs.live.net/032d7180aca2927e/OneDrive%20CERISE/4%20-%20Outcomes%20-%20SDGs/4.3%20-%20Missions/KRK/4.%20Database/KRK%20Database_md_active.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davo\OneDrive\OneDrive%20CERISE\4%20-%20Outcomes%20-%20SDGs\4.3%20-%20Missions\KRK\4.%20Database\KRK%20Disbursment%20Loan%202016-2021_light.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d.docs.live.net/032d7180aca2927e/OneDrive%20CERISE/4%20-%20Outcomes%20-%20SDGs/4.3%20-%20Missions/KRK/4.%20Database/KRK%20Database_md_active.xlsb"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davo\OneDrive\OneDrive%20CERISE\4%20-%20Outcomes%20-%20SDGs\4.3%20-%20Missions\KRK\4.%20Database\KRK%20Database_md_active.xlsb"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davo\OneDrive\OneDrive%20CERISE\4%20-%20Outcomes%20-%20SDGs\4.3%20-%20Missions\KRK\4.%20Database\KRK%20Database_md_active.xlsb"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rgbClr val="C00000"/>
              </a:solidFill>
            </c:spPr>
            <c:extLst>
              <c:ext xmlns:c16="http://schemas.microsoft.com/office/drawing/2014/chart" uri="{C3380CC4-5D6E-409C-BE32-E72D297353CC}">
                <c16:uniqueId val="{00000001-9F05-409F-854B-2EBA9B7F5643}"/>
              </c:ext>
            </c:extLst>
          </c:dPt>
          <c:dPt>
            <c:idx val="1"/>
            <c:bubble3D val="0"/>
            <c:spPr>
              <a:solidFill>
                <a:schemeClr val="accent1"/>
              </a:solidFill>
            </c:spPr>
            <c:extLst>
              <c:ext xmlns:c16="http://schemas.microsoft.com/office/drawing/2014/chart" uri="{C3380CC4-5D6E-409C-BE32-E72D297353CC}">
                <c16:uniqueId val="{00000003-9F05-409F-854B-2EBA9B7F5643}"/>
              </c:ext>
            </c:extLst>
          </c:dPt>
          <c:dPt>
            <c:idx val="2"/>
            <c:bubble3D val="0"/>
            <c:spPr>
              <a:solidFill>
                <a:schemeClr val="accent1">
                  <a:lumMod val="60000"/>
                  <a:lumOff val="40000"/>
                </a:schemeClr>
              </a:solidFill>
            </c:spPr>
            <c:extLst>
              <c:ext xmlns:c16="http://schemas.microsoft.com/office/drawing/2014/chart" uri="{C3380CC4-5D6E-409C-BE32-E72D297353CC}">
                <c16:uniqueId val="{00000005-9F05-409F-854B-2EBA9B7F5643}"/>
              </c:ext>
            </c:extLst>
          </c:dPt>
          <c:dPt>
            <c:idx val="3"/>
            <c:bubble3D val="0"/>
            <c:spPr>
              <a:solidFill>
                <a:schemeClr val="accent1">
                  <a:lumMod val="40000"/>
                  <a:lumOff val="60000"/>
                </a:schemeClr>
              </a:solidFill>
            </c:spPr>
            <c:extLst>
              <c:ext xmlns:c16="http://schemas.microsoft.com/office/drawing/2014/chart" uri="{C3380CC4-5D6E-409C-BE32-E72D297353CC}">
                <c16:uniqueId val="{00000007-9F05-409F-854B-2EBA9B7F5643}"/>
              </c:ext>
            </c:extLst>
          </c:dPt>
          <c:dPt>
            <c:idx val="4"/>
            <c:bubble3D val="0"/>
            <c:spPr>
              <a:solidFill>
                <a:schemeClr val="bg2"/>
              </a:solidFill>
            </c:spPr>
            <c:extLst>
              <c:ext xmlns:c16="http://schemas.microsoft.com/office/drawing/2014/chart" uri="{C3380CC4-5D6E-409C-BE32-E72D297353CC}">
                <c16:uniqueId val="{00000009-9F05-409F-854B-2EBA9B7F5643}"/>
              </c:ext>
            </c:extLst>
          </c:dPt>
          <c:dPt>
            <c:idx val="5"/>
            <c:bubble3D val="0"/>
            <c:spPr>
              <a:solidFill>
                <a:schemeClr val="tx1">
                  <a:lumMod val="20000"/>
                  <a:lumOff val="80000"/>
                </a:schemeClr>
              </a:solidFill>
            </c:spPr>
            <c:extLst>
              <c:ext xmlns:c16="http://schemas.microsoft.com/office/drawing/2014/chart" uri="{C3380CC4-5D6E-409C-BE32-E72D297353CC}">
                <c16:uniqueId val="{0000000B-9F05-409F-854B-2EBA9B7F5643}"/>
              </c:ext>
            </c:extLst>
          </c:dPt>
          <c:dLbls>
            <c:spPr>
              <a:noFill/>
              <a:ln>
                <a:noFill/>
              </a:ln>
              <a:effectLst/>
            </c:spPr>
            <c:txPr>
              <a:bodyPr rot="0" vert="horz"/>
              <a:lstStyle/>
              <a:p>
                <a:pPr>
                  <a:defRPr/>
                </a:pPr>
                <a:endParaRPr lang="fr-FR"/>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analysis!$B$695:$B$700</c:f>
              <c:strCache>
                <c:ptCount val="6"/>
                <c:pt idx="0">
                  <c:v>Below WB poverty line</c:v>
                </c:pt>
                <c:pt idx="1">
                  <c:v>Below min wage 250</c:v>
                </c:pt>
                <c:pt idx="2">
                  <c:v>Between 250 and 375</c:v>
                </c:pt>
                <c:pt idx="3">
                  <c:v>Between 375 and 500</c:v>
                </c:pt>
                <c:pt idx="4">
                  <c:v>Over 500</c:v>
                </c:pt>
                <c:pt idx="5">
                  <c:v>N/A</c:v>
                </c:pt>
              </c:strCache>
            </c:strRef>
          </c:cat>
          <c:val>
            <c:numRef>
              <c:f>analysis!$D$695:$D$700</c:f>
              <c:numCache>
                <c:formatCode>0%</c:formatCode>
                <c:ptCount val="6"/>
                <c:pt idx="0">
                  <c:v>0.11589962867109262</c:v>
                </c:pt>
                <c:pt idx="1">
                  <c:v>0.23866321593338585</c:v>
                </c:pt>
                <c:pt idx="2">
                  <c:v>0.18105097333183301</c:v>
                </c:pt>
                <c:pt idx="3">
                  <c:v>0.12934623607516743</c:v>
                </c:pt>
                <c:pt idx="4">
                  <c:v>0.20226173061775626</c:v>
                </c:pt>
                <c:pt idx="5">
                  <c:v>0.13277821537076628</c:v>
                </c:pt>
              </c:numCache>
            </c:numRef>
          </c:val>
          <c:extLst>
            <c:ext xmlns:c16="http://schemas.microsoft.com/office/drawing/2014/chart" uri="{C3380CC4-5D6E-409C-BE32-E72D297353CC}">
              <c16:uniqueId val="{0000000C-9F05-409F-854B-2EBA9B7F5643}"/>
            </c:ext>
          </c:extLst>
        </c:ser>
        <c:dLbls>
          <c:showLegendKey val="0"/>
          <c:showVal val="1"/>
          <c:showCatName val="0"/>
          <c:showSerName val="0"/>
          <c:showPercent val="0"/>
          <c:showBubbleSize val="0"/>
          <c:showLeaderLines val="1"/>
        </c:dLbls>
        <c:firstSliceAng val="0"/>
      </c:pieChart>
    </c:plotArea>
    <c:legend>
      <c:legendPos val="r"/>
      <c:overlay val="0"/>
      <c:txPr>
        <a:bodyPr rot="0" vert="horz"/>
        <a:lstStyle/>
        <a:p>
          <a:pPr>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ln>
      <a:noFill/>
    </a:ln>
  </c:spPr>
  <c:txPr>
    <a:bodyPr/>
    <a:lstStyle/>
    <a:p>
      <a:pPr>
        <a:defRPr sz="12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analysis_year!$C$155</c:f>
              <c:strCache>
                <c:ptCount val="1"/>
                <c:pt idx="0">
                  <c:v>Below 35</c:v>
                </c:pt>
              </c:strCache>
            </c:strRef>
          </c:tx>
          <c:spPr>
            <a:ln w="28575" cap="rnd">
              <a:solidFill>
                <a:srgbClr val="C00000"/>
              </a:solidFill>
              <a:round/>
            </a:ln>
            <a:effectLst/>
          </c:spPr>
          <c:marker>
            <c:symbol val="none"/>
          </c:marker>
          <c:dLbls>
            <c:spPr>
              <a:noFill/>
              <a:ln>
                <a:noFill/>
              </a:ln>
              <a:effectLst/>
            </c:spPr>
            <c:txPr>
              <a:bodyPr/>
              <a:lstStyle/>
              <a:p>
                <a:pPr>
                  <a:defRPr b="1">
                    <a:solidFill>
                      <a:srgbClr val="C00000"/>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[0]!years</c:f>
              <c:numCache>
                <c:formatCode>General</c:formatCode>
                <c:ptCount val="6"/>
                <c:pt idx="0">
                  <c:v>2016</c:v>
                </c:pt>
                <c:pt idx="1">
                  <c:v>2017</c:v>
                </c:pt>
                <c:pt idx="2">
                  <c:v>2018</c:v>
                </c:pt>
                <c:pt idx="3">
                  <c:v>2019</c:v>
                </c:pt>
                <c:pt idx="4">
                  <c:v>2020</c:v>
                </c:pt>
                <c:pt idx="5">
                  <c:v>2021</c:v>
                </c:pt>
              </c:numCache>
            </c:numRef>
          </c:cat>
          <c:val>
            <c:numRef>
              <c:f>analysis_year!$J$155:$O$155</c:f>
              <c:numCache>
                <c:formatCode>0%</c:formatCode>
                <c:ptCount val="6"/>
                <c:pt idx="0">
                  <c:v>0.21777363956135046</c:v>
                </c:pt>
                <c:pt idx="1">
                  <c:v>0.27136040334924466</c:v>
                </c:pt>
                <c:pt idx="2">
                  <c:v>0.30776567840394248</c:v>
                </c:pt>
                <c:pt idx="3">
                  <c:v>0.3356643356643379</c:v>
                </c:pt>
                <c:pt idx="4">
                  <c:v>0.36533408408408657</c:v>
                </c:pt>
                <c:pt idx="5">
                  <c:v>0.41080755323423312</c:v>
                </c:pt>
              </c:numCache>
            </c:numRef>
          </c:val>
          <c:smooth val="0"/>
          <c:extLst>
            <c:ext xmlns:c16="http://schemas.microsoft.com/office/drawing/2014/chart" uri="{C3380CC4-5D6E-409C-BE32-E72D297353CC}">
              <c16:uniqueId val="{00000000-2FF9-4E43-A18B-0581B5E37B64}"/>
            </c:ext>
          </c:extLst>
        </c:ser>
        <c:ser>
          <c:idx val="1"/>
          <c:order val="1"/>
          <c:tx>
            <c:strRef>
              <c:f>analysis_year!$C$156</c:f>
              <c:strCache>
                <c:ptCount val="1"/>
                <c:pt idx="0">
                  <c:v>Between 35 and 50</c:v>
                </c:pt>
              </c:strCache>
            </c:strRef>
          </c:tx>
          <c:spPr>
            <a:ln w="28575" cap="rnd">
              <a:solidFill>
                <a:schemeClr val="accent1"/>
              </a:solidFill>
              <a:round/>
            </a:ln>
            <a:effectLst/>
          </c:spPr>
          <c:marker>
            <c:symbol val="none"/>
          </c:marker>
          <c:cat>
            <c:numRef>
              <c:f>[0]!years</c:f>
              <c:numCache>
                <c:formatCode>General</c:formatCode>
                <c:ptCount val="6"/>
                <c:pt idx="0">
                  <c:v>2016</c:v>
                </c:pt>
                <c:pt idx="1">
                  <c:v>2017</c:v>
                </c:pt>
                <c:pt idx="2">
                  <c:v>2018</c:v>
                </c:pt>
                <c:pt idx="3">
                  <c:v>2019</c:v>
                </c:pt>
                <c:pt idx="4">
                  <c:v>2020</c:v>
                </c:pt>
                <c:pt idx="5">
                  <c:v>2021</c:v>
                </c:pt>
              </c:numCache>
            </c:numRef>
          </c:cat>
          <c:val>
            <c:numRef>
              <c:f>analysis_year!$J$156:$O$156</c:f>
              <c:numCache>
                <c:formatCode>0%</c:formatCode>
                <c:ptCount val="6"/>
                <c:pt idx="0">
                  <c:v>0.42116697703290318</c:v>
                </c:pt>
                <c:pt idx="1">
                  <c:v>0.4054200054019988</c:v>
                </c:pt>
                <c:pt idx="2">
                  <c:v>0.39368889595422318</c:v>
                </c:pt>
                <c:pt idx="3">
                  <c:v>0.38086124401913884</c:v>
                </c:pt>
                <c:pt idx="4">
                  <c:v>0.37640765765766115</c:v>
                </c:pt>
                <c:pt idx="5">
                  <c:v>0.36293022632918182</c:v>
                </c:pt>
              </c:numCache>
            </c:numRef>
          </c:val>
          <c:smooth val="0"/>
          <c:extLst>
            <c:ext xmlns:c16="http://schemas.microsoft.com/office/drawing/2014/chart" uri="{C3380CC4-5D6E-409C-BE32-E72D297353CC}">
              <c16:uniqueId val="{00000001-2FF9-4E43-A18B-0581B5E37B64}"/>
            </c:ext>
          </c:extLst>
        </c:ser>
        <c:ser>
          <c:idx val="2"/>
          <c:order val="2"/>
          <c:tx>
            <c:strRef>
              <c:f>analysis_year!$C$157</c:f>
              <c:strCache>
                <c:ptCount val="1"/>
                <c:pt idx="0">
                  <c:v>Over 50</c:v>
                </c:pt>
              </c:strCache>
            </c:strRef>
          </c:tx>
          <c:spPr>
            <a:ln w="28575" cap="rnd">
              <a:solidFill>
                <a:schemeClr val="accent6"/>
              </a:solidFill>
              <a:round/>
            </a:ln>
            <a:effectLst/>
          </c:spPr>
          <c:marker>
            <c:symbol val="none"/>
          </c:marker>
          <c:cat>
            <c:numRef>
              <c:f>[0]!years</c:f>
              <c:numCache>
                <c:formatCode>General</c:formatCode>
                <c:ptCount val="6"/>
                <c:pt idx="0">
                  <c:v>2016</c:v>
                </c:pt>
                <c:pt idx="1">
                  <c:v>2017</c:v>
                </c:pt>
                <c:pt idx="2">
                  <c:v>2018</c:v>
                </c:pt>
                <c:pt idx="3">
                  <c:v>2019</c:v>
                </c:pt>
                <c:pt idx="4">
                  <c:v>2020</c:v>
                </c:pt>
                <c:pt idx="5">
                  <c:v>2021</c:v>
                </c:pt>
              </c:numCache>
            </c:numRef>
          </c:cat>
          <c:val>
            <c:numRef>
              <c:f>analysis_year!$J$157:$O$157</c:f>
              <c:numCache>
                <c:formatCode>0%</c:formatCode>
                <c:ptCount val="6"/>
                <c:pt idx="0">
                  <c:v>0.36105938340575405</c:v>
                </c:pt>
                <c:pt idx="1">
                  <c:v>0.32321959124876554</c:v>
                </c:pt>
                <c:pt idx="2">
                  <c:v>0.29854542564184283</c:v>
                </c:pt>
                <c:pt idx="3">
                  <c:v>0.28347442031652581</c:v>
                </c:pt>
                <c:pt idx="4">
                  <c:v>0.25825825825825827</c:v>
                </c:pt>
                <c:pt idx="5">
                  <c:v>0.22626222043658764</c:v>
                </c:pt>
              </c:numCache>
            </c:numRef>
          </c:val>
          <c:smooth val="0"/>
          <c:extLst>
            <c:ext xmlns:c16="http://schemas.microsoft.com/office/drawing/2014/chart" uri="{C3380CC4-5D6E-409C-BE32-E72D297353CC}">
              <c16:uniqueId val="{00000002-2FF9-4E43-A18B-0581B5E37B64}"/>
            </c:ext>
          </c:extLst>
        </c:ser>
        <c:dLbls>
          <c:showLegendKey val="0"/>
          <c:showVal val="0"/>
          <c:showCatName val="0"/>
          <c:showSerName val="0"/>
          <c:showPercent val="0"/>
          <c:showBubbleSize val="0"/>
        </c:dLbls>
        <c:smooth val="0"/>
        <c:axId val="161466240"/>
        <c:axId val="161467776"/>
      </c:lineChart>
      <c:catAx>
        <c:axId val="16146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61467776"/>
        <c:crosses val="autoZero"/>
        <c:auto val="1"/>
        <c:lblAlgn val="ctr"/>
        <c:lblOffset val="100"/>
        <c:noMultiLvlLbl val="0"/>
      </c:catAx>
      <c:valAx>
        <c:axId val="161467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fr-FR"/>
          </a:p>
        </c:txPr>
        <c:crossAx val="161466240"/>
        <c:crosses val="autoZero"/>
        <c:crossBetween val="between"/>
      </c:valAx>
      <c:spPr>
        <a:noFill/>
        <a:ln>
          <a:noFill/>
        </a:ln>
        <a:effectLst/>
      </c:spPr>
    </c:plotArea>
    <c:legend>
      <c:legendPos val="b"/>
      <c:overlay val="0"/>
      <c:spPr>
        <a:noFill/>
        <a:ln>
          <a:noFill/>
        </a:ln>
        <a:effectLst/>
      </c:spPr>
      <c:txPr>
        <a:bodyPr rot="0" vert="horz"/>
        <a:lstStyle/>
        <a:p>
          <a:pPr>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fr-FR" sz="1400"/>
              <a:t>PAR30 by age (number of loans)</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0-4D4C-4AFA-A65D-2206363EF22B}"/>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1-8B4C-4E6F-A333-6075BB8D2679}"/>
              </c:ext>
            </c:extLst>
          </c:dPt>
          <c:dPt>
            <c:idx val="3"/>
            <c:invertIfNegative val="0"/>
            <c:bubble3D val="0"/>
            <c:spPr>
              <a:solidFill>
                <a:schemeClr val="tx1"/>
              </a:solidFill>
              <a:ln>
                <a:noFill/>
              </a:ln>
              <a:effectLst/>
            </c:spPr>
            <c:extLst>
              <c:ext xmlns:c16="http://schemas.microsoft.com/office/drawing/2014/chart" uri="{C3380CC4-5D6E-409C-BE32-E72D297353CC}">
                <c16:uniqueId val="{00000002-8B4C-4E6F-A333-6075BB8D267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'[KRK Database_md_active.xlsb]analysis'!$B$258:$B$261</c:f>
              <c:strCache>
                <c:ptCount val="4"/>
                <c:pt idx="0">
                  <c:v>Below 35</c:v>
                </c:pt>
                <c:pt idx="1">
                  <c:v>Between 35 and 50</c:v>
                </c:pt>
                <c:pt idx="2">
                  <c:v>Over 50</c:v>
                </c:pt>
                <c:pt idx="3">
                  <c:v>Average</c:v>
                </c:pt>
              </c:strCache>
            </c:strRef>
          </c:cat>
          <c:val>
            <c:numRef>
              <c:f>'[KRK Database_md_active.xlsb]analysis'!$G$258:$G$261</c:f>
              <c:numCache>
                <c:formatCode>0.0%</c:formatCode>
                <c:ptCount val="4"/>
                <c:pt idx="0">
                  <c:v>2.1088904203997245E-2</c:v>
                </c:pt>
                <c:pt idx="1">
                  <c:v>1.4447236180904417E-2</c:v>
                </c:pt>
                <c:pt idx="2">
                  <c:v>9.3953264273669984E-3</c:v>
                </c:pt>
                <c:pt idx="3">
                  <c:v>1.5978395409024418E-2</c:v>
                </c:pt>
              </c:numCache>
            </c:numRef>
          </c:val>
          <c:extLst>
            <c:ext xmlns:c16="http://schemas.microsoft.com/office/drawing/2014/chart" uri="{C3380CC4-5D6E-409C-BE32-E72D297353CC}">
              <c16:uniqueId val="{00000000-070E-4A4D-8C5A-AF79BE2A3AF8}"/>
            </c:ext>
          </c:extLst>
        </c:ser>
        <c:dLbls>
          <c:showLegendKey val="0"/>
          <c:showVal val="1"/>
          <c:showCatName val="0"/>
          <c:showSerName val="0"/>
          <c:showPercent val="0"/>
          <c:showBubbleSize val="0"/>
        </c:dLbls>
        <c:gapWidth val="219"/>
        <c:overlap val="-27"/>
        <c:axId val="161564160"/>
        <c:axId val="161565696"/>
      </c:barChart>
      <c:catAx>
        <c:axId val="16156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61565696"/>
        <c:crosses val="autoZero"/>
        <c:auto val="1"/>
        <c:lblAlgn val="ctr"/>
        <c:lblOffset val="100"/>
        <c:noMultiLvlLbl val="0"/>
      </c:catAx>
      <c:valAx>
        <c:axId val="161565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fr-FR"/>
          </a:p>
        </c:txPr>
        <c:crossAx val="161564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fr-FR"/>
              <a:t>Number of disbursed loans per rural / urban</a:t>
            </a:r>
          </a:p>
        </c:rich>
      </c:tx>
      <c:overlay val="0"/>
      <c:spPr>
        <a:noFill/>
        <a:ln>
          <a:noFill/>
        </a:ln>
        <a:effectLst/>
      </c:spPr>
    </c:title>
    <c:autoTitleDeleted val="0"/>
    <c:plotArea>
      <c:layout/>
      <c:barChart>
        <c:barDir val="col"/>
        <c:grouping val="clustered"/>
        <c:varyColors val="0"/>
        <c:ser>
          <c:idx val="0"/>
          <c:order val="0"/>
          <c:tx>
            <c:strRef>
              <c:f>analysis_year!$P$228</c:f>
              <c:strCache>
                <c:ptCount val="1"/>
                <c:pt idx="0">
                  <c:v>Rural</c:v>
                </c:pt>
              </c:strCache>
            </c:strRef>
          </c:tx>
          <c:spPr>
            <a:solidFill>
              <a:srgbClr val="C00000"/>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38100" cap="rnd">
                <a:solidFill>
                  <a:schemeClr val="accent1"/>
                </a:solidFill>
                <a:prstDash val="sysDot"/>
              </a:ln>
              <a:effectLst/>
            </c:spPr>
            <c:trendlineType val="linear"/>
            <c:dispRSqr val="0"/>
            <c:dispEq val="0"/>
          </c:trendline>
          <c:cat>
            <c:numRef>
              <c:f>Feuil2!$B$3:$G$3</c:f>
              <c:numCache>
                <c:formatCode>General</c:formatCode>
                <c:ptCount val="6"/>
                <c:pt idx="0">
                  <c:v>2016</c:v>
                </c:pt>
                <c:pt idx="1">
                  <c:v>2017</c:v>
                </c:pt>
                <c:pt idx="2">
                  <c:v>2018</c:v>
                </c:pt>
                <c:pt idx="3">
                  <c:v>2019</c:v>
                </c:pt>
                <c:pt idx="4">
                  <c:v>2020</c:v>
                </c:pt>
                <c:pt idx="5">
                  <c:v>2021</c:v>
                </c:pt>
              </c:numCache>
            </c:numRef>
          </c:cat>
          <c:val>
            <c:numRef>
              <c:f>analysis_year!$J$228:$O$228</c:f>
              <c:numCache>
                <c:formatCode>0%</c:formatCode>
                <c:ptCount val="6"/>
                <c:pt idx="0">
                  <c:v>0.84243740947651569</c:v>
                </c:pt>
                <c:pt idx="1">
                  <c:v>0.86134869901863764</c:v>
                </c:pt>
                <c:pt idx="2">
                  <c:v>0.75661712105556</c:v>
                </c:pt>
                <c:pt idx="3">
                  <c:v>0.65793154214206861</c:v>
                </c:pt>
                <c:pt idx="4">
                  <c:v>0.6417042042042097</c:v>
                </c:pt>
                <c:pt idx="5">
                  <c:v>0.62173563680193322</c:v>
                </c:pt>
              </c:numCache>
            </c:numRef>
          </c:val>
          <c:extLst>
            <c:ext xmlns:c16="http://schemas.microsoft.com/office/drawing/2014/chart" uri="{C3380CC4-5D6E-409C-BE32-E72D297353CC}">
              <c16:uniqueId val="{00000004-22E2-47BD-8738-9EDAE45C9B71}"/>
            </c:ext>
          </c:extLst>
        </c:ser>
        <c:ser>
          <c:idx val="1"/>
          <c:order val="1"/>
          <c:tx>
            <c:strRef>
              <c:f>analysis_year!$P$229</c:f>
              <c:strCache>
                <c:ptCount val="1"/>
                <c:pt idx="0">
                  <c:v>Urban</c:v>
                </c:pt>
              </c:strCache>
            </c:strRef>
          </c:tx>
          <c:spPr>
            <a:solidFill>
              <a:schemeClr val="accent1">
                <a:lumMod val="60000"/>
                <a:lumOff val="4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Feuil2!$B$3:$G$3</c:f>
              <c:numCache>
                <c:formatCode>General</c:formatCode>
                <c:ptCount val="6"/>
                <c:pt idx="0">
                  <c:v>2016</c:v>
                </c:pt>
                <c:pt idx="1">
                  <c:v>2017</c:v>
                </c:pt>
                <c:pt idx="2">
                  <c:v>2018</c:v>
                </c:pt>
                <c:pt idx="3">
                  <c:v>2019</c:v>
                </c:pt>
                <c:pt idx="4">
                  <c:v>2020</c:v>
                </c:pt>
                <c:pt idx="5">
                  <c:v>2021</c:v>
                </c:pt>
              </c:numCache>
            </c:numRef>
          </c:cat>
          <c:val>
            <c:numRef>
              <c:f>analysis_year!$J$229:$O$229</c:f>
              <c:numCache>
                <c:formatCode>0%</c:formatCode>
                <c:ptCount val="6"/>
                <c:pt idx="0">
                  <c:v>0.15735567970204842</c:v>
                </c:pt>
                <c:pt idx="1">
                  <c:v>0.13856126766903754</c:v>
                </c:pt>
                <c:pt idx="2">
                  <c:v>0.19171766950162944</c:v>
                </c:pt>
                <c:pt idx="3">
                  <c:v>0.23960250276039749</c:v>
                </c:pt>
                <c:pt idx="4">
                  <c:v>0.23855105105105104</c:v>
                </c:pt>
                <c:pt idx="5">
                  <c:v>0.24085978304540123</c:v>
                </c:pt>
              </c:numCache>
            </c:numRef>
          </c:val>
          <c:extLst>
            <c:ext xmlns:c16="http://schemas.microsoft.com/office/drawing/2014/chart" uri="{C3380CC4-5D6E-409C-BE32-E72D297353CC}">
              <c16:uniqueId val="{00000008-22E2-47BD-8738-9EDAE45C9B71}"/>
            </c:ext>
          </c:extLst>
        </c:ser>
        <c:dLbls>
          <c:showLegendKey val="0"/>
          <c:showVal val="1"/>
          <c:showCatName val="0"/>
          <c:showSerName val="0"/>
          <c:showPercent val="0"/>
          <c:showBubbleSize val="0"/>
        </c:dLbls>
        <c:gapWidth val="219"/>
        <c:overlap val="-27"/>
        <c:axId val="161703808"/>
        <c:axId val="161705344"/>
      </c:barChart>
      <c:catAx>
        <c:axId val="16170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61705344"/>
        <c:crosses val="autoZero"/>
        <c:auto val="1"/>
        <c:lblAlgn val="ctr"/>
        <c:lblOffset val="100"/>
        <c:noMultiLvlLbl val="0"/>
      </c:catAx>
      <c:valAx>
        <c:axId val="16170534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crossAx val="161703808"/>
        <c:crosses val="autoZero"/>
        <c:crossBetween val="between"/>
      </c:valAx>
      <c:spPr>
        <a:noFill/>
        <a:ln>
          <a:noFill/>
        </a:ln>
        <a:effectLst/>
      </c:spPr>
    </c:plotArea>
    <c:legend>
      <c:legendPos val="b"/>
      <c:overlay val="0"/>
      <c:spPr>
        <a:noFill/>
        <a:ln>
          <a:noFill/>
        </a:ln>
        <a:effectLst/>
      </c:spPr>
      <c:txPr>
        <a:bodyPr rot="0" vert="horz"/>
        <a:lstStyle/>
        <a:p>
          <a:pPr>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fr-FR"/>
              <a:t>PAR30 per rural / urban</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0-E57E-499D-8AA3-AEA5D7C3235D}"/>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1-3546-4298-9138-E3E65265B198}"/>
              </c:ext>
            </c:extLst>
          </c:dPt>
          <c:dPt>
            <c:idx val="3"/>
            <c:invertIfNegative val="0"/>
            <c:bubble3D val="0"/>
            <c:spPr>
              <a:solidFill>
                <a:schemeClr val="tx1"/>
              </a:solidFill>
              <a:ln>
                <a:noFill/>
              </a:ln>
              <a:effectLst/>
            </c:spPr>
            <c:extLst>
              <c:ext xmlns:c16="http://schemas.microsoft.com/office/drawing/2014/chart" uri="{C3380CC4-5D6E-409C-BE32-E72D297353CC}">
                <c16:uniqueId val="{00000002-3546-4298-9138-E3E65265B19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'[KRK Database_md_active.xlsb]analysis'!$E$391:$E$394</c:f>
              <c:strCache>
                <c:ptCount val="4"/>
                <c:pt idx="0">
                  <c:v>Rural</c:v>
                </c:pt>
                <c:pt idx="1">
                  <c:v>Urban</c:v>
                </c:pt>
                <c:pt idx="2">
                  <c:v>N/A</c:v>
                </c:pt>
                <c:pt idx="3">
                  <c:v>Average</c:v>
                </c:pt>
              </c:strCache>
            </c:strRef>
          </c:cat>
          <c:val>
            <c:numRef>
              <c:f>'[KRK Database_md_active.xlsb]analysis'!$I$391:$I$394</c:f>
              <c:numCache>
                <c:formatCode>0.0%</c:formatCode>
                <c:ptCount val="4"/>
                <c:pt idx="0">
                  <c:v>1.2155377433277549E-2</c:v>
                </c:pt>
                <c:pt idx="1">
                  <c:v>2.6207231254549882E-2</c:v>
                </c:pt>
                <c:pt idx="2">
                  <c:v>1.6521739130434785E-2</c:v>
                </c:pt>
                <c:pt idx="3">
                  <c:v>1.5978395409024418E-2</c:v>
                </c:pt>
              </c:numCache>
            </c:numRef>
          </c:val>
          <c:extLst>
            <c:ext xmlns:c16="http://schemas.microsoft.com/office/drawing/2014/chart" uri="{C3380CC4-5D6E-409C-BE32-E72D297353CC}">
              <c16:uniqueId val="{00000000-BB1B-4961-8CC2-4AF5B88205B4}"/>
            </c:ext>
          </c:extLst>
        </c:ser>
        <c:dLbls>
          <c:showLegendKey val="0"/>
          <c:showVal val="1"/>
          <c:showCatName val="0"/>
          <c:showSerName val="0"/>
          <c:showPercent val="0"/>
          <c:showBubbleSize val="0"/>
        </c:dLbls>
        <c:gapWidth val="219"/>
        <c:overlap val="-27"/>
        <c:axId val="161757056"/>
        <c:axId val="161758592"/>
      </c:barChart>
      <c:catAx>
        <c:axId val="16175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61758592"/>
        <c:crosses val="autoZero"/>
        <c:auto val="1"/>
        <c:lblAlgn val="ctr"/>
        <c:lblOffset val="100"/>
        <c:noMultiLvlLbl val="0"/>
      </c:catAx>
      <c:valAx>
        <c:axId val="161758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fr-FR"/>
          </a:p>
        </c:txPr>
        <c:crossAx val="16175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sz="12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fr-FR"/>
              <a:t>Number of active loans by gender</a:t>
            </a:r>
          </a:p>
        </c:rich>
      </c:tx>
      <c:overlay val="0"/>
      <c:spPr>
        <a:noFill/>
        <a:ln>
          <a:noFill/>
        </a:ln>
        <a:effectLst/>
      </c:spPr>
    </c:title>
    <c:autoTitleDeleted val="0"/>
    <c:plotArea>
      <c:layout/>
      <c:pieChart>
        <c:varyColors val="1"/>
        <c:ser>
          <c:idx val="0"/>
          <c:order val="0"/>
          <c:spPr>
            <a:ln>
              <a:noFill/>
            </a:ln>
          </c:spPr>
          <c:explosion val="1"/>
          <c:dPt>
            <c:idx val="0"/>
            <c:bubble3D val="0"/>
            <c:spPr>
              <a:solidFill>
                <a:srgbClr val="C00000"/>
              </a:solidFill>
              <a:ln w="19050">
                <a:noFill/>
              </a:ln>
              <a:effectLst/>
            </c:spPr>
            <c:extLst>
              <c:ext xmlns:c16="http://schemas.microsoft.com/office/drawing/2014/chart" uri="{C3380CC4-5D6E-409C-BE32-E72D297353CC}">
                <c16:uniqueId val="{00000001-ADFE-458B-838C-DC438D29AAF3}"/>
              </c:ext>
            </c:extLst>
          </c:dPt>
          <c:dPt>
            <c:idx val="1"/>
            <c:bubble3D val="0"/>
            <c:spPr>
              <a:solidFill>
                <a:schemeClr val="accent1"/>
              </a:solidFill>
              <a:ln w="19050">
                <a:noFill/>
              </a:ln>
              <a:effectLst/>
            </c:spPr>
            <c:extLst>
              <c:ext xmlns:c16="http://schemas.microsoft.com/office/drawing/2014/chart" uri="{C3380CC4-5D6E-409C-BE32-E72D297353CC}">
                <c16:uniqueId val="{00000003-ADFE-458B-838C-DC438D29AAF3}"/>
              </c:ext>
            </c:extLst>
          </c:dPt>
          <c:dLbls>
            <c:dLbl>
              <c:idx val="0"/>
              <c:spPr>
                <a:noFill/>
                <a:ln>
                  <a:noFill/>
                </a:ln>
                <a:effectLst/>
              </c:spPr>
              <c:txPr>
                <a:bodyPr rot="0" vert="horz"/>
                <a:lstStyle/>
                <a:p>
                  <a:pPr>
                    <a:defRPr>
                      <a:solidFill>
                        <a:srgbClr val="FFFFFF"/>
                      </a:solidFill>
                    </a:defRPr>
                  </a:pPr>
                  <a:endParaRPr lang="fr-FR"/>
                </a:p>
              </c:txPr>
              <c:dLblPos val="bestFit"/>
              <c:showLegendKey val="0"/>
              <c:showVal val="1"/>
              <c:showCatName val="0"/>
              <c:showSerName val="0"/>
              <c:showPercent val="0"/>
              <c:showBubbleSize val="0"/>
              <c:extLst>
                <c:ext xmlns:c16="http://schemas.microsoft.com/office/drawing/2014/chart" uri="{C3380CC4-5D6E-409C-BE32-E72D297353CC}">
                  <c16:uniqueId val="{00000001-ADFE-458B-838C-DC438D29AAF3}"/>
                </c:ext>
              </c:extLst>
            </c:dLbl>
            <c:spPr>
              <a:noFill/>
              <a:ln>
                <a:noFill/>
              </a:ln>
              <a:effectLst/>
            </c:spPr>
            <c:txPr>
              <a:bodyPr rot="0" vert="horz"/>
              <a:lstStyle/>
              <a:p>
                <a:pPr>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analysis!$B$237:$B$238</c:f>
              <c:strCache>
                <c:ptCount val="2"/>
                <c:pt idx="0">
                  <c:v>F</c:v>
                </c:pt>
                <c:pt idx="1">
                  <c:v>M</c:v>
                </c:pt>
              </c:strCache>
            </c:strRef>
          </c:cat>
          <c:val>
            <c:numRef>
              <c:f>analysis!$D$237:$D$238</c:f>
              <c:numCache>
                <c:formatCode>0%</c:formatCode>
                <c:ptCount val="2"/>
                <c:pt idx="0">
                  <c:v>0.1763249690559244</c:v>
                </c:pt>
                <c:pt idx="1">
                  <c:v>0.82350624507707859</c:v>
                </c:pt>
              </c:numCache>
            </c:numRef>
          </c:val>
          <c:extLst>
            <c:ext xmlns:c16="http://schemas.microsoft.com/office/drawing/2014/chart" uri="{C3380CC4-5D6E-409C-BE32-E72D297353CC}">
              <c16:uniqueId val="{00000004-ADFE-458B-838C-DC438D29AAF3}"/>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vert="horz"/>
        <a:lstStyle/>
        <a:p>
          <a:pPr>
            <a:defRPr/>
          </a:pPr>
          <a:endParaRPr lang="fr-FR"/>
        </a:p>
      </c:txPr>
    </c:legend>
    <c:plotVisOnly val="1"/>
    <c:dispBlanksAs val="zero"/>
    <c:showDLblsOverMax val="0"/>
  </c:chart>
  <c:spPr>
    <a:noFill/>
    <a:ln>
      <a:noFill/>
    </a:ln>
    <a:effectLst/>
  </c:spPr>
  <c:txPr>
    <a:bodyPr/>
    <a:lstStyle/>
    <a:p>
      <a:pPr>
        <a:defRPr sz="12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PAR30 by gender</a:t>
            </a:r>
          </a:p>
        </c:rich>
      </c:tx>
      <c:overlay val="0"/>
      <c:spPr>
        <a:noFill/>
        <a:ln>
          <a:noFill/>
        </a:ln>
        <a:effectLst/>
      </c:spPr>
    </c:title>
    <c:autoTitleDeleted val="0"/>
    <c:plotArea>
      <c:layout/>
      <c:barChart>
        <c:barDir val="col"/>
        <c:grouping val="clustered"/>
        <c:varyColors val="0"/>
        <c:ser>
          <c:idx val="0"/>
          <c:order val="0"/>
          <c:tx>
            <c:v>PAR by gender</c:v>
          </c:tx>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0-65D5-485C-8643-0C33B3530396}"/>
              </c:ext>
            </c:extLst>
          </c:dPt>
          <c:dLbls>
            <c:numFmt formatCode="0.0%" sourceLinked="0"/>
            <c:spPr>
              <a:noFill/>
              <a:ln>
                <a:noFill/>
              </a:ln>
              <a:effectLst/>
            </c:spPr>
            <c:txPr>
              <a:bodyPr rot="0" vert="horz"/>
              <a:lstStyle/>
              <a:p>
                <a:pPr>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gender!$P$108:$P$109</c:f>
              <c:strCache>
                <c:ptCount val="2"/>
                <c:pt idx="0">
                  <c:v>M</c:v>
                </c:pt>
                <c:pt idx="1">
                  <c:v>F</c:v>
                </c:pt>
              </c:strCache>
            </c:strRef>
          </c:cat>
          <c:val>
            <c:numRef>
              <c:f>gender!$Q$108:$Q$109</c:f>
              <c:numCache>
                <c:formatCode>0.0%</c:formatCode>
                <c:ptCount val="2"/>
                <c:pt idx="0">
                  <c:v>1.5781922525107604E-2</c:v>
                </c:pt>
                <c:pt idx="1">
                  <c:v>1.691129546904914E-2</c:v>
                </c:pt>
              </c:numCache>
            </c:numRef>
          </c:val>
          <c:extLst>
            <c:ext xmlns:c16="http://schemas.microsoft.com/office/drawing/2014/chart" uri="{C3380CC4-5D6E-409C-BE32-E72D297353CC}">
              <c16:uniqueId val="{00000000-347E-4BC3-9F51-2DB9B7F1948B}"/>
            </c:ext>
          </c:extLst>
        </c:ser>
        <c:dLbls>
          <c:showLegendKey val="0"/>
          <c:showVal val="1"/>
          <c:showCatName val="0"/>
          <c:showSerName val="0"/>
          <c:showPercent val="0"/>
          <c:showBubbleSize val="0"/>
        </c:dLbls>
        <c:gapWidth val="219"/>
        <c:overlap val="-27"/>
        <c:axId val="161882496"/>
        <c:axId val="161884032"/>
      </c:barChart>
      <c:catAx>
        <c:axId val="16188249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61884032"/>
        <c:crosses val="autoZero"/>
        <c:auto val="1"/>
        <c:lblAlgn val="ctr"/>
        <c:lblOffset val="100"/>
        <c:noMultiLvlLbl val="0"/>
      </c:catAx>
      <c:valAx>
        <c:axId val="161884032"/>
        <c:scaling>
          <c:orientation val="minMax"/>
          <c:max val="5.0000000000000024E-2"/>
          <c:min val="0"/>
        </c:scaling>
        <c:delete val="0"/>
        <c:axPos val="r"/>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fr-FR"/>
          </a:p>
        </c:txPr>
        <c:crossAx val="161882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sz="120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A76B4-CBF2-4DE6-B901-53C65B0ABCD2}"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IN"/>
        </a:p>
      </dgm:t>
    </dgm:pt>
    <dgm:pt modelId="{BA6D4B20-23CC-4F6B-9BFF-93A1E64AB933}">
      <dgm:prSet phldrT="[Text]"/>
      <dgm:spPr>
        <a:solidFill>
          <a:schemeClr val="tx1"/>
        </a:solidFill>
      </dgm:spPr>
      <dgm:t>
        <a:bodyPr/>
        <a:lstStyle/>
        <a:p>
          <a:r>
            <a:rPr lang="en-IN" b="1" dirty="0">
              <a:solidFill>
                <a:srgbClr val="FFFFFF"/>
              </a:solidFill>
            </a:rPr>
            <a:t>Identify E&amp;S objectives / issues</a:t>
          </a:r>
        </a:p>
      </dgm:t>
    </dgm:pt>
    <dgm:pt modelId="{2BD99A15-F3FC-4524-9471-E565F9B509C5}" type="parTrans" cxnId="{CEF57423-31F5-4045-BE22-722F5C8B478C}">
      <dgm:prSet/>
      <dgm:spPr/>
      <dgm:t>
        <a:bodyPr/>
        <a:lstStyle/>
        <a:p>
          <a:endParaRPr lang="en-IN" b="1"/>
        </a:p>
      </dgm:t>
    </dgm:pt>
    <dgm:pt modelId="{92F0422B-1DA6-4BAC-97CF-45ADC55E4FB2}" type="sibTrans" cxnId="{CEF57423-31F5-4045-BE22-722F5C8B478C}">
      <dgm:prSet/>
      <dgm:spPr>
        <a:solidFill>
          <a:schemeClr val="tx1"/>
        </a:solidFill>
      </dgm:spPr>
      <dgm:t>
        <a:bodyPr/>
        <a:lstStyle/>
        <a:p>
          <a:endParaRPr lang="en-IN" b="1"/>
        </a:p>
      </dgm:t>
    </dgm:pt>
    <dgm:pt modelId="{F3D4BF97-2485-4DB6-9E7C-1F5179C33A19}">
      <dgm:prSet phldrT="[Text]"/>
      <dgm:spPr>
        <a:solidFill>
          <a:schemeClr val="bg2"/>
        </a:solidFill>
      </dgm:spPr>
      <dgm:t>
        <a:bodyPr/>
        <a:lstStyle/>
        <a:p>
          <a:r>
            <a:rPr lang="en-IN" b="1" dirty="0"/>
            <a:t>Data collection</a:t>
          </a:r>
        </a:p>
      </dgm:t>
    </dgm:pt>
    <dgm:pt modelId="{A440C9E4-92EC-4319-AFE5-3A2FF26C5013}" type="parTrans" cxnId="{B142CBFA-CCF3-4D02-8846-1B87E7ACF500}">
      <dgm:prSet/>
      <dgm:spPr/>
      <dgm:t>
        <a:bodyPr/>
        <a:lstStyle/>
        <a:p>
          <a:endParaRPr lang="en-IN" b="1"/>
        </a:p>
      </dgm:t>
    </dgm:pt>
    <dgm:pt modelId="{66218ABC-9A49-436F-8ABE-1DDD075563EB}" type="sibTrans" cxnId="{B142CBFA-CCF3-4D02-8846-1B87E7ACF500}">
      <dgm:prSet/>
      <dgm:spPr>
        <a:solidFill>
          <a:schemeClr val="bg2"/>
        </a:solidFill>
      </dgm:spPr>
      <dgm:t>
        <a:bodyPr/>
        <a:lstStyle/>
        <a:p>
          <a:endParaRPr lang="en-IN" b="1"/>
        </a:p>
      </dgm:t>
    </dgm:pt>
    <dgm:pt modelId="{788CCC9F-B06E-44E7-A285-ACA631138DC1}">
      <dgm:prSet phldrT="[Text]"/>
      <dgm:spPr>
        <a:solidFill>
          <a:schemeClr val="accent6"/>
        </a:solidFill>
      </dgm:spPr>
      <dgm:t>
        <a:bodyPr/>
        <a:lstStyle/>
        <a:p>
          <a:r>
            <a:rPr lang="en-IN" b="1" dirty="0"/>
            <a:t>Data entry</a:t>
          </a:r>
        </a:p>
      </dgm:t>
    </dgm:pt>
    <dgm:pt modelId="{61B0BAD9-6FFA-42C0-8583-25F5F83D6280}" type="parTrans" cxnId="{08DE8434-498C-441D-BE6F-37733AE0F734}">
      <dgm:prSet/>
      <dgm:spPr/>
      <dgm:t>
        <a:bodyPr/>
        <a:lstStyle/>
        <a:p>
          <a:endParaRPr lang="en-IN" b="1"/>
        </a:p>
      </dgm:t>
    </dgm:pt>
    <dgm:pt modelId="{FE2377DA-8069-41D2-9740-CD7BC14153D6}" type="sibTrans" cxnId="{08DE8434-498C-441D-BE6F-37733AE0F734}">
      <dgm:prSet/>
      <dgm:spPr>
        <a:solidFill>
          <a:schemeClr val="accent6"/>
        </a:solidFill>
      </dgm:spPr>
      <dgm:t>
        <a:bodyPr/>
        <a:lstStyle/>
        <a:p>
          <a:endParaRPr lang="en-IN" b="1"/>
        </a:p>
      </dgm:t>
    </dgm:pt>
    <dgm:pt modelId="{D602C1B0-B0F1-41F0-B9A3-3C1E25D83821}">
      <dgm:prSet phldrT="[Text]"/>
      <dgm:spPr>
        <a:solidFill>
          <a:schemeClr val="accent3"/>
        </a:solidFill>
      </dgm:spPr>
      <dgm:t>
        <a:bodyPr/>
        <a:lstStyle/>
        <a:p>
          <a:r>
            <a:rPr lang="en-IN" b="1" dirty="0"/>
            <a:t>Data </a:t>
          </a:r>
          <a:r>
            <a:rPr lang="pl-PL" b="1" dirty="0" err="1"/>
            <a:t>Cleaning</a:t>
          </a:r>
          <a:r>
            <a:rPr lang="pl-PL" b="1" dirty="0"/>
            <a:t> &amp; </a:t>
          </a:r>
          <a:r>
            <a:rPr lang="en-IN" b="1" dirty="0"/>
            <a:t>Analysis</a:t>
          </a:r>
        </a:p>
      </dgm:t>
    </dgm:pt>
    <dgm:pt modelId="{77BF9BF4-A07F-431F-B632-FE90B81D08E7}" type="parTrans" cxnId="{0518E637-E207-4C7D-90C8-5FC1769A11E5}">
      <dgm:prSet/>
      <dgm:spPr/>
      <dgm:t>
        <a:bodyPr/>
        <a:lstStyle/>
        <a:p>
          <a:endParaRPr lang="en-IN" b="1"/>
        </a:p>
      </dgm:t>
    </dgm:pt>
    <dgm:pt modelId="{D637849F-4722-47E4-A568-3E427A27958F}" type="sibTrans" cxnId="{0518E637-E207-4C7D-90C8-5FC1769A11E5}">
      <dgm:prSet/>
      <dgm:spPr/>
      <dgm:t>
        <a:bodyPr/>
        <a:lstStyle/>
        <a:p>
          <a:endParaRPr lang="en-IN" b="1"/>
        </a:p>
      </dgm:t>
    </dgm:pt>
    <dgm:pt modelId="{96984390-DE82-4B0A-B24C-D5A395329D17}">
      <dgm:prSet phldrT="[Text]"/>
      <dgm:spPr>
        <a:solidFill>
          <a:schemeClr val="accent2"/>
        </a:solidFill>
      </dgm:spPr>
      <dgm:t>
        <a:bodyPr/>
        <a:lstStyle/>
        <a:p>
          <a:r>
            <a:rPr lang="en-IN" b="1" dirty="0">
              <a:solidFill>
                <a:srgbClr val="FFFFFF"/>
              </a:solidFill>
            </a:rPr>
            <a:t>Reporting</a:t>
          </a:r>
        </a:p>
      </dgm:t>
    </dgm:pt>
    <dgm:pt modelId="{40868786-C21F-493F-BA4F-45A8ECBE138E}" type="parTrans" cxnId="{DCF4EEB0-964B-4728-B70F-20089A581EEF}">
      <dgm:prSet/>
      <dgm:spPr/>
      <dgm:t>
        <a:bodyPr/>
        <a:lstStyle/>
        <a:p>
          <a:endParaRPr lang="en-IN" b="1"/>
        </a:p>
      </dgm:t>
    </dgm:pt>
    <dgm:pt modelId="{0F616EDD-E78A-4CF6-85E7-FBF798DA21E6}" type="sibTrans" cxnId="{DCF4EEB0-964B-4728-B70F-20089A581EEF}">
      <dgm:prSet/>
      <dgm:spPr>
        <a:solidFill>
          <a:schemeClr val="accent2"/>
        </a:solidFill>
      </dgm:spPr>
      <dgm:t>
        <a:bodyPr/>
        <a:lstStyle/>
        <a:p>
          <a:endParaRPr lang="en-IN" b="1"/>
        </a:p>
      </dgm:t>
    </dgm:pt>
    <dgm:pt modelId="{0297E1CC-69B4-4DAC-8D30-F23BBBA960A2}" type="pres">
      <dgm:prSet presAssocID="{B80A76B4-CBF2-4DE6-B901-53C65B0ABCD2}" presName="cycle" presStyleCnt="0">
        <dgm:presLayoutVars>
          <dgm:dir/>
          <dgm:resizeHandles val="exact"/>
        </dgm:presLayoutVars>
      </dgm:prSet>
      <dgm:spPr/>
    </dgm:pt>
    <dgm:pt modelId="{D37968F8-8B0A-43A1-835F-C0736D4A4E35}" type="pres">
      <dgm:prSet presAssocID="{BA6D4B20-23CC-4F6B-9BFF-93A1E64AB933}" presName="node" presStyleLbl="node1" presStyleIdx="0" presStyleCnt="5">
        <dgm:presLayoutVars>
          <dgm:bulletEnabled val="1"/>
        </dgm:presLayoutVars>
      </dgm:prSet>
      <dgm:spPr/>
    </dgm:pt>
    <dgm:pt modelId="{A0BA36B0-D92F-48B8-AD67-593CA3417C91}" type="pres">
      <dgm:prSet presAssocID="{92F0422B-1DA6-4BAC-97CF-45ADC55E4FB2}" presName="sibTrans" presStyleLbl="sibTrans2D1" presStyleIdx="0" presStyleCnt="5"/>
      <dgm:spPr/>
    </dgm:pt>
    <dgm:pt modelId="{7FEE2596-89D1-486C-8622-911FA8AD610C}" type="pres">
      <dgm:prSet presAssocID="{92F0422B-1DA6-4BAC-97CF-45ADC55E4FB2}" presName="connectorText" presStyleLbl="sibTrans2D1" presStyleIdx="0" presStyleCnt="5"/>
      <dgm:spPr/>
    </dgm:pt>
    <dgm:pt modelId="{7CD1A2E9-A906-4E97-8467-8AED579C8358}" type="pres">
      <dgm:prSet presAssocID="{F3D4BF97-2485-4DB6-9E7C-1F5179C33A19}" presName="node" presStyleLbl="node1" presStyleIdx="1" presStyleCnt="5">
        <dgm:presLayoutVars>
          <dgm:bulletEnabled val="1"/>
        </dgm:presLayoutVars>
      </dgm:prSet>
      <dgm:spPr/>
    </dgm:pt>
    <dgm:pt modelId="{1FEDA837-7A64-474E-A9F3-EE96857D9F50}" type="pres">
      <dgm:prSet presAssocID="{66218ABC-9A49-436F-8ABE-1DDD075563EB}" presName="sibTrans" presStyleLbl="sibTrans2D1" presStyleIdx="1" presStyleCnt="5"/>
      <dgm:spPr/>
    </dgm:pt>
    <dgm:pt modelId="{10F5D870-3A56-41B4-9CDC-DD7EC5DD5824}" type="pres">
      <dgm:prSet presAssocID="{66218ABC-9A49-436F-8ABE-1DDD075563EB}" presName="connectorText" presStyleLbl="sibTrans2D1" presStyleIdx="1" presStyleCnt="5"/>
      <dgm:spPr/>
    </dgm:pt>
    <dgm:pt modelId="{41CD3DDA-A4F2-4D8E-A3B5-712128B9E79E}" type="pres">
      <dgm:prSet presAssocID="{788CCC9F-B06E-44E7-A285-ACA631138DC1}" presName="node" presStyleLbl="node1" presStyleIdx="2" presStyleCnt="5">
        <dgm:presLayoutVars>
          <dgm:bulletEnabled val="1"/>
        </dgm:presLayoutVars>
      </dgm:prSet>
      <dgm:spPr/>
    </dgm:pt>
    <dgm:pt modelId="{8846BB7E-B383-4B16-A2DF-FEB00502A011}" type="pres">
      <dgm:prSet presAssocID="{FE2377DA-8069-41D2-9740-CD7BC14153D6}" presName="sibTrans" presStyleLbl="sibTrans2D1" presStyleIdx="2" presStyleCnt="5"/>
      <dgm:spPr/>
    </dgm:pt>
    <dgm:pt modelId="{325FBF36-CAE4-4D0A-9263-34F2D887E62F}" type="pres">
      <dgm:prSet presAssocID="{FE2377DA-8069-41D2-9740-CD7BC14153D6}" presName="connectorText" presStyleLbl="sibTrans2D1" presStyleIdx="2" presStyleCnt="5"/>
      <dgm:spPr/>
    </dgm:pt>
    <dgm:pt modelId="{B1497FD3-BEEB-4339-BDB1-D6B24C343399}" type="pres">
      <dgm:prSet presAssocID="{D602C1B0-B0F1-41F0-B9A3-3C1E25D83821}" presName="node" presStyleLbl="node1" presStyleIdx="3" presStyleCnt="5">
        <dgm:presLayoutVars>
          <dgm:bulletEnabled val="1"/>
        </dgm:presLayoutVars>
      </dgm:prSet>
      <dgm:spPr/>
    </dgm:pt>
    <dgm:pt modelId="{34B5D5BE-8A99-4E11-816C-008A11652728}" type="pres">
      <dgm:prSet presAssocID="{D637849F-4722-47E4-A568-3E427A27958F}" presName="sibTrans" presStyleLbl="sibTrans2D1" presStyleIdx="3" presStyleCnt="5"/>
      <dgm:spPr/>
    </dgm:pt>
    <dgm:pt modelId="{9AF7482A-DE77-470C-A633-8C6FAC6D8D3D}" type="pres">
      <dgm:prSet presAssocID="{D637849F-4722-47E4-A568-3E427A27958F}" presName="connectorText" presStyleLbl="sibTrans2D1" presStyleIdx="3" presStyleCnt="5"/>
      <dgm:spPr/>
    </dgm:pt>
    <dgm:pt modelId="{58A225DB-7810-4451-B294-37C60347E119}" type="pres">
      <dgm:prSet presAssocID="{96984390-DE82-4B0A-B24C-D5A395329D17}" presName="node" presStyleLbl="node1" presStyleIdx="4" presStyleCnt="5">
        <dgm:presLayoutVars>
          <dgm:bulletEnabled val="1"/>
        </dgm:presLayoutVars>
      </dgm:prSet>
      <dgm:spPr/>
    </dgm:pt>
    <dgm:pt modelId="{75837D58-A8BF-4B6F-B642-235ABEBF6690}" type="pres">
      <dgm:prSet presAssocID="{0F616EDD-E78A-4CF6-85E7-FBF798DA21E6}" presName="sibTrans" presStyleLbl="sibTrans2D1" presStyleIdx="4" presStyleCnt="5"/>
      <dgm:spPr/>
    </dgm:pt>
    <dgm:pt modelId="{68EA4974-03CF-4453-94B6-60F71112A477}" type="pres">
      <dgm:prSet presAssocID="{0F616EDD-E78A-4CF6-85E7-FBF798DA21E6}" presName="connectorText" presStyleLbl="sibTrans2D1" presStyleIdx="4" presStyleCnt="5"/>
      <dgm:spPr/>
    </dgm:pt>
  </dgm:ptLst>
  <dgm:cxnLst>
    <dgm:cxn modelId="{E6ABD818-406A-42A8-8FC0-D39F064DC10E}" type="presOf" srcId="{0F616EDD-E78A-4CF6-85E7-FBF798DA21E6}" destId="{75837D58-A8BF-4B6F-B642-235ABEBF6690}" srcOrd="0" destOrd="0" presId="urn:microsoft.com/office/officeart/2005/8/layout/cycle2"/>
    <dgm:cxn modelId="{CEF57423-31F5-4045-BE22-722F5C8B478C}" srcId="{B80A76B4-CBF2-4DE6-B901-53C65B0ABCD2}" destId="{BA6D4B20-23CC-4F6B-9BFF-93A1E64AB933}" srcOrd="0" destOrd="0" parTransId="{2BD99A15-F3FC-4524-9471-E565F9B509C5}" sibTransId="{92F0422B-1DA6-4BAC-97CF-45ADC55E4FB2}"/>
    <dgm:cxn modelId="{9831F027-4F5C-4C87-832F-B718F700EC32}" type="presOf" srcId="{BA6D4B20-23CC-4F6B-9BFF-93A1E64AB933}" destId="{D37968F8-8B0A-43A1-835F-C0736D4A4E35}" srcOrd="0" destOrd="0" presId="urn:microsoft.com/office/officeart/2005/8/layout/cycle2"/>
    <dgm:cxn modelId="{08DE8434-498C-441D-BE6F-37733AE0F734}" srcId="{B80A76B4-CBF2-4DE6-B901-53C65B0ABCD2}" destId="{788CCC9F-B06E-44E7-A285-ACA631138DC1}" srcOrd="2" destOrd="0" parTransId="{61B0BAD9-6FFA-42C0-8583-25F5F83D6280}" sibTransId="{FE2377DA-8069-41D2-9740-CD7BC14153D6}"/>
    <dgm:cxn modelId="{EC43E436-C78C-4CDB-B1A8-9CAA4673D175}" type="presOf" srcId="{B80A76B4-CBF2-4DE6-B901-53C65B0ABCD2}" destId="{0297E1CC-69B4-4DAC-8D30-F23BBBA960A2}" srcOrd="0" destOrd="0" presId="urn:microsoft.com/office/officeart/2005/8/layout/cycle2"/>
    <dgm:cxn modelId="{0518E637-E207-4C7D-90C8-5FC1769A11E5}" srcId="{B80A76B4-CBF2-4DE6-B901-53C65B0ABCD2}" destId="{D602C1B0-B0F1-41F0-B9A3-3C1E25D83821}" srcOrd="3" destOrd="0" parTransId="{77BF9BF4-A07F-431F-B632-FE90B81D08E7}" sibTransId="{D637849F-4722-47E4-A568-3E427A27958F}"/>
    <dgm:cxn modelId="{D1B96848-9775-4C28-8994-116DEA0A8FBE}" type="presOf" srcId="{FE2377DA-8069-41D2-9740-CD7BC14153D6}" destId="{8846BB7E-B383-4B16-A2DF-FEB00502A011}" srcOrd="0" destOrd="0" presId="urn:microsoft.com/office/officeart/2005/8/layout/cycle2"/>
    <dgm:cxn modelId="{81AE836F-6C88-4D3B-A4E6-2B10AE26C582}" type="presOf" srcId="{92F0422B-1DA6-4BAC-97CF-45ADC55E4FB2}" destId="{A0BA36B0-D92F-48B8-AD67-593CA3417C91}" srcOrd="0" destOrd="0" presId="urn:microsoft.com/office/officeart/2005/8/layout/cycle2"/>
    <dgm:cxn modelId="{A9BEE657-452B-443E-AF67-72B9C486A98A}" type="presOf" srcId="{D637849F-4722-47E4-A568-3E427A27958F}" destId="{9AF7482A-DE77-470C-A633-8C6FAC6D8D3D}" srcOrd="1" destOrd="0" presId="urn:microsoft.com/office/officeart/2005/8/layout/cycle2"/>
    <dgm:cxn modelId="{D327507D-9AEF-40B5-8127-698E5678C3BF}" type="presOf" srcId="{788CCC9F-B06E-44E7-A285-ACA631138DC1}" destId="{41CD3DDA-A4F2-4D8E-A3B5-712128B9E79E}" srcOrd="0" destOrd="0" presId="urn:microsoft.com/office/officeart/2005/8/layout/cycle2"/>
    <dgm:cxn modelId="{4C31B8A1-B36C-4466-8C53-5F5B5504F709}" type="presOf" srcId="{92F0422B-1DA6-4BAC-97CF-45ADC55E4FB2}" destId="{7FEE2596-89D1-486C-8622-911FA8AD610C}" srcOrd="1" destOrd="0" presId="urn:microsoft.com/office/officeart/2005/8/layout/cycle2"/>
    <dgm:cxn modelId="{E0E832A3-5802-4EE9-9B04-1CD363C2F89D}" type="presOf" srcId="{66218ABC-9A49-436F-8ABE-1DDD075563EB}" destId="{10F5D870-3A56-41B4-9CDC-DD7EC5DD5824}" srcOrd="1" destOrd="0" presId="urn:microsoft.com/office/officeart/2005/8/layout/cycle2"/>
    <dgm:cxn modelId="{DCF4EEB0-964B-4728-B70F-20089A581EEF}" srcId="{B80A76B4-CBF2-4DE6-B901-53C65B0ABCD2}" destId="{96984390-DE82-4B0A-B24C-D5A395329D17}" srcOrd="4" destOrd="0" parTransId="{40868786-C21F-493F-BA4F-45A8ECBE138E}" sibTransId="{0F616EDD-E78A-4CF6-85E7-FBF798DA21E6}"/>
    <dgm:cxn modelId="{F9368DC0-DCDB-456D-BB00-C7F3B89CF433}" type="presOf" srcId="{96984390-DE82-4B0A-B24C-D5A395329D17}" destId="{58A225DB-7810-4451-B294-37C60347E119}" srcOrd="0" destOrd="0" presId="urn:microsoft.com/office/officeart/2005/8/layout/cycle2"/>
    <dgm:cxn modelId="{F08F5FC7-E6AD-4E7F-80B0-64ACF3F59433}" type="presOf" srcId="{F3D4BF97-2485-4DB6-9E7C-1F5179C33A19}" destId="{7CD1A2E9-A906-4E97-8467-8AED579C8358}" srcOrd="0" destOrd="0" presId="urn:microsoft.com/office/officeart/2005/8/layout/cycle2"/>
    <dgm:cxn modelId="{147E40C8-9B0A-4271-9AD7-59F114D4098E}" type="presOf" srcId="{FE2377DA-8069-41D2-9740-CD7BC14153D6}" destId="{325FBF36-CAE4-4D0A-9263-34F2D887E62F}" srcOrd="1" destOrd="0" presId="urn:microsoft.com/office/officeart/2005/8/layout/cycle2"/>
    <dgm:cxn modelId="{8F5672CA-A30F-4C69-AE68-0531716A3088}" type="presOf" srcId="{66218ABC-9A49-436F-8ABE-1DDD075563EB}" destId="{1FEDA837-7A64-474E-A9F3-EE96857D9F50}" srcOrd="0" destOrd="0" presId="urn:microsoft.com/office/officeart/2005/8/layout/cycle2"/>
    <dgm:cxn modelId="{DCB6C1D8-943E-48CA-A209-33F2C78C5DCB}" type="presOf" srcId="{D637849F-4722-47E4-A568-3E427A27958F}" destId="{34B5D5BE-8A99-4E11-816C-008A11652728}" srcOrd="0" destOrd="0" presId="urn:microsoft.com/office/officeart/2005/8/layout/cycle2"/>
    <dgm:cxn modelId="{2F2D86E2-D44C-41BA-B206-D73D4FC73EEB}" type="presOf" srcId="{D602C1B0-B0F1-41F0-B9A3-3C1E25D83821}" destId="{B1497FD3-BEEB-4339-BDB1-D6B24C343399}" srcOrd="0" destOrd="0" presId="urn:microsoft.com/office/officeart/2005/8/layout/cycle2"/>
    <dgm:cxn modelId="{48D5C2EA-A495-48DB-AF56-82651F4CBDD9}" type="presOf" srcId="{0F616EDD-E78A-4CF6-85E7-FBF798DA21E6}" destId="{68EA4974-03CF-4453-94B6-60F71112A477}" srcOrd="1" destOrd="0" presId="urn:microsoft.com/office/officeart/2005/8/layout/cycle2"/>
    <dgm:cxn modelId="{B142CBFA-CCF3-4D02-8846-1B87E7ACF500}" srcId="{B80A76B4-CBF2-4DE6-B901-53C65B0ABCD2}" destId="{F3D4BF97-2485-4DB6-9E7C-1F5179C33A19}" srcOrd="1" destOrd="0" parTransId="{A440C9E4-92EC-4319-AFE5-3A2FF26C5013}" sibTransId="{66218ABC-9A49-436F-8ABE-1DDD075563EB}"/>
    <dgm:cxn modelId="{2A94C96B-966B-45D8-8A93-44D9398018B6}" type="presParOf" srcId="{0297E1CC-69B4-4DAC-8D30-F23BBBA960A2}" destId="{D37968F8-8B0A-43A1-835F-C0736D4A4E35}" srcOrd="0" destOrd="0" presId="urn:microsoft.com/office/officeart/2005/8/layout/cycle2"/>
    <dgm:cxn modelId="{DFEB8564-044A-4AF1-9469-35EB3CE4559A}" type="presParOf" srcId="{0297E1CC-69B4-4DAC-8D30-F23BBBA960A2}" destId="{A0BA36B0-D92F-48B8-AD67-593CA3417C91}" srcOrd="1" destOrd="0" presId="urn:microsoft.com/office/officeart/2005/8/layout/cycle2"/>
    <dgm:cxn modelId="{4A375866-CD8A-44DA-A88D-27A8D5F4BFB7}" type="presParOf" srcId="{A0BA36B0-D92F-48B8-AD67-593CA3417C91}" destId="{7FEE2596-89D1-486C-8622-911FA8AD610C}" srcOrd="0" destOrd="0" presId="urn:microsoft.com/office/officeart/2005/8/layout/cycle2"/>
    <dgm:cxn modelId="{CA7BCE7D-4B92-4ABC-9C12-2D640FBEB619}" type="presParOf" srcId="{0297E1CC-69B4-4DAC-8D30-F23BBBA960A2}" destId="{7CD1A2E9-A906-4E97-8467-8AED579C8358}" srcOrd="2" destOrd="0" presId="urn:microsoft.com/office/officeart/2005/8/layout/cycle2"/>
    <dgm:cxn modelId="{7BE370D6-35EB-4158-A550-81432313901D}" type="presParOf" srcId="{0297E1CC-69B4-4DAC-8D30-F23BBBA960A2}" destId="{1FEDA837-7A64-474E-A9F3-EE96857D9F50}" srcOrd="3" destOrd="0" presId="urn:microsoft.com/office/officeart/2005/8/layout/cycle2"/>
    <dgm:cxn modelId="{C2FEBDBD-DDA2-46CE-AF2B-6BF404DC9F2C}" type="presParOf" srcId="{1FEDA837-7A64-474E-A9F3-EE96857D9F50}" destId="{10F5D870-3A56-41B4-9CDC-DD7EC5DD5824}" srcOrd="0" destOrd="0" presId="urn:microsoft.com/office/officeart/2005/8/layout/cycle2"/>
    <dgm:cxn modelId="{AC62B918-D0C9-4480-95AD-9C684051283E}" type="presParOf" srcId="{0297E1CC-69B4-4DAC-8D30-F23BBBA960A2}" destId="{41CD3DDA-A4F2-4D8E-A3B5-712128B9E79E}" srcOrd="4" destOrd="0" presId="urn:microsoft.com/office/officeart/2005/8/layout/cycle2"/>
    <dgm:cxn modelId="{8EE3EE12-652B-459C-BC4F-3736A5901D1D}" type="presParOf" srcId="{0297E1CC-69B4-4DAC-8D30-F23BBBA960A2}" destId="{8846BB7E-B383-4B16-A2DF-FEB00502A011}" srcOrd="5" destOrd="0" presId="urn:microsoft.com/office/officeart/2005/8/layout/cycle2"/>
    <dgm:cxn modelId="{DCA24361-E05E-42EF-B924-CA32CD373549}" type="presParOf" srcId="{8846BB7E-B383-4B16-A2DF-FEB00502A011}" destId="{325FBF36-CAE4-4D0A-9263-34F2D887E62F}" srcOrd="0" destOrd="0" presId="urn:microsoft.com/office/officeart/2005/8/layout/cycle2"/>
    <dgm:cxn modelId="{64AC5BA0-A557-47E6-8E56-92149B884929}" type="presParOf" srcId="{0297E1CC-69B4-4DAC-8D30-F23BBBA960A2}" destId="{B1497FD3-BEEB-4339-BDB1-D6B24C343399}" srcOrd="6" destOrd="0" presId="urn:microsoft.com/office/officeart/2005/8/layout/cycle2"/>
    <dgm:cxn modelId="{E4911D45-5D2C-4E0D-8D89-F8D5F55F7F2B}" type="presParOf" srcId="{0297E1CC-69B4-4DAC-8D30-F23BBBA960A2}" destId="{34B5D5BE-8A99-4E11-816C-008A11652728}" srcOrd="7" destOrd="0" presId="urn:microsoft.com/office/officeart/2005/8/layout/cycle2"/>
    <dgm:cxn modelId="{119C3B36-072C-40DA-A68F-92C8C1AA6B34}" type="presParOf" srcId="{34B5D5BE-8A99-4E11-816C-008A11652728}" destId="{9AF7482A-DE77-470C-A633-8C6FAC6D8D3D}" srcOrd="0" destOrd="0" presId="urn:microsoft.com/office/officeart/2005/8/layout/cycle2"/>
    <dgm:cxn modelId="{CC014C64-370F-4223-A14F-585CFDD34F3A}" type="presParOf" srcId="{0297E1CC-69B4-4DAC-8D30-F23BBBA960A2}" destId="{58A225DB-7810-4451-B294-37C60347E119}" srcOrd="8" destOrd="0" presId="urn:microsoft.com/office/officeart/2005/8/layout/cycle2"/>
    <dgm:cxn modelId="{A7DA4C88-ABAA-4940-8C5F-41E28243D080}" type="presParOf" srcId="{0297E1CC-69B4-4DAC-8D30-F23BBBA960A2}" destId="{75837D58-A8BF-4B6F-B642-235ABEBF6690}" srcOrd="9" destOrd="0" presId="urn:microsoft.com/office/officeart/2005/8/layout/cycle2"/>
    <dgm:cxn modelId="{D3AFD281-D731-48EA-ADE7-9F750EE1822D}" type="presParOf" srcId="{75837D58-A8BF-4B6F-B642-235ABEBF6690}" destId="{68EA4974-03CF-4453-94B6-60F71112A47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0A76B4-CBF2-4DE6-B901-53C65B0ABCD2}"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IN"/>
        </a:p>
      </dgm:t>
    </dgm:pt>
    <dgm:pt modelId="{BA6D4B20-23CC-4F6B-9BFF-93A1E64AB933}">
      <dgm:prSet phldrT="[Text]"/>
      <dgm:spPr>
        <a:solidFill>
          <a:schemeClr val="tx1"/>
        </a:solidFill>
      </dgm:spPr>
      <dgm:t>
        <a:bodyPr/>
        <a:lstStyle/>
        <a:p>
          <a:r>
            <a:rPr lang="en-IN" b="1" dirty="0">
              <a:solidFill>
                <a:srgbClr val="FFFFFF"/>
              </a:solidFill>
            </a:rPr>
            <a:t>Identify E&amp;S objectives / issues</a:t>
          </a:r>
        </a:p>
      </dgm:t>
    </dgm:pt>
    <dgm:pt modelId="{2BD99A15-F3FC-4524-9471-E565F9B509C5}" type="parTrans" cxnId="{CEF57423-31F5-4045-BE22-722F5C8B478C}">
      <dgm:prSet/>
      <dgm:spPr/>
      <dgm:t>
        <a:bodyPr/>
        <a:lstStyle/>
        <a:p>
          <a:endParaRPr lang="en-IN" b="1"/>
        </a:p>
      </dgm:t>
    </dgm:pt>
    <dgm:pt modelId="{92F0422B-1DA6-4BAC-97CF-45ADC55E4FB2}" type="sibTrans" cxnId="{CEF57423-31F5-4045-BE22-722F5C8B478C}">
      <dgm:prSet/>
      <dgm:spPr>
        <a:solidFill>
          <a:srgbClr val="EAEAEA"/>
        </a:solidFill>
        <a:ln>
          <a:noFill/>
        </a:ln>
      </dgm:spPr>
      <dgm:t>
        <a:bodyPr/>
        <a:lstStyle/>
        <a:p>
          <a:endParaRPr lang="en-IN" b="1">
            <a:solidFill>
              <a:srgbClr val="FFFFFF"/>
            </a:solidFill>
          </a:endParaRPr>
        </a:p>
      </dgm:t>
    </dgm:pt>
    <dgm:pt modelId="{6722460C-B707-441C-9366-C8B4713A54C9}">
      <dgm:prSet phldrT="[Text]"/>
      <dgm:spPr>
        <a:solidFill>
          <a:srgbClr val="EAEAEA"/>
        </a:solidFill>
        <a:ln>
          <a:noFill/>
        </a:ln>
      </dgm:spPr>
      <dgm:t>
        <a:bodyPr/>
        <a:lstStyle/>
        <a:p>
          <a:r>
            <a:rPr lang="en-IN" b="1" dirty="0">
              <a:solidFill>
                <a:srgbClr val="FFFFFF"/>
              </a:solidFill>
            </a:rPr>
            <a:t>Define data collection method</a:t>
          </a:r>
        </a:p>
      </dgm:t>
    </dgm:pt>
    <dgm:pt modelId="{AB75516C-86FD-4360-B1BA-C903A297A209}" type="parTrans" cxnId="{730D7CBB-56C6-4945-A495-32849D7DD4C0}">
      <dgm:prSet/>
      <dgm:spPr/>
      <dgm:t>
        <a:bodyPr/>
        <a:lstStyle/>
        <a:p>
          <a:endParaRPr lang="en-IN" b="1"/>
        </a:p>
      </dgm:t>
    </dgm:pt>
    <dgm:pt modelId="{C8A6D244-FB7F-4FD9-AE99-859DE7A25B98}" type="sibTrans" cxnId="{730D7CBB-56C6-4945-A495-32849D7DD4C0}">
      <dgm:prSet/>
      <dgm:spPr>
        <a:solidFill>
          <a:srgbClr val="EAEAEA"/>
        </a:solidFill>
        <a:ln>
          <a:noFill/>
        </a:ln>
      </dgm:spPr>
      <dgm:t>
        <a:bodyPr/>
        <a:lstStyle/>
        <a:p>
          <a:endParaRPr lang="en-IN" b="1">
            <a:solidFill>
              <a:srgbClr val="FFFFFF"/>
            </a:solidFill>
          </a:endParaRPr>
        </a:p>
      </dgm:t>
    </dgm:pt>
    <dgm:pt modelId="{F3D4BF97-2485-4DB6-9E7C-1F5179C33A19}">
      <dgm:prSet phldrT="[Text]"/>
      <dgm:spPr>
        <a:solidFill>
          <a:srgbClr val="EAEAEA"/>
        </a:solidFill>
        <a:ln>
          <a:noFill/>
        </a:ln>
      </dgm:spPr>
      <dgm:t>
        <a:bodyPr/>
        <a:lstStyle/>
        <a:p>
          <a:r>
            <a:rPr lang="en-IN" b="1" dirty="0">
              <a:solidFill>
                <a:srgbClr val="FFFFFF"/>
              </a:solidFill>
            </a:rPr>
            <a:t>Data collection</a:t>
          </a:r>
        </a:p>
      </dgm:t>
    </dgm:pt>
    <dgm:pt modelId="{A440C9E4-92EC-4319-AFE5-3A2FF26C5013}" type="parTrans" cxnId="{B142CBFA-CCF3-4D02-8846-1B87E7ACF500}">
      <dgm:prSet/>
      <dgm:spPr/>
      <dgm:t>
        <a:bodyPr/>
        <a:lstStyle/>
        <a:p>
          <a:endParaRPr lang="en-IN" b="1"/>
        </a:p>
      </dgm:t>
    </dgm:pt>
    <dgm:pt modelId="{66218ABC-9A49-436F-8ABE-1DDD075563EB}" type="sibTrans" cxnId="{B142CBFA-CCF3-4D02-8846-1B87E7ACF500}">
      <dgm:prSet/>
      <dgm:spPr>
        <a:solidFill>
          <a:srgbClr val="EAEAEA"/>
        </a:solidFill>
        <a:ln>
          <a:noFill/>
        </a:ln>
      </dgm:spPr>
      <dgm:t>
        <a:bodyPr/>
        <a:lstStyle/>
        <a:p>
          <a:endParaRPr lang="en-IN" b="1">
            <a:solidFill>
              <a:srgbClr val="FFFFFF"/>
            </a:solidFill>
          </a:endParaRPr>
        </a:p>
      </dgm:t>
    </dgm:pt>
    <dgm:pt modelId="{788CCC9F-B06E-44E7-A285-ACA631138DC1}">
      <dgm:prSet phldrT="[Text]"/>
      <dgm:spPr>
        <a:solidFill>
          <a:srgbClr val="EAEAEA"/>
        </a:solidFill>
        <a:ln>
          <a:noFill/>
        </a:ln>
      </dgm:spPr>
      <dgm:t>
        <a:bodyPr/>
        <a:lstStyle/>
        <a:p>
          <a:r>
            <a:rPr lang="en-IN" b="1" dirty="0">
              <a:solidFill>
                <a:srgbClr val="FFFFFF"/>
              </a:solidFill>
            </a:rPr>
            <a:t>Data entry</a:t>
          </a:r>
        </a:p>
      </dgm:t>
    </dgm:pt>
    <dgm:pt modelId="{61B0BAD9-6FFA-42C0-8583-25F5F83D6280}" type="parTrans" cxnId="{08DE8434-498C-441D-BE6F-37733AE0F734}">
      <dgm:prSet/>
      <dgm:spPr/>
      <dgm:t>
        <a:bodyPr/>
        <a:lstStyle/>
        <a:p>
          <a:endParaRPr lang="en-IN" b="1"/>
        </a:p>
      </dgm:t>
    </dgm:pt>
    <dgm:pt modelId="{FE2377DA-8069-41D2-9740-CD7BC14153D6}" type="sibTrans" cxnId="{08DE8434-498C-441D-BE6F-37733AE0F734}">
      <dgm:prSet/>
      <dgm:spPr>
        <a:solidFill>
          <a:srgbClr val="EAEAEA"/>
        </a:solidFill>
        <a:ln>
          <a:noFill/>
        </a:ln>
      </dgm:spPr>
      <dgm:t>
        <a:bodyPr/>
        <a:lstStyle/>
        <a:p>
          <a:endParaRPr lang="en-IN" b="1">
            <a:solidFill>
              <a:srgbClr val="FFFFFF"/>
            </a:solidFill>
          </a:endParaRPr>
        </a:p>
      </dgm:t>
    </dgm:pt>
    <dgm:pt modelId="{6CC3FA4B-0E9C-4B27-8D29-FE0590E791A8}">
      <dgm:prSet phldrT="[Text]"/>
      <dgm:spPr>
        <a:solidFill>
          <a:srgbClr val="EAEAEA"/>
        </a:solidFill>
        <a:ln>
          <a:noFill/>
        </a:ln>
      </dgm:spPr>
      <dgm:t>
        <a:bodyPr/>
        <a:lstStyle/>
        <a:p>
          <a:r>
            <a:rPr lang="en-IN" b="1" dirty="0">
              <a:solidFill>
                <a:srgbClr val="FFFFFF"/>
              </a:solidFill>
            </a:rPr>
            <a:t>Data integration</a:t>
          </a:r>
        </a:p>
      </dgm:t>
    </dgm:pt>
    <dgm:pt modelId="{0660AE76-4A74-4D14-B519-596E70047D7A}" type="parTrans" cxnId="{885E53FB-53AF-48D5-B1D9-5948B2A256F3}">
      <dgm:prSet/>
      <dgm:spPr/>
      <dgm:t>
        <a:bodyPr/>
        <a:lstStyle/>
        <a:p>
          <a:endParaRPr lang="en-IN" b="1"/>
        </a:p>
      </dgm:t>
    </dgm:pt>
    <dgm:pt modelId="{A4728C63-9212-490D-BA65-74AC58F0925B}" type="sibTrans" cxnId="{885E53FB-53AF-48D5-B1D9-5948B2A256F3}">
      <dgm:prSet/>
      <dgm:spPr>
        <a:solidFill>
          <a:srgbClr val="EAEAEA"/>
        </a:solidFill>
        <a:ln>
          <a:noFill/>
        </a:ln>
      </dgm:spPr>
      <dgm:t>
        <a:bodyPr/>
        <a:lstStyle/>
        <a:p>
          <a:endParaRPr lang="en-IN" b="1">
            <a:solidFill>
              <a:srgbClr val="FFFFFF"/>
            </a:solidFill>
          </a:endParaRPr>
        </a:p>
      </dgm:t>
    </dgm:pt>
    <dgm:pt modelId="{F56C5BD0-D449-4CE8-945B-40D1EF007961}">
      <dgm:prSet phldrT="[Text]"/>
      <dgm:spPr>
        <a:solidFill>
          <a:srgbClr val="EAEAEA"/>
        </a:solidFill>
        <a:ln>
          <a:noFill/>
        </a:ln>
      </dgm:spPr>
      <dgm:t>
        <a:bodyPr/>
        <a:lstStyle/>
        <a:p>
          <a:r>
            <a:rPr lang="en-IN" b="1" dirty="0">
              <a:solidFill>
                <a:srgbClr val="FFFFFF"/>
              </a:solidFill>
            </a:rPr>
            <a:t>Data Cleaning</a:t>
          </a:r>
        </a:p>
      </dgm:t>
    </dgm:pt>
    <dgm:pt modelId="{5A2FC702-801B-43F8-8BD9-2718C65DA478}" type="parTrans" cxnId="{7B5CB0A1-64DB-4193-8252-6D773CBA8325}">
      <dgm:prSet/>
      <dgm:spPr/>
      <dgm:t>
        <a:bodyPr/>
        <a:lstStyle/>
        <a:p>
          <a:endParaRPr lang="en-IN" b="1"/>
        </a:p>
      </dgm:t>
    </dgm:pt>
    <dgm:pt modelId="{2FFD89AB-F776-4FD7-83A7-3D3015B5C3EC}" type="sibTrans" cxnId="{7B5CB0A1-64DB-4193-8252-6D773CBA8325}">
      <dgm:prSet/>
      <dgm:spPr>
        <a:solidFill>
          <a:srgbClr val="EAEAEA"/>
        </a:solidFill>
        <a:ln>
          <a:noFill/>
        </a:ln>
      </dgm:spPr>
      <dgm:t>
        <a:bodyPr/>
        <a:lstStyle/>
        <a:p>
          <a:endParaRPr lang="en-IN" b="1">
            <a:solidFill>
              <a:srgbClr val="FFFFFF"/>
            </a:solidFill>
          </a:endParaRPr>
        </a:p>
      </dgm:t>
    </dgm:pt>
    <dgm:pt modelId="{D602C1B0-B0F1-41F0-B9A3-3C1E25D83821}">
      <dgm:prSet phldrT="[Text]"/>
      <dgm:spPr>
        <a:solidFill>
          <a:srgbClr val="EAEAEA"/>
        </a:solidFill>
        <a:ln>
          <a:noFill/>
        </a:ln>
      </dgm:spPr>
      <dgm:t>
        <a:bodyPr/>
        <a:lstStyle/>
        <a:p>
          <a:r>
            <a:rPr lang="en-IN" b="1" dirty="0">
              <a:solidFill>
                <a:srgbClr val="FFFFFF"/>
              </a:solidFill>
            </a:rPr>
            <a:t>Data Analysis</a:t>
          </a:r>
        </a:p>
      </dgm:t>
    </dgm:pt>
    <dgm:pt modelId="{77BF9BF4-A07F-431F-B632-FE90B81D08E7}" type="parTrans" cxnId="{0518E637-E207-4C7D-90C8-5FC1769A11E5}">
      <dgm:prSet/>
      <dgm:spPr/>
      <dgm:t>
        <a:bodyPr/>
        <a:lstStyle/>
        <a:p>
          <a:endParaRPr lang="en-IN" b="1"/>
        </a:p>
      </dgm:t>
    </dgm:pt>
    <dgm:pt modelId="{D637849F-4722-47E4-A568-3E427A27958F}" type="sibTrans" cxnId="{0518E637-E207-4C7D-90C8-5FC1769A11E5}">
      <dgm:prSet/>
      <dgm:spPr>
        <a:solidFill>
          <a:srgbClr val="EAEAEA"/>
        </a:solidFill>
        <a:ln>
          <a:noFill/>
        </a:ln>
      </dgm:spPr>
      <dgm:t>
        <a:bodyPr/>
        <a:lstStyle/>
        <a:p>
          <a:endParaRPr lang="en-IN" b="1">
            <a:solidFill>
              <a:srgbClr val="FFFFFF"/>
            </a:solidFill>
          </a:endParaRPr>
        </a:p>
      </dgm:t>
    </dgm:pt>
    <dgm:pt modelId="{96984390-DE82-4B0A-B24C-D5A395329D17}">
      <dgm:prSet phldrT="[Text]"/>
      <dgm:spPr>
        <a:solidFill>
          <a:srgbClr val="EAEAEA"/>
        </a:solidFill>
        <a:ln>
          <a:noFill/>
        </a:ln>
      </dgm:spPr>
      <dgm:t>
        <a:bodyPr/>
        <a:lstStyle/>
        <a:p>
          <a:r>
            <a:rPr lang="en-IN" b="1" dirty="0">
              <a:solidFill>
                <a:srgbClr val="FFFFFF"/>
              </a:solidFill>
            </a:rPr>
            <a:t>Reporting</a:t>
          </a:r>
        </a:p>
      </dgm:t>
    </dgm:pt>
    <dgm:pt modelId="{40868786-C21F-493F-BA4F-45A8ECBE138E}" type="parTrans" cxnId="{DCF4EEB0-964B-4728-B70F-20089A581EEF}">
      <dgm:prSet/>
      <dgm:spPr/>
      <dgm:t>
        <a:bodyPr/>
        <a:lstStyle/>
        <a:p>
          <a:endParaRPr lang="en-IN" b="1"/>
        </a:p>
      </dgm:t>
    </dgm:pt>
    <dgm:pt modelId="{0F616EDD-E78A-4CF6-85E7-FBF798DA21E6}" type="sibTrans" cxnId="{DCF4EEB0-964B-4728-B70F-20089A581EEF}">
      <dgm:prSet/>
      <dgm:spPr>
        <a:solidFill>
          <a:srgbClr val="EAEAEA"/>
        </a:solidFill>
        <a:ln>
          <a:noFill/>
        </a:ln>
      </dgm:spPr>
      <dgm:t>
        <a:bodyPr/>
        <a:lstStyle/>
        <a:p>
          <a:endParaRPr lang="en-IN" b="1">
            <a:solidFill>
              <a:srgbClr val="FFFFFF"/>
            </a:solidFill>
          </a:endParaRPr>
        </a:p>
      </dgm:t>
    </dgm:pt>
    <dgm:pt modelId="{0297E1CC-69B4-4DAC-8D30-F23BBBA960A2}" type="pres">
      <dgm:prSet presAssocID="{B80A76B4-CBF2-4DE6-B901-53C65B0ABCD2}" presName="cycle" presStyleCnt="0">
        <dgm:presLayoutVars>
          <dgm:dir/>
          <dgm:resizeHandles val="exact"/>
        </dgm:presLayoutVars>
      </dgm:prSet>
      <dgm:spPr/>
    </dgm:pt>
    <dgm:pt modelId="{D37968F8-8B0A-43A1-835F-C0736D4A4E35}" type="pres">
      <dgm:prSet presAssocID="{BA6D4B20-23CC-4F6B-9BFF-93A1E64AB933}" presName="node" presStyleLbl="node1" presStyleIdx="0" presStyleCnt="8">
        <dgm:presLayoutVars>
          <dgm:bulletEnabled val="1"/>
        </dgm:presLayoutVars>
      </dgm:prSet>
      <dgm:spPr/>
    </dgm:pt>
    <dgm:pt modelId="{A0BA36B0-D92F-48B8-AD67-593CA3417C91}" type="pres">
      <dgm:prSet presAssocID="{92F0422B-1DA6-4BAC-97CF-45ADC55E4FB2}" presName="sibTrans" presStyleLbl="sibTrans2D1" presStyleIdx="0" presStyleCnt="8"/>
      <dgm:spPr/>
    </dgm:pt>
    <dgm:pt modelId="{7FEE2596-89D1-486C-8622-911FA8AD610C}" type="pres">
      <dgm:prSet presAssocID="{92F0422B-1DA6-4BAC-97CF-45ADC55E4FB2}" presName="connectorText" presStyleLbl="sibTrans2D1" presStyleIdx="0" presStyleCnt="8"/>
      <dgm:spPr/>
    </dgm:pt>
    <dgm:pt modelId="{29611B09-7EE2-4A8C-9C85-D0E661BA90AB}" type="pres">
      <dgm:prSet presAssocID="{6722460C-B707-441C-9366-C8B4713A54C9}" presName="node" presStyleLbl="node1" presStyleIdx="1" presStyleCnt="8">
        <dgm:presLayoutVars>
          <dgm:bulletEnabled val="1"/>
        </dgm:presLayoutVars>
      </dgm:prSet>
      <dgm:spPr/>
    </dgm:pt>
    <dgm:pt modelId="{056098B6-385A-4CFE-A521-696E5F06A729}" type="pres">
      <dgm:prSet presAssocID="{C8A6D244-FB7F-4FD9-AE99-859DE7A25B98}" presName="sibTrans" presStyleLbl="sibTrans2D1" presStyleIdx="1" presStyleCnt="8"/>
      <dgm:spPr/>
    </dgm:pt>
    <dgm:pt modelId="{A4C5170A-2FC6-4679-89F3-23A816C7AD5B}" type="pres">
      <dgm:prSet presAssocID="{C8A6D244-FB7F-4FD9-AE99-859DE7A25B98}" presName="connectorText" presStyleLbl="sibTrans2D1" presStyleIdx="1" presStyleCnt="8"/>
      <dgm:spPr/>
    </dgm:pt>
    <dgm:pt modelId="{7CD1A2E9-A906-4E97-8467-8AED579C8358}" type="pres">
      <dgm:prSet presAssocID="{F3D4BF97-2485-4DB6-9E7C-1F5179C33A19}" presName="node" presStyleLbl="node1" presStyleIdx="2" presStyleCnt="8">
        <dgm:presLayoutVars>
          <dgm:bulletEnabled val="1"/>
        </dgm:presLayoutVars>
      </dgm:prSet>
      <dgm:spPr/>
    </dgm:pt>
    <dgm:pt modelId="{1FEDA837-7A64-474E-A9F3-EE96857D9F50}" type="pres">
      <dgm:prSet presAssocID="{66218ABC-9A49-436F-8ABE-1DDD075563EB}" presName="sibTrans" presStyleLbl="sibTrans2D1" presStyleIdx="2" presStyleCnt="8"/>
      <dgm:spPr/>
    </dgm:pt>
    <dgm:pt modelId="{10F5D870-3A56-41B4-9CDC-DD7EC5DD5824}" type="pres">
      <dgm:prSet presAssocID="{66218ABC-9A49-436F-8ABE-1DDD075563EB}" presName="connectorText" presStyleLbl="sibTrans2D1" presStyleIdx="2" presStyleCnt="8"/>
      <dgm:spPr/>
    </dgm:pt>
    <dgm:pt modelId="{41CD3DDA-A4F2-4D8E-A3B5-712128B9E79E}" type="pres">
      <dgm:prSet presAssocID="{788CCC9F-B06E-44E7-A285-ACA631138DC1}" presName="node" presStyleLbl="node1" presStyleIdx="3" presStyleCnt="8">
        <dgm:presLayoutVars>
          <dgm:bulletEnabled val="1"/>
        </dgm:presLayoutVars>
      </dgm:prSet>
      <dgm:spPr/>
    </dgm:pt>
    <dgm:pt modelId="{8846BB7E-B383-4B16-A2DF-FEB00502A011}" type="pres">
      <dgm:prSet presAssocID="{FE2377DA-8069-41D2-9740-CD7BC14153D6}" presName="sibTrans" presStyleLbl="sibTrans2D1" presStyleIdx="3" presStyleCnt="8"/>
      <dgm:spPr/>
    </dgm:pt>
    <dgm:pt modelId="{325FBF36-CAE4-4D0A-9263-34F2D887E62F}" type="pres">
      <dgm:prSet presAssocID="{FE2377DA-8069-41D2-9740-CD7BC14153D6}" presName="connectorText" presStyleLbl="sibTrans2D1" presStyleIdx="3" presStyleCnt="8"/>
      <dgm:spPr/>
    </dgm:pt>
    <dgm:pt modelId="{7FD587BC-10AE-4319-8584-2BA4E327B0FB}" type="pres">
      <dgm:prSet presAssocID="{6CC3FA4B-0E9C-4B27-8D29-FE0590E791A8}" presName="node" presStyleLbl="node1" presStyleIdx="4" presStyleCnt="8">
        <dgm:presLayoutVars>
          <dgm:bulletEnabled val="1"/>
        </dgm:presLayoutVars>
      </dgm:prSet>
      <dgm:spPr/>
    </dgm:pt>
    <dgm:pt modelId="{6FB8A98B-F033-4B6C-8CEF-A17ACF62063C}" type="pres">
      <dgm:prSet presAssocID="{A4728C63-9212-490D-BA65-74AC58F0925B}" presName="sibTrans" presStyleLbl="sibTrans2D1" presStyleIdx="4" presStyleCnt="8"/>
      <dgm:spPr/>
    </dgm:pt>
    <dgm:pt modelId="{AAAC9683-3A6D-4EC1-9051-817225B20498}" type="pres">
      <dgm:prSet presAssocID="{A4728C63-9212-490D-BA65-74AC58F0925B}" presName="connectorText" presStyleLbl="sibTrans2D1" presStyleIdx="4" presStyleCnt="8"/>
      <dgm:spPr/>
    </dgm:pt>
    <dgm:pt modelId="{60D3E659-17C0-444C-8533-41E95D79A2AA}" type="pres">
      <dgm:prSet presAssocID="{F56C5BD0-D449-4CE8-945B-40D1EF007961}" presName="node" presStyleLbl="node1" presStyleIdx="5" presStyleCnt="8">
        <dgm:presLayoutVars>
          <dgm:bulletEnabled val="1"/>
        </dgm:presLayoutVars>
      </dgm:prSet>
      <dgm:spPr/>
    </dgm:pt>
    <dgm:pt modelId="{80F98E69-CC7D-4C11-8F01-BF3BE952AEE4}" type="pres">
      <dgm:prSet presAssocID="{2FFD89AB-F776-4FD7-83A7-3D3015B5C3EC}" presName="sibTrans" presStyleLbl="sibTrans2D1" presStyleIdx="5" presStyleCnt="8"/>
      <dgm:spPr/>
    </dgm:pt>
    <dgm:pt modelId="{6B447745-CA9B-4657-A16F-ABE3AFBA4027}" type="pres">
      <dgm:prSet presAssocID="{2FFD89AB-F776-4FD7-83A7-3D3015B5C3EC}" presName="connectorText" presStyleLbl="sibTrans2D1" presStyleIdx="5" presStyleCnt="8"/>
      <dgm:spPr/>
    </dgm:pt>
    <dgm:pt modelId="{B1497FD3-BEEB-4339-BDB1-D6B24C343399}" type="pres">
      <dgm:prSet presAssocID="{D602C1B0-B0F1-41F0-B9A3-3C1E25D83821}" presName="node" presStyleLbl="node1" presStyleIdx="6" presStyleCnt="8">
        <dgm:presLayoutVars>
          <dgm:bulletEnabled val="1"/>
        </dgm:presLayoutVars>
      </dgm:prSet>
      <dgm:spPr/>
    </dgm:pt>
    <dgm:pt modelId="{34B5D5BE-8A99-4E11-816C-008A11652728}" type="pres">
      <dgm:prSet presAssocID="{D637849F-4722-47E4-A568-3E427A27958F}" presName="sibTrans" presStyleLbl="sibTrans2D1" presStyleIdx="6" presStyleCnt="8"/>
      <dgm:spPr/>
    </dgm:pt>
    <dgm:pt modelId="{9AF7482A-DE77-470C-A633-8C6FAC6D8D3D}" type="pres">
      <dgm:prSet presAssocID="{D637849F-4722-47E4-A568-3E427A27958F}" presName="connectorText" presStyleLbl="sibTrans2D1" presStyleIdx="6" presStyleCnt="8"/>
      <dgm:spPr/>
    </dgm:pt>
    <dgm:pt modelId="{58A225DB-7810-4451-B294-37C60347E119}" type="pres">
      <dgm:prSet presAssocID="{96984390-DE82-4B0A-B24C-D5A395329D17}" presName="node" presStyleLbl="node1" presStyleIdx="7" presStyleCnt="8">
        <dgm:presLayoutVars>
          <dgm:bulletEnabled val="1"/>
        </dgm:presLayoutVars>
      </dgm:prSet>
      <dgm:spPr/>
    </dgm:pt>
    <dgm:pt modelId="{75837D58-A8BF-4B6F-B642-235ABEBF6690}" type="pres">
      <dgm:prSet presAssocID="{0F616EDD-E78A-4CF6-85E7-FBF798DA21E6}" presName="sibTrans" presStyleLbl="sibTrans2D1" presStyleIdx="7" presStyleCnt="8"/>
      <dgm:spPr/>
    </dgm:pt>
    <dgm:pt modelId="{68EA4974-03CF-4453-94B6-60F71112A477}" type="pres">
      <dgm:prSet presAssocID="{0F616EDD-E78A-4CF6-85E7-FBF798DA21E6}" presName="connectorText" presStyleLbl="sibTrans2D1" presStyleIdx="7" presStyleCnt="8"/>
      <dgm:spPr/>
    </dgm:pt>
  </dgm:ptLst>
  <dgm:cxnLst>
    <dgm:cxn modelId="{98A31107-78DB-4B15-A054-C1F5EF2A8FC9}" type="presOf" srcId="{0F616EDD-E78A-4CF6-85E7-FBF798DA21E6}" destId="{75837D58-A8BF-4B6F-B642-235ABEBF6690}" srcOrd="0" destOrd="0" presId="urn:microsoft.com/office/officeart/2005/8/layout/cycle2"/>
    <dgm:cxn modelId="{2F667B0A-1B8D-4324-BF36-09ADF7E4B109}" type="presOf" srcId="{A4728C63-9212-490D-BA65-74AC58F0925B}" destId="{AAAC9683-3A6D-4EC1-9051-817225B20498}" srcOrd="1" destOrd="0" presId="urn:microsoft.com/office/officeart/2005/8/layout/cycle2"/>
    <dgm:cxn modelId="{CEF57423-31F5-4045-BE22-722F5C8B478C}" srcId="{B80A76B4-CBF2-4DE6-B901-53C65B0ABCD2}" destId="{BA6D4B20-23CC-4F6B-9BFF-93A1E64AB933}" srcOrd="0" destOrd="0" parTransId="{2BD99A15-F3FC-4524-9471-E565F9B509C5}" sibTransId="{92F0422B-1DA6-4BAC-97CF-45ADC55E4FB2}"/>
    <dgm:cxn modelId="{BECDBC31-6E76-49D0-B190-31889EA38A95}" type="presOf" srcId="{92F0422B-1DA6-4BAC-97CF-45ADC55E4FB2}" destId="{7FEE2596-89D1-486C-8622-911FA8AD610C}" srcOrd="1" destOrd="0" presId="urn:microsoft.com/office/officeart/2005/8/layout/cycle2"/>
    <dgm:cxn modelId="{08DE8434-498C-441D-BE6F-37733AE0F734}" srcId="{B80A76B4-CBF2-4DE6-B901-53C65B0ABCD2}" destId="{788CCC9F-B06E-44E7-A285-ACA631138DC1}" srcOrd="3" destOrd="0" parTransId="{61B0BAD9-6FFA-42C0-8583-25F5F83D6280}" sibTransId="{FE2377DA-8069-41D2-9740-CD7BC14153D6}"/>
    <dgm:cxn modelId="{0518E637-E207-4C7D-90C8-5FC1769A11E5}" srcId="{B80A76B4-CBF2-4DE6-B901-53C65B0ABCD2}" destId="{D602C1B0-B0F1-41F0-B9A3-3C1E25D83821}" srcOrd="6" destOrd="0" parTransId="{77BF9BF4-A07F-431F-B632-FE90B81D08E7}" sibTransId="{D637849F-4722-47E4-A568-3E427A27958F}"/>
    <dgm:cxn modelId="{DED73862-C433-4E78-8C6C-4BB85F96B474}" type="presOf" srcId="{66218ABC-9A49-436F-8ABE-1DDD075563EB}" destId="{10F5D870-3A56-41B4-9CDC-DD7EC5DD5824}" srcOrd="1" destOrd="0" presId="urn:microsoft.com/office/officeart/2005/8/layout/cycle2"/>
    <dgm:cxn modelId="{81C02843-A0C5-494E-9457-07EAB4F10365}" type="presOf" srcId="{A4728C63-9212-490D-BA65-74AC58F0925B}" destId="{6FB8A98B-F033-4B6C-8CEF-A17ACF62063C}" srcOrd="0" destOrd="0" presId="urn:microsoft.com/office/officeart/2005/8/layout/cycle2"/>
    <dgm:cxn modelId="{CF287B43-4309-4F0A-86D8-0F98089B3BD3}" type="presOf" srcId="{F3D4BF97-2485-4DB6-9E7C-1F5179C33A19}" destId="{7CD1A2E9-A906-4E97-8467-8AED579C8358}" srcOrd="0" destOrd="0" presId="urn:microsoft.com/office/officeart/2005/8/layout/cycle2"/>
    <dgm:cxn modelId="{B5E18564-B1A2-4C6F-803F-342B438E1513}" type="presOf" srcId="{C8A6D244-FB7F-4FD9-AE99-859DE7A25B98}" destId="{056098B6-385A-4CFE-A521-696E5F06A729}" srcOrd="0" destOrd="0" presId="urn:microsoft.com/office/officeart/2005/8/layout/cycle2"/>
    <dgm:cxn modelId="{0A4A3447-A1F8-4E5F-92B7-406983680C0C}" type="presOf" srcId="{0F616EDD-E78A-4CF6-85E7-FBF798DA21E6}" destId="{68EA4974-03CF-4453-94B6-60F71112A477}" srcOrd="1" destOrd="0" presId="urn:microsoft.com/office/officeart/2005/8/layout/cycle2"/>
    <dgm:cxn modelId="{5AD1DD6A-6646-4409-B09B-BDD0FCB498A3}" type="presOf" srcId="{2FFD89AB-F776-4FD7-83A7-3D3015B5C3EC}" destId="{80F98E69-CC7D-4C11-8F01-BF3BE952AEE4}" srcOrd="0" destOrd="0" presId="urn:microsoft.com/office/officeart/2005/8/layout/cycle2"/>
    <dgm:cxn modelId="{B216756C-0679-4E00-8441-BB627E5380F6}" type="presOf" srcId="{96984390-DE82-4B0A-B24C-D5A395329D17}" destId="{58A225DB-7810-4451-B294-37C60347E119}" srcOrd="0" destOrd="0" presId="urn:microsoft.com/office/officeart/2005/8/layout/cycle2"/>
    <dgm:cxn modelId="{0344C94D-D4CE-4F36-A6FA-1787C317313A}" type="presOf" srcId="{D637849F-4722-47E4-A568-3E427A27958F}" destId="{34B5D5BE-8A99-4E11-816C-008A11652728}" srcOrd="0" destOrd="0" presId="urn:microsoft.com/office/officeart/2005/8/layout/cycle2"/>
    <dgm:cxn modelId="{1030A275-8006-46B5-9636-543BD6817274}" type="presOf" srcId="{B80A76B4-CBF2-4DE6-B901-53C65B0ABCD2}" destId="{0297E1CC-69B4-4DAC-8D30-F23BBBA960A2}" srcOrd="0" destOrd="0" presId="urn:microsoft.com/office/officeart/2005/8/layout/cycle2"/>
    <dgm:cxn modelId="{B025F376-3263-4FA4-9CD2-2EBBC02D9200}" type="presOf" srcId="{6722460C-B707-441C-9366-C8B4713A54C9}" destId="{29611B09-7EE2-4A8C-9C85-D0E661BA90AB}" srcOrd="0" destOrd="0" presId="urn:microsoft.com/office/officeart/2005/8/layout/cycle2"/>
    <dgm:cxn modelId="{D515697A-42FC-4A16-A5F9-869F65268519}" type="presOf" srcId="{F56C5BD0-D449-4CE8-945B-40D1EF007961}" destId="{60D3E659-17C0-444C-8533-41E95D79A2AA}" srcOrd="0" destOrd="0" presId="urn:microsoft.com/office/officeart/2005/8/layout/cycle2"/>
    <dgm:cxn modelId="{CE79D37B-301D-458D-9966-3075326D2295}" type="presOf" srcId="{C8A6D244-FB7F-4FD9-AE99-859DE7A25B98}" destId="{A4C5170A-2FC6-4679-89F3-23A816C7AD5B}" srcOrd="1" destOrd="0" presId="urn:microsoft.com/office/officeart/2005/8/layout/cycle2"/>
    <dgm:cxn modelId="{CEE23483-F040-4455-936A-CD53C5681440}" type="presOf" srcId="{BA6D4B20-23CC-4F6B-9BFF-93A1E64AB933}" destId="{D37968F8-8B0A-43A1-835F-C0736D4A4E35}" srcOrd="0" destOrd="0" presId="urn:microsoft.com/office/officeart/2005/8/layout/cycle2"/>
    <dgm:cxn modelId="{E1D1168B-7DD7-4DFF-AFEE-B9BA511126BA}" type="presOf" srcId="{92F0422B-1DA6-4BAC-97CF-45ADC55E4FB2}" destId="{A0BA36B0-D92F-48B8-AD67-593CA3417C91}" srcOrd="0" destOrd="0" presId="urn:microsoft.com/office/officeart/2005/8/layout/cycle2"/>
    <dgm:cxn modelId="{583F0795-14C6-4CA5-9F1B-2F75A908D19E}" type="presOf" srcId="{6CC3FA4B-0E9C-4B27-8D29-FE0590E791A8}" destId="{7FD587BC-10AE-4319-8584-2BA4E327B0FB}" srcOrd="0" destOrd="0" presId="urn:microsoft.com/office/officeart/2005/8/layout/cycle2"/>
    <dgm:cxn modelId="{98E3FF96-C7D6-4FAA-A233-9ECDFC9FA8F4}" type="presOf" srcId="{D637849F-4722-47E4-A568-3E427A27958F}" destId="{9AF7482A-DE77-470C-A633-8C6FAC6D8D3D}" srcOrd="1" destOrd="0" presId="urn:microsoft.com/office/officeart/2005/8/layout/cycle2"/>
    <dgm:cxn modelId="{D5AB5599-276E-4CFE-AC3B-B781892365F3}" type="presOf" srcId="{788CCC9F-B06E-44E7-A285-ACA631138DC1}" destId="{41CD3DDA-A4F2-4D8E-A3B5-712128B9E79E}" srcOrd="0" destOrd="0" presId="urn:microsoft.com/office/officeart/2005/8/layout/cycle2"/>
    <dgm:cxn modelId="{A02FB799-C9D4-4102-AFD9-0A45680EE7BF}" type="presOf" srcId="{FE2377DA-8069-41D2-9740-CD7BC14153D6}" destId="{8846BB7E-B383-4B16-A2DF-FEB00502A011}" srcOrd="0" destOrd="0" presId="urn:microsoft.com/office/officeart/2005/8/layout/cycle2"/>
    <dgm:cxn modelId="{7B5CB0A1-64DB-4193-8252-6D773CBA8325}" srcId="{B80A76B4-CBF2-4DE6-B901-53C65B0ABCD2}" destId="{F56C5BD0-D449-4CE8-945B-40D1EF007961}" srcOrd="5" destOrd="0" parTransId="{5A2FC702-801B-43F8-8BD9-2718C65DA478}" sibTransId="{2FFD89AB-F776-4FD7-83A7-3D3015B5C3EC}"/>
    <dgm:cxn modelId="{DCF4EEB0-964B-4728-B70F-20089A581EEF}" srcId="{B80A76B4-CBF2-4DE6-B901-53C65B0ABCD2}" destId="{96984390-DE82-4B0A-B24C-D5A395329D17}" srcOrd="7" destOrd="0" parTransId="{40868786-C21F-493F-BA4F-45A8ECBE138E}" sibTransId="{0F616EDD-E78A-4CF6-85E7-FBF798DA21E6}"/>
    <dgm:cxn modelId="{DBB516B4-D420-429F-82F5-69D68B4B5B0A}" type="presOf" srcId="{D602C1B0-B0F1-41F0-B9A3-3C1E25D83821}" destId="{B1497FD3-BEEB-4339-BDB1-D6B24C343399}" srcOrd="0" destOrd="0" presId="urn:microsoft.com/office/officeart/2005/8/layout/cycle2"/>
    <dgm:cxn modelId="{730D7CBB-56C6-4945-A495-32849D7DD4C0}" srcId="{B80A76B4-CBF2-4DE6-B901-53C65B0ABCD2}" destId="{6722460C-B707-441C-9366-C8B4713A54C9}" srcOrd="1" destOrd="0" parTransId="{AB75516C-86FD-4360-B1BA-C903A297A209}" sibTransId="{C8A6D244-FB7F-4FD9-AE99-859DE7A25B98}"/>
    <dgm:cxn modelId="{97159CC9-AF75-4705-9979-7F6200197F05}" type="presOf" srcId="{2FFD89AB-F776-4FD7-83A7-3D3015B5C3EC}" destId="{6B447745-CA9B-4657-A16F-ABE3AFBA4027}" srcOrd="1" destOrd="0" presId="urn:microsoft.com/office/officeart/2005/8/layout/cycle2"/>
    <dgm:cxn modelId="{864803EF-AF2D-4A7E-B3AC-7C75848A2E2C}" type="presOf" srcId="{FE2377DA-8069-41D2-9740-CD7BC14153D6}" destId="{325FBF36-CAE4-4D0A-9263-34F2D887E62F}" srcOrd="1" destOrd="0" presId="urn:microsoft.com/office/officeart/2005/8/layout/cycle2"/>
    <dgm:cxn modelId="{7FA318F3-F111-4CC1-9FE1-EF38C8F00FAE}" type="presOf" srcId="{66218ABC-9A49-436F-8ABE-1DDD075563EB}" destId="{1FEDA837-7A64-474E-A9F3-EE96857D9F50}" srcOrd="0" destOrd="0" presId="urn:microsoft.com/office/officeart/2005/8/layout/cycle2"/>
    <dgm:cxn modelId="{B142CBFA-CCF3-4D02-8846-1B87E7ACF500}" srcId="{B80A76B4-CBF2-4DE6-B901-53C65B0ABCD2}" destId="{F3D4BF97-2485-4DB6-9E7C-1F5179C33A19}" srcOrd="2" destOrd="0" parTransId="{A440C9E4-92EC-4319-AFE5-3A2FF26C5013}" sibTransId="{66218ABC-9A49-436F-8ABE-1DDD075563EB}"/>
    <dgm:cxn modelId="{885E53FB-53AF-48D5-B1D9-5948B2A256F3}" srcId="{B80A76B4-CBF2-4DE6-B901-53C65B0ABCD2}" destId="{6CC3FA4B-0E9C-4B27-8D29-FE0590E791A8}" srcOrd="4" destOrd="0" parTransId="{0660AE76-4A74-4D14-B519-596E70047D7A}" sibTransId="{A4728C63-9212-490D-BA65-74AC58F0925B}"/>
    <dgm:cxn modelId="{B8B9BD56-3F56-45E4-BD8C-A65A470E175F}" type="presParOf" srcId="{0297E1CC-69B4-4DAC-8D30-F23BBBA960A2}" destId="{D37968F8-8B0A-43A1-835F-C0736D4A4E35}" srcOrd="0" destOrd="0" presId="urn:microsoft.com/office/officeart/2005/8/layout/cycle2"/>
    <dgm:cxn modelId="{0F4AC540-8CBE-4A4B-9FDC-DC95385B38E6}" type="presParOf" srcId="{0297E1CC-69B4-4DAC-8D30-F23BBBA960A2}" destId="{A0BA36B0-D92F-48B8-AD67-593CA3417C91}" srcOrd="1" destOrd="0" presId="urn:microsoft.com/office/officeart/2005/8/layout/cycle2"/>
    <dgm:cxn modelId="{2366E6AC-415B-4151-825D-A6A69194EA3D}" type="presParOf" srcId="{A0BA36B0-D92F-48B8-AD67-593CA3417C91}" destId="{7FEE2596-89D1-486C-8622-911FA8AD610C}" srcOrd="0" destOrd="0" presId="urn:microsoft.com/office/officeart/2005/8/layout/cycle2"/>
    <dgm:cxn modelId="{4E38A167-6F94-4DFA-B845-64ADD87CA6E9}" type="presParOf" srcId="{0297E1CC-69B4-4DAC-8D30-F23BBBA960A2}" destId="{29611B09-7EE2-4A8C-9C85-D0E661BA90AB}" srcOrd="2" destOrd="0" presId="urn:microsoft.com/office/officeart/2005/8/layout/cycle2"/>
    <dgm:cxn modelId="{97BABECC-4369-41F6-84E7-DEB6559C598F}" type="presParOf" srcId="{0297E1CC-69B4-4DAC-8D30-F23BBBA960A2}" destId="{056098B6-385A-4CFE-A521-696E5F06A729}" srcOrd="3" destOrd="0" presId="urn:microsoft.com/office/officeart/2005/8/layout/cycle2"/>
    <dgm:cxn modelId="{D09F561F-32AB-4E54-B5F5-0C9DF05D0277}" type="presParOf" srcId="{056098B6-385A-4CFE-A521-696E5F06A729}" destId="{A4C5170A-2FC6-4679-89F3-23A816C7AD5B}" srcOrd="0" destOrd="0" presId="urn:microsoft.com/office/officeart/2005/8/layout/cycle2"/>
    <dgm:cxn modelId="{E07BDCD7-2B2E-43DA-81F2-821D1DE582CA}" type="presParOf" srcId="{0297E1CC-69B4-4DAC-8D30-F23BBBA960A2}" destId="{7CD1A2E9-A906-4E97-8467-8AED579C8358}" srcOrd="4" destOrd="0" presId="urn:microsoft.com/office/officeart/2005/8/layout/cycle2"/>
    <dgm:cxn modelId="{65BE2641-FDEB-4D79-9165-7E10F05ACB1B}" type="presParOf" srcId="{0297E1CC-69B4-4DAC-8D30-F23BBBA960A2}" destId="{1FEDA837-7A64-474E-A9F3-EE96857D9F50}" srcOrd="5" destOrd="0" presId="urn:microsoft.com/office/officeart/2005/8/layout/cycle2"/>
    <dgm:cxn modelId="{C7D5884C-80BE-4113-89EF-960D709B623F}" type="presParOf" srcId="{1FEDA837-7A64-474E-A9F3-EE96857D9F50}" destId="{10F5D870-3A56-41B4-9CDC-DD7EC5DD5824}" srcOrd="0" destOrd="0" presId="urn:microsoft.com/office/officeart/2005/8/layout/cycle2"/>
    <dgm:cxn modelId="{7BFB3737-546B-4D7A-9717-30E6632744FB}" type="presParOf" srcId="{0297E1CC-69B4-4DAC-8D30-F23BBBA960A2}" destId="{41CD3DDA-A4F2-4D8E-A3B5-712128B9E79E}" srcOrd="6" destOrd="0" presId="urn:microsoft.com/office/officeart/2005/8/layout/cycle2"/>
    <dgm:cxn modelId="{58179A36-0406-44F6-AC5B-5BDE2D8A95B6}" type="presParOf" srcId="{0297E1CC-69B4-4DAC-8D30-F23BBBA960A2}" destId="{8846BB7E-B383-4B16-A2DF-FEB00502A011}" srcOrd="7" destOrd="0" presId="urn:microsoft.com/office/officeart/2005/8/layout/cycle2"/>
    <dgm:cxn modelId="{CC77FA58-B721-4B83-9E38-C2EFAF07F5A0}" type="presParOf" srcId="{8846BB7E-B383-4B16-A2DF-FEB00502A011}" destId="{325FBF36-CAE4-4D0A-9263-34F2D887E62F}" srcOrd="0" destOrd="0" presId="urn:microsoft.com/office/officeart/2005/8/layout/cycle2"/>
    <dgm:cxn modelId="{AB950492-ABBC-43EB-B574-7FE394ED8BCA}" type="presParOf" srcId="{0297E1CC-69B4-4DAC-8D30-F23BBBA960A2}" destId="{7FD587BC-10AE-4319-8584-2BA4E327B0FB}" srcOrd="8" destOrd="0" presId="urn:microsoft.com/office/officeart/2005/8/layout/cycle2"/>
    <dgm:cxn modelId="{55AAF1CA-7CD1-4316-AB3E-E36FCCF2C995}" type="presParOf" srcId="{0297E1CC-69B4-4DAC-8D30-F23BBBA960A2}" destId="{6FB8A98B-F033-4B6C-8CEF-A17ACF62063C}" srcOrd="9" destOrd="0" presId="urn:microsoft.com/office/officeart/2005/8/layout/cycle2"/>
    <dgm:cxn modelId="{0F3E55B6-726B-42DC-A22A-4D64EB072F17}" type="presParOf" srcId="{6FB8A98B-F033-4B6C-8CEF-A17ACF62063C}" destId="{AAAC9683-3A6D-4EC1-9051-817225B20498}" srcOrd="0" destOrd="0" presId="urn:microsoft.com/office/officeart/2005/8/layout/cycle2"/>
    <dgm:cxn modelId="{8F24EF21-3309-4C16-BAB9-BBD00AF96657}" type="presParOf" srcId="{0297E1CC-69B4-4DAC-8D30-F23BBBA960A2}" destId="{60D3E659-17C0-444C-8533-41E95D79A2AA}" srcOrd="10" destOrd="0" presId="urn:microsoft.com/office/officeart/2005/8/layout/cycle2"/>
    <dgm:cxn modelId="{6043712C-AF77-4A60-97AD-DB27D5904F23}" type="presParOf" srcId="{0297E1CC-69B4-4DAC-8D30-F23BBBA960A2}" destId="{80F98E69-CC7D-4C11-8F01-BF3BE952AEE4}" srcOrd="11" destOrd="0" presId="urn:microsoft.com/office/officeart/2005/8/layout/cycle2"/>
    <dgm:cxn modelId="{9A9322D9-09E0-4844-A163-B7A3035BDDF8}" type="presParOf" srcId="{80F98E69-CC7D-4C11-8F01-BF3BE952AEE4}" destId="{6B447745-CA9B-4657-A16F-ABE3AFBA4027}" srcOrd="0" destOrd="0" presId="urn:microsoft.com/office/officeart/2005/8/layout/cycle2"/>
    <dgm:cxn modelId="{5D146E1D-69B8-4330-9493-AD7F5262F5F9}" type="presParOf" srcId="{0297E1CC-69B4-4DAC-8D30-F23BBBA960A2}" destId="{B1497FD3-BEEB-4339-BDB1-D6B24C343399}" srcOrd="12" destOrd="0" presId="urn:microsoft.com/office/officeart/2005/8/layout/cycle2"/>
    <dgm:cxn modelId="{9DE2D698-D936-4C65-B2FD-92128DE5DB35}" type="presParOf" srcId="{0297E1CC-69B4-4DAC-8D30-F23BBBA960A2}" destId="{34B5D5BE-8A99-4E11-816C-008A11652728}" srcOrd="13" destOrd="0" presId="urn:microsoft.com/office/officeart/2005/8/layout/cycle2"/>
    <dgm:cxn modelId="{4BB9EF81-BD12-419A-BF7B-F8C0FCD34FE6}" type="presParOf" srcId="{34B5D5BE-8A99-4E11-816C-008A11652728}" destId="{9AF7482A-DE77-470C-A633-8C6FAC6D8D3D}" srcOrd="0" destOrd="0" presId="urn:microsoft.com/office/officeart/2005/8/layout/cycle2"/>
    <dgm:cxn modelId="{5D299A98-C2DC-46CD-9AAC-B27EC20365A3}" type="presParOf" srcId="{0297E1CC-69B4-4DAC-8D30-F23BBBA960A2}" destId="{58A225DB-7810-4451-B294-37C60347E119}" srcOrd="14" destOrd="0" presId="urn:microsoft.com/office/officeart/2005/8/layout/cycle2"/>
    <dgm:cxn modelId="{E30F80FA-4F4F-4212-9B40-6CBD7ED8CD07}" type="presParOf" srcId="{0297E1CC-69B4-4DAC-8D30-F23BBBA960A2}" destId="{75837D58-A8BF-4B6F-B642-235ABEBF6690}" srcOrd="15" destOrd="0" presId="urn:microsoft.com/office/officeart/2005/8/layout/cycle2"/>
    <dgm:cxn modelId="{D23F2259-714B-4191-B2A0-AD717C85C61D}" type="presParOf" srcId="{75837D58-A8BF-4B6F-B642-235ABEBF6690}" destId="{68EA4974-03CF-4453-94B6-60F71112A47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0A76B4-CBF2-4DE6-B901-53C65B0ABCD2}"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IN"/>
        </a:p>
      </dgm:t>
    </dgm:pt>
    <dgm:pt modelId="{BA6D4B20-23CC-4F6B-9BFF-93A1E64AB933}">
      <dgm:prSet phldrT="[Text]"/>
      <dgm:spPr>
        <a:solidFill>
          <a:srgbClr val="EAEAEA"/>
        </a:solidFill>
        <a:ln>
          <a:noFill/>
        </a:ln>
      </dgm:spPr>
      <dgm:t>
        <a:bodyPr/>
        <a:lstStyle/>
        <a:p>
          <a:r>
            <a:rPr lang="en-IN" b="1" dirty="0">
              <a:solidFill>
                <a:srgbClr val="FFFFFF"/>
              </a:solidFill>
            </a:rPr>
            <a:t>Identify E&amp;S objectives / issues</a:t>
          </a:r>
        </a:p>
      </dgm:t>
    </dgm:pt>
    <dgm:pt modelId="{2BD99A15-F3FC-4524-9471-E565F9B509C5}" type="parTrans" cxnId="{CEF57423-31F5-4045-BE22-722F5C8B478C}">
      <dgm:prSet/>
      <dgm:spPr/>
      <dgm:t>
        <a:bodyPr/>
        <a:lstStyle/>
        <a:p>
          <a:endParaRPr lang="en-IN" b="1"/>
        </a:p>
      </dgm:t>
    </dgm:pt>
    <dgm:pt modelId="{92F0422B-1DA6-4BAC-97CF-45ADC55E4FB2}" type="sibTrans" cxnId="{CEF57423-31F5-4045-BE22-722F5C8B478C}">
      <dgm:prSet/>
      <dgm:spPr>
        <a:solidFill>
          <a:srgbClr val="EAEAEA"/>
        </a:solidFill>
        <a:ln>
          <a:noFill/>
        </a:ln>
      </dgm:spPr>
      <dgm:t>
        <a:bodyPr/>
        <a:lstStyle/>
        <a:p>
          <a:endParaRPr lang="en-IN" b="1">
            <a:solidFill>
              <a:srgbClr val="FFFFFF"/>
            </a:solidFill>
          </a:endParaRPr>
        </a:p>
      </dgm:t>
    </dgm:pt>
    <dgm:pt modelId="{6722460C-B707-441C-9366-C8B4713A54C9}">
      <dgm:prSet phldrT="[Text]"/>
      <dgm:spPr>
        <a:solidFill>
          <a:schemeClr val="tx2"/>
        </a:solidFill>
        <a:ln>
          <a:noFill/>
        </a:ln>
      </dgm:spPr>
      <dgm:t>
        <a:bodyPr/>
        <a:lstStyle/>
        <a:p>
          <a:r>
            <a:rPr lang="en-IN" b="1" dirty="0">
              <a:solidFill>
                <a:schemeClr val="tx1"/>
              </a:solidFill>
            </a:rPr>
            <a:t>Define data collection method</a:t>
          </a:r>
        </a:p>
      </dgm:t>
    </dgm:pt>
    <dgm:pt modelId="{AB75516C-86FD-4360-B1BA-C903A297A209}" type="parTrans" cxnId="{730D7CBB-56C6-4945-A495-32849D7DD4C0}">
      <dgm:prSet/>
      <dgm:spPr/>
      <dgm:t>
        <a:bodyPr/>
        <a:lstStyle/>
        <a:p>
          <a:endParaRPr lang="en-IN" b="1"/>
        </a:p>
      </dgm:t>
    </dgm:pt>
    <dgm:pt modelId="{C8A6D244-FB7F-4FD9-AE99-859DE7A25B98}" type="sibTrans" cxnId="{730D7CBB-56C6-4945-A495-32849D7DD4C0}">
      <dgm:prSet/>
      <dgm:spPr>
        <a:solidFill>
          <a:srgbClr val="EAEAEA"/>
        </a:solidFill>
        <a:ln>
          <a:noFill/>
        </a:ln>
      </dgm:spPr>
      <dgm:t>
        <a:bodyPr/>
        <a:lstStyle/>
        <a:p>
          <a:endParaRPr lang="en-IN" b="1">
            <a:solidFill>
              <a:srgbClr val="FFFFFF"/>
            </a:solidFill>
          </a:endParaRPr>
        </a:p>
      </dgm:t>
    </dgm:pt>
    <dgm:pt modelId="{F3D4BF97-2485-4DB6-9E7C-1F5179C33A19}">
      <dgm:prSet phldrT="[Text]"/>
      <dgm:spPr>
        <a:solidFill>
          <a:srgbClr val="EAEAEA"/>
        </a:solidFill>
        <a:ln>
          <a:noFill/>
        </a:ln>
      </dgm:spPr>
      <dgm:t>
        <a:bodyPr/>
        <a:lstStyle/>
        <a:p>
          <a:r>
            <a:rPr lang="en-IN" b="1" dirty="0">
              <a:solidFill>
                <a:srgbClr val="FFFFFF"/>
              </a:solidFill>
            </a:rPr>
            <a:t>Data collection</a:t>
          </a:r>
        </a:p>
      </dgm:t>
    </dgm:pt>
    <dgm:pt modelId="{A440C9E4-92EC-4319-AFE5-3A2FF26C5013}" type="parTrans" cxnId="{B142CBFA-CCF3-4D02-8846-1B87E7ACF500}">
      <dgm:prSet/>
      <dgm:spPr/>
      <dgm:t>
        <a:bodyPr/>
        <a:lstStyle/>
        <a:p>
          <a:endParaRPr lang="en-IN" b="1"/>
        </a:p>
      </dgm:t>
    </dgm:pt>
    <dgm:pt modelId="{66218ABC-9A49-436F-8ABE-1DDD075563EB}" type="sibTrans" cxnId="{B142CBFA-CCF3-4D02-8846-1B87E7ACF500}">
      <dgm:prSet/>
      <dgm:spPr>
        <a:solidFill>
          <a:srgbClr val="EAEAEA"/>
        </a:solidFill>
        <a:ln>
          <a:noFill/>
        </a:ln>
      </dgm:spPr>
      <dgm:t>
        <a:bodyPr/>
        <a:lstStyle/>
        <a:p>
          <a:endParaRPr lang="en-IN" b="1">
            <a:solidFill>
              <a:srgbClr val="FFFFFF"/>
            </a:solidFill>
          </a:endParaRPr>
        </a:p>
      </dgm:t>
    </dgm:pt>
    <dgm:pt modelId="{788CCC9F-B06E-44E7-A285-ACA631138DC1}">
      <dgm:prSet phldrT="[Text]"/>
      <dgm:spPr>
        <a:solidFill>
          <a:srgbClr val="EAEAEA"/>
        </a:solidFill>
        <a:ln>
          <a:noFill/>
        </a:ln>
      </dgm:spPr>
      <dgm:t>
        <a:bodyPr/>
        <a:lstStyle/>
        <a:p>
          <a:r>
            <a:rPr lang="en-IN" b="1" dirty="0">
              <a:solidFill>
                <a:srgbClr val="FFFFFF"/>
              </a:solidFill>
            </a:rPr>
            <a:t>Data entry</a:t>
          </a:r>
        </a:p>
      </dgm:t>
    </dgm:pt>
    <dgm:pt modelId="{61B0BAD9-6FFA-42C0-8583-25F5F83D6280}" type="parTrans" cxnId="{08DE8434-498C-441D-BE6F-37733AE0F734}">
      <dgm:prSet/>
      <dgm:spPr/>
      <dgm:t>
        <a:bodyPr/>
        <a:lstStyle/>
        <a:p>
          <a:endParaRPr lang="en-IN" b="1"/>
        </a:p>
      </dgm:t>
    </dgm:pt>
    <dgm:pt modelId="{FE2377DA-8069-41D2-9740-CD7BC14153D6}" type="sibTrans" cxnId="{08DE8434-498C-441D-BE6F-37733AE0F734}">
      <dgm:prSet/>
      <dgm:spPr>
        <a:solidFill>
          <a:srgbClr val="EAEAEA"/>
        </a:solidFill>
        <a:ln>
          <a:noFill/>
        </a:ln>
      </dgm:spPr>
      <dgm:t>
        <a:bodyPr/>
        <a:lstStyle/>
        <a:p>
          <a:endParaRPr lang="en-IN" b="1">
            <a:solidFill>
              <a:srgbClr val="FFFFFF"/>
            </a:solidFill>
          </a:endParaRPr>
        </a:p>
      </dgm:t>
    </dgm:pt>
    <dgm:pt modelId="{6CC3FA4B-0E9C-4B27-8D29-FE0590E791A8}">
      <dgm:prSet phldrT="[Text]"/>
      <dgm:spPr>
        <a:solidFill>
          <a:srgbClr val="EAEAEA"/>
        </a:solidFill>
        <a:ln>
          <a:noFill/>
        </a:ln>
      </dgm:spPr>
      <dgm:t>
        <a:bodyPr/>
        <a:lstStyle/>
        <a:p>
          <a:r>
            <a:rPr lang="en-IN" b="1" dirty="0">
              <a:solidFill>
                <a:srgbClr val="FFFFFF"/>
              </a:solidFill>
            </a:rPr>
            <a:t>Data integration</a:t>
          </a:r>
        </a:p>
      </dgm:t>
    </dgm:pt>
    <dgm:pt modelId="{0660AE76-4A74-4D14-B519-596E70047D7A}" type="parTrans" cxnId="{885E53FB-53AF-48D5-B1D9-5948B2A256F3}">
      <dgm:prSet/>
      <dgm:spPr/>
      <dgm:t>
        <a:bodyPr/>
        <a:lstStyle/>
        <a:p>
          <a:endParaRPr lang="en-IN" b="1"/>
        </a:p>
      </dgm:t>
    </dgm:pt>
    <dgm:pt modelId="{A4728C63-9212-490D-BA65-74AC58F0925B}" type="sibTrans" cxnId="{885E53FB-53AF-48D5-B1D9-5948B2A256F3}">
      <dgm:prSet/>
      <dgm:spPr>
        <a:solidFill>
          <a:srgbClr val="EAEAEA"/>
        </a:solidFill>
        <a:ln>
          <a:noFill/>
        </a:ln>
      </dgm:spPr>
      <dgm:t>
        <a:bodyPr/>
        <a:lstStyle/>
        <a:p>
          <a:endParaRPr lang="en-IN" b="1">
            <a:solidFill>
              <a:srgbClr val="FFFFFF"/>
            </a:solidFill>
          </a:endParaRPr>
        </a:p>
      </dgm:t>
    </dgm:pt>
    <dgm:pt modelId="{F56C5BD0-D449-4CE8-945B-40D1EF007961}">
      <dgm:prSet phldrT="[Text]"/>
      <dgm:spPr>
        <a:solidFill>
          <a:srgbClr val="EAEAEA"/>
        </a:solidFill>
        <a:ln>
          <a:noFill/>
        </a:ln>
      </dgm:spPr>
      <dgm:t>
        <a:bodyPr/>
        <a:lstStyle/>
        <a:p>
          <a:r>
            <a:rPr lang="en-IN" b="1" dirty="0">
              <a:solidFill>
                <a:srgbClr val="FFFFFF"/>
              </a:solidFill>
            </a:rPr>
            <a:t>Data Cleaning</a:t>
          </a:r>
        </a:p>
      </dgm:t>
    </dgm:pt>
    <dgm:pt modelId="{5A2FC702-801B-43F8-8BD9-2718C65DA478}" type="parTrans" cxnId="{7B5CB0A1-64DB-4193-8252-6D773CBA8325}">
      <dgm:prSet/>
      <dgm:spPr/>
      <dgm:t>
        <a:bodyPr/>
        <a:lstStyle/>
        <a:p>
          <a:endParaRPr lang="en-IN" b="1"/>
        </a:p>
      </dgm:t>
    </dgm:pt>
    <dgm:pt modelId="{2FFD89AB-F776-4FD7-83A7-3D3015B5C3EC}" type="sibTrans" cxnId="{7B5CB0A1-64DB-4193-8252-6D773CBA8325}">
      <dgm:prSet/>
      <dgm:spPr>
        <a:solidFill>
          <a:srgbClr val="EAEAEA"/>
        </a:solidFill>
        <a:ln>
          <a:noFill/>
        </a:ln>
      </dgm:spPr>
      <dgm:t>
        <a:bodyPr/>
        <a:lstStyle/>
        <a:p>
          <a:endParaRPr lang="en-IN" b="1">
            <a:solidFill>
              <a:srgbClr val="FFFFFF"/>
            </a:solidFill>
          </a:endParaRPr>
        </a:p>
      </dgm:t>
    </dgm:pt>
    <dgm:pt modelId="{D602C1B0-B0F1-41F0-B9A3-3C1E25D83821}">
      <dgm:prSet phldrT="[Text]"/>
      <dgm:spPr>
        <a:solidFill>
          <a:srgbClr val="EAEAEA"/>
        </a:solidFill>
        <a:ln>
          <a:noFill/>
        </a:ln>
      </dgm:spPr>
      <dgm:t>
        <a:bodyPr/>
        <a:lstStyle/>
        <a:p>
          <a:r>
            <a:rPr lang="en-IN" b="1" dirty="0">
              <a:solidFill>
                <a:srgbClr val="FFFFFF"/>
              </a:solidFill>
            </a:rPr>
            <a:t>Data Analysis</a:t>
          </a:r>
        </a:p>
      </dgm:t>
    </dgm:pt>
    <dgm:pt modelId="{77BF9BF4-A07F-431F-B632-FE90B81D08E7}" type="parTrans" cxnId="{0518E637-E207-4C7D-90C8-5FC1769A11E5}">
      <dgm:prSet/>
      <dgm:spPr/>
      <dgm:t>
        <a:bodyPr/>
        <a:lstStyle/>
        <a:p>
          <a:endParaRPr lang="en-IN" b="1"/>
        </a:p>
      </dgm:t>
    </dgm:pt>
    <dgm:pt modelId="{D637849F-4722-47E4-A568-3E427A27958F}" type="sibTrans" cxnId="{0518E637-E207-4C7D-90C8-5FC1769A11E5}">
      <dgm:prSet/>
      <dgm:spPr>
        <a:solidFill>
          <a:srgbClr val="EAEAEA"/>
        </a:solidFill>
        <a:ln>
          <a:noFill/>
        </a:ln>
      </dgm:spPr>
      <dgm:t>
        <a:bodyPr/>
        <a:lstStyle/>
        <a:p>
          <a:endParaRPr lang="en-IN" b="1">
            <a:solidFill>
              <a:srgbClr val="FFFFFF"/>
            </a:solidFill>
          </a:endParaRPr>
        </a:p>
      </dgm:t>
    </dgm:pt>
    <dgm:pt modelId="{96984390-DE82-4B0A-B24C-D5A395329D17}">
      <dgm:prSet phldrT="[Text]"/>
      <dgm:spPr>
        <a:solidFill>
          <a:srgbClr val="EAEAEA"/>
        </a:solidFill>
        <a:ln>
          <a:noFill/>
        </a:ln>
      </dgm:spPr>
      <dgm:t>
        <a:bodyPr/>
        <a:lstStyle/>
        <a:p>
          <a:r>
            <a:rPr lang="en-IN" b="1" dirty="0">
              <a:solidFill>
                <a:srgbClr val="FFFFFF"/>
              </a:solidFill>
            </a:rPr>
            <a:t>Reporting</a:t>
          </a:r>
        </a:p>
      </dgm:t>
    </dgm:pt>
    <dgm:pt modelId="{40868786-C21F-493F-BA4F-45A8ECBE138E}" type="parTrans" cxnId="{DCF4EEB0-964B-4728-B70F-20089A581EEF}">
      <dgm:prSet/>
      <dgm:spPr/>
      <dgm:t>
        <a:bodyPr/>
        <a:lstStyle/>
        <a:p>
          <a:endParaRPr lang="en-IN" b="1"/>
        </a:p>
      </dgm:t>
    </dgm:pt>
    <dgm:pt modelId="{0F616EDD-E78A-4CF6-85E7-FBF798DA21E6}" type="sibTrans" cxnId="{DCF4EEB0-964B-4728-B70F-20089A581EEF}">
      <dgm:prSet/>
      <dgm:spPr>
        <a:solidFill>
          <a:srgbClr val="EAEAEA"/>
        </a:solidFill>
        <a:ln>
          <a:noFill/>
        </a:ln>
      </dgm:spPr>
      <dgm:t>
        <a:bodyPr/>
        <a:lstStyle/>
        <a:p>
          <a:endParaRPr lang="en-IN" b="1">
            <a:solidFill>
              <a:srgbClr val="FFFFFF"/>
            </a:solidFill>
          </a:endParaRPr>
        </a:p>
      </dgm:t>
    </dgm:pt>
    <dgm:pt modelId="{0297E1CC-69B4-4DAC-8D30-F23BBBA960A2}" type="pres">
      <dgm:prSet presAssocID="{B80A76B4-CBF2-4DE6-B901-53C65B0ABCD2}" presName="cycle" presStyleCnt="0">
        <dgm:presLayoutVars>
          <dgm:dir/>
          <dgm:resizeHandles val="exact"/>
        </dgm:presLayoutVars>
      </dgm:prSet>
      <dgm:spPr/>
    </dgm:pt>
    <dgm:pt modelId="{D37968F8-8B0A-43A1-835F-C0736D4A4E35}" type="pres">
      <dgm:prSet presAssocID="{BA6D4B20-23CC-4F6B-9BFF-93A1E64AB933}" presName="node" presStyleLbl="node1" presStyleIdx="0" presStyleCnt="8">
        <dgm:presLayoutVars>
          <dgm:bulletEnabled val="1"/>
        </dgm:presLayoutVars>
      </dgm:prSet>
      <dgm:spPr/>
    </dgm:pt>
    <dgm:pt modelId="{A0BA36B0-D92F-48B8-AD67-593CA3417C91}" type="pres">
      <dgm:prSet presAssocID="{92F0422B-1DA6-4BAC-97CF-45ADC55E4FB2}" presName="sibTrans" presStyleLbl="sibTrans2D1" presStyleIdx="0" presStyleCnt="8"/>
      <dgm:spPr/>
    </dgm:pt>
    <dgm:pt modelId="{7FEE2596-89D1-486C-8622-911FA8AD610C}" type="pres">
      <dgm:prSet presAssocID="{92F0422B-1DA6-4BAC-97CF-45ADC55E4FB2}" presName="connectorText" presStyleLbl="sibTrans2D1" presStyleIdx="0" presStyleCnt="8"/>
      <dgm:spPr/>
    </dgm:pt>
    <dgm:pt modelId="{29611B09-7EE2-4A8C-9C85-D0E661BA90AB}" type="pres">
      <dgm:prSet presAssocID="{6722460C-B707-441C-9366-C8B4713A54C9}" presName="node" presStyleLbl="node1" presStyleIdx="1" presStyleCnt="8">
        <dgm:presLayoutVars>
          <dgm:bulletEnabled val="1"/>
        </dgm:presLayoutVars>
      </dgm:prSet>
      <dgm:spPr/>
    </dgm:pt>
    <dgm:pt modelId="{056098B6-385A-4CFE-A521-696E5F06A729}" type="pres">
      <dgm:prSet presAssocID="{C8A6D244-FB7F-4FD9-AE99-859DE7A25B98}" presName="sibTrans" presStyleLbl="sibTrans2D1" presStyleIdx="1" presStyleCnt="8"/>
      <dgm:spPr/>
    </dgm:pt>
    <dgm:pt modelId="{A4C5170A-2FC6-4679-89F3-23A816C7AD5B}" type="pres">
      <dgm:prSet presAssocID="{C8A6D244-FB7F-4FD9-AE99-859DE7A25B98}" presName="connectorText" presStyleLbl="sibTrans2D1" presStyleIdx="1" presStyleCnt="8"/>
      <dgm:spPr/>
    </dgm:pt>
    <dgm:pt modelId="{7CD1A2E9-A906-4E97-8467-8AED579C8358}" type="pres">
      <dgm:prSet presAssocID="{F3D4BF97-2485-4DB6-9E7C-1F5179C33A19}" presName="node" presStyleLbl="node1" presStyleIdx="2" presStyleCnt="8">
        <dgm:presLayoutVars>
          <dgm:bulletEnabled val="1"/>
        </dgm:presLayoutVars>
      </dgm:prSet>
      <dgm:spPr/>
    </dgm:pt>
    <dgm:pt modelId="{1FEDA837-7A64-474E-A9F3-EE96857D9F50}" type="pres">
      <dgm:prSet presAssocID="{66218ABC-9A49-436F-8ABE-1DDD075563EB}" presName="sibTrans" presStyleLbl="sibTrans2D1" presStyleIdx="2" presStyleCnt="8"/>
      <dgm:spPr/>
    </dgm:pt>
    <dgm:pt modelId="{10F5D870-3A56-41B4-9CDC-DD7EC5DD5824}" type="pres">
      <dgm:prSet presAssocID="{66218ABC-9A49-436F-8ABE-1DDD075563EB}" presName="connectorText" presStyleLbl="sibTrans2D1" presStyleIdx="2" presStyleCnt="8"/>
      <dgm:spPr/>
    </dgm:pt>
    <dgm:pt modelId="{41CD3DDA-A4F2-4D8E-A3B5-712128B9E79E}" type="pres">
      <dgm:prSet presAssocID="{788CCC9F-B06E-44E7-A285-ACA631138DC1}" presName="node" presStyleLbl="node1" presStyleIdx="3" presStyleCnt="8">
        <dgm:presLayoutVars>
          <dgm:bulletEnabled val="1"/>
        </dgm:presLayoutVars>
      </dgm:prSet>
      <dgm:spPr/>
    </dgm:pt>
    <dgm:pt modelId="{8846BB7E-B383-4B16-A2DF-FEB00502A011}" type="pres">
      <dgm:prSet presAssocID="{FE2377DA-8069-41D2-9740-CD7BC14153D6}" presName="sibTrans" presStyleLbl="sibTrans2D1" presStyleIdx="3" presStyleCnt="8"/>
      <dgm:spPr/>
    </dgm:pt>
    <dgm:pt modelId="{325FBF36-CAE4-4D0A-9263-34F2D887E62F}" type="pres">
      <dgm:prSet presAssocID="{FE2377DA-8069-41D2-9740-CD7BC14153D6}" presName="connectorText" presStyleLbl="sibTrans2D1" presStyleIdx="3" presStyleCnt="8"/>
      <dgm:spPr/>
    </dgm:pt>
    <dgm:pt modelId="{7FD587BC-10AE-4319-8584-2BA4E327B0FB}" type="pres">
      <dgm:prSet presAssocID="{6CC3FA4B-0E9C-4B27-8D29-FE0590E791A8}" presName="node" presStyleLbl="node1" presStyleIdx="4" presStyleCnt="8">
        <dgm:presLayoutVars>
          <dgm:bulletEnabled val="1"/>
        </dgm:presLayoutVars>
      </dgm:prSet>
      <dgm:spPr/>
    </dgm:pt>
    <dgm:pt modelId="{6FB8A98B-F033-4B6C-8CEF-A17ACF62063C}" type="pres">
      <dgm:prSet presAssocID="{A4728C63-9212-490D-BA65-74AC58F0925B}" presName="sibTrans" presStyleLbl="sibTrans2D1" presStyleIdx="4" presStyleCnt="8"/>
      <dgm:spPr/>
    </dgm:pt>
    <dgm:pt modelId="{AAAC9683-3A6D-4EC1-9051-817225B20498}" type="pres">
      <dgm:prSet presAssocID="{A4728C63-9212-490D-BA65-74AC58F0925B}" presName="connectorText" presStyleLbl="sibTrans2D1" presStyleIdx="4" presStyleCnt="8"/>
      <dgm:spPr/>
    </dgm:pt>
    <dgm:pt modelId="{60D3E659-17C0-444C-8533-41E95D79A2AA}" type="pres">
      <dgm:prSet presAssocID="{F56C5BD0-D449-4CE8-945B-40D1EF007961}" presName="node" presStyleLbl="node1" presStyleIdx="5" presStyleCnt="8">
        <dgm:presLayoutVars>
          <dgm:bulletEnabled val="1"/>
        </dgm:presLayoutVars>
      </dgm:prSet>
      <dgm:spPr/>
    </dgm:pt>
    <dgm:pt modelId="{80F98E69-CC7D-4C11-8F01-BF3BE952AEE4}" type="pres">
      <dgm:prSet presAssocID="{2FFD89AB-F776-4FD7-83A7-3D3015B5C3EC}" presName="sibTrans" presStyleLbl="sibTrans2D1" presStyleIdx="5" presStyleCnt="8"/>
      <dgm:spPr/>
    </dgm:pt>
    <dgm:pt modelId="{6B447745-CA9B-4657-A16F-ABE3AFBA4027}" type="pres">
      <dgm:prSet presAssocID="{2FFD89AB-F776-4FD7-83A7-3D3015B5C3EC}" presName="connectorText" presStyleLbl="sibTrans2D1" presStyleIdx="5" presStyleCnt="8"/>
      <dgm:spPr/>
    </dgm:pt>
    <dgm:pt modelId="{B1497FD3-BEEB-4339-BDB1-D6B24C343399}" type="pres">
      <dgm:prSet presAssocID="{D602C1B0-B0F1-41F0-B9A3-3C1E25D83821}" presName="node" presStyleLbl="node1" presStyleIdx="6" presStyleCnt="8">
        <dgm:presLayoutVars>
          <dgm:bulletEnabled val="1"/>
        </dgm:presLayoutVars>
      </dgm:prSet>
      <dgm:spPr/>
    </dgm:pt>
    <dgm:pt modelId="{34B5D5BE-8A99-4E11-816C-008A11652728}" type="pres">
      <dgm:prSet presAssocID="{D637849F-4722-47E4-A568-3E427A27958F}" presName="sibTrans" presStyleLbl="sibTrans2D1" presStyleIdx="6" presStyleCnt="8"/>
      <dgm:spPr/>
    </dgm:pt>
    <dgm:pt modelId="{9AF7482A-DE77-470C-A633-8C6FAC6D8D3D}" type="pres">
      <dgm:prSet presAssocID="{D637849F-4722-47E4-A568-3E427A27958F}" presName="connectorText" presStyleLbl="sibTrans2D1" presStyleIdx="6" presStyleCnt="8"/>
      <dgm:spPr/>
    </dgm:pt>
    <dgm:pt modelId="{58A225DB-7810-4451-B294-37C60347E119}" type="pres">
      <dgm:prSet presAssocID="{96984390-DE82-4B0A-B24C-D5A395329D17}" presName="node" presStyleLbl="node1" presStyleIdx="7" presStyleCnt="8">
        <dgm:presLayoutVars>
          <dgm:bulletEnabled val="1"/>
        </dgm:presLayoutVars>
      </dgm:prSet>
      <dgm:spPr/>
    </dgm:pt>
    <dgm:pt modelId="{75837D58-A8BF-4B6F-B642-235ABEBF6690}" type="pres">
      <dgm:prSet presAssocID="{0F616EDD-E78A-4CF6-85E7-FBF798DA21E6}" presName="sibTrans" presStyleLbl="sibTrans2D1" presStyleIdx="7" presStyleCnt="8"/>
      <dgm:spPr/>
    </dgm:pt>
    <dgm:pt modelId="{68EA4974-03CF-4453-94B6-60F71112A477}" type="pres">
      <dgm:prSet presAssocID="{0F616EDD-E78A-4CF6-85E7-FBF798DA21E6}" presName="connectorText" presStyleLbl="sibTrans2D1" presStyleIdx="7" presStyleCnt="8"/>
      <dgm:spPr/>
    </dgm:pt>
  </dgm:ptLst>
  <dgm:cxnLst>
    <dgm:cxn modelId="{6061F605-C975-49B5-80AD-7678A5B47475}" type="presOf" srcId="{B80A76B4-CBF2-4DE6-B901-53C65B0ABCD2}" destId="{0297E1CC-69B4-4DAC-8D30-F23BBBA960A2}" srcOrd="0" destOrd="0" presId="urn:microsoft.com/office/officeart/2005/8/layout/cycle2"/>
    <dgm:cxn modelId="{EC7E3908-717B-43FB-A119-22F42C403FD3}" type="presOf" srcId="{2FFD89AB-F776-4FD7-83A7-3D3015B5C3EC}" destId="{6B447745-CA9B-4657-A16F-ABE3AFBA4027}" srcOrd="1" destOrd="0" presId="urn:microsoft.com/office/officeart/2005/8/layout/cycle2"/>
    <dgm:cxn modelId="{826D1A0D-1362-44CC-9E1A-B2E083C06C92}" type="presOf" srcId="{F3D4BF97-2485-4DB6-9E7C-1F5179C33A19}" destId="{7CD1A2E9-A906-4E97-8467-8AED579C8358}" srcOrd="0" destOrd="0" presId="urn:microsoft.com/office/officeart/2005/8/layout/cycle2"/>
    <dgm:cxn modelId="{9FE6EF13-871F-4968-8ED4-1C218C52A46C}" type="presOf" srcId="{92F0422B-1DA6-4BAC-97CF-45ADC55E4FB2}" destId="{7FEE2596-89D1-486C-8622-911FA8AD610C}" srcOrd="1" destOrd="0" presId="urn:microsoft.com/office/officeart/2005/8/layout/cycle2"/>
    <dgm:cxn modelId="{CEF57423-31F5-4045-BE22-722F5C8B478C}" srcId="{B80A76B4-CBF2-4DE6-B901-53C65B0ABCD2}" destId="{BA6D4B20-23CC-4F6B-9BFF-93A1E64AB933}" srcOrd="0" destOrd="0" parTransId="{2BD99A15-F3FC-4524-9471-E565F9B509C5}" sibTransId="{92F0422B-1DA6-4BAC-97CF-45ADC55E4FB2}"/>
    <dgm:cxn modelId="{05013D28-6340-4814-87C5-B24DF78A83E9}" type="presOf" srcId="{0F616EDD-E78A-4CF6-85E7-FBF798DA21E6}" destId="{75837D58-A8BF-4B6F-B642-235ABEBF6690}" srcOrd="0" destOrd="0" presId="urn:microsoft.com/office/officeart/2005/8/layout/cycle2"/>
    <dgm:cxn modelId="{08DE8434-498C-441D-BE6F-37733AE0F734}" srcId="{B80A76B4-CBF2-4DE6-B901-53C65B0ABCD2}" destId="{788CCC9F-B06E-44E7-A285-ACA631138DC1}" srcOrd="3" destOrd="0" parTransId="{61B0BAD9-6FFA-42C0-8583-25F5F83D6280}" sibTransId="{FE2377DA-8069-41D2-9740-CD7BC14153D6}"/>
    <dgm:cxn modelId="{0518E637-E207-4C7D-90C8-5FC1769A11E5}" srcId="{B80A76B4-CBF2-4DE6-B901-53C65B0ABCD2}" destId="{D602C1B0-B0F1-41F0-B9A3-3C1E25D83821}" srcOrd="6" destOrd="0" parTransId="{77BF9BF4-A07F-431F-B632-FE90B81D08E7}" sibTransId="{D637849F-4722-47E4-A568-3E427A27958F}"/>
    <dgm:cxn modelId="{779B843B-7FF4-4A3B-A483-123DF02CC107}" type="presOf" srcId="{A4728C63-9212-490D-BA65-74AC58F0925B}" destId="{AAAC9683-3A6D-4EC1-9051-817225B20498}" srcOrd="1" destOrd="0" presId="urn:microsoft.com/office/officeart/2005/8/layout/cycle2"/>
    <dgm:cxn modelId="{8BF84F3C-CBC3-4917-82C6-31A8E00C51B5}" type="presOf" srcId="{C8A6D244-FB7F-4FD9-AE99-859DE7A25B98}" destId="{A4C5170A-2FC6-4679-89F3-23A816C7AD5B}" srcOrd="1" destOrd="0" presId="urn:microsoft.com/office/officeart/2005/8/layout/cycle2"/>
    <dgm:cxn modelId="{2FD04F5D-042D-4240-AB34-9F2EE67C6DC4}" type="presOf" srcId="{C8A6D244-FB7F-4FD9-AE99-859DE7A25B98}" destId="{056098B6-385A-4CFE-A521-696E5F06A729}" srcOrd="0" destOrd="0" presId="urn:microsoft.com/office/officeart/2005/8/layout/cycle2"/>
    <dgm:cxn modelId="{A095875E-3DD8-4CE4-B0FA-D3D9F8435C40}" type="presOf" srcId="{0F616EDD-E78A-4CF6-85E7-FBF798DA21E6}" destId="{68EA4974-03CF-4453-94B6-60F71112A477}" srcOrd="1" destOrd="0" presId="urn:microsoft.com/office/officeart/2005/8/layout/cycle2"/>
    <dgm:cxn modelId="{9C2AA950-412C-45A4-B0EE-E9904DC03361}" type="presOf" srcId="{D637849F-4722-47E4-A568-3E427A27958F}" destId="{34B5D5BE-8A99-4E11-816C-008A11652728}" srcOrd="0" destOrd="0" presId="urn:microsoft.com/office/officeart/2005/8/layout/cycle2"/>
    <dgm:cxn modelId="{7A40E079-C87B-4427-BC3E-32654C8C4C97}" type="presOf" srcId="{6CC3FA4B-0E9C-4B27-8D29-FE0590E791A8}" destId="{7FD587BC-10AE-4319-8584-2BA4E327B0FB}" srcOrd="0" destOrd="0" presId="urn:microsoft.com/office/officeart/2005/8/layout/cycle2"/>
    <dgm:cxn modelId="{392D847B-9208-4712-9441-16DD0C2EDB5E}" type="presOf" srcId="{6722460C-B707-441C-9366-C8B4713A54C9}" destId="{29611B09-7EE2-4A8C-9C85-D0E661BA90AB}" srcOrd="0" destOrd="0" presId="urn:microsoft.com/office/officeart/2005/8/layout/cycle2"/>
    <dgm:cxn modelId="{7B7E9780-B2E6-4303-B9B1-6647F2779AC7}" type="presOf" srcId="{FE2377DA-8069-41D2-9740-CD7BC14153D6}" destId="{8846BB7E-B383-4B16-A2DF-FEB00502A011}" srcOrd="0" destOrd="0" presId="urn:microsoft.com/office/officeart/2005/8/layout/cycle2"/>
    <dgm:cxn modelId="{64452C8D-F6CF-4BD9-9EB3-E91BB3163ED7}" type="presOf" srcId="{96984390-DE82-4B0A-B24C-D5A395329D17}" destId="{58A225DB-7810-4451-B294-37C60347E119}" srcOrd="0" destOrd="0" presId="urn:microsoft.com/office/officeart/2005/8/layout/cycle2"/>
    <dgm:cxn modelId="{4D824293-CE6A-4C54-A9C7-AE885312828C}" type="presOf" srcId="{F56C5BD0-D449-4CE8-945B-40D1EF007961}" destId="{60D3E659-17C0-444C-8533-41E95D79A2AA}" srcOrd="0" destOrd="0" presId="urn:microsoft.com/office/officeart/2005/8/layout/cycle2"/>
    <dgm:cxn modelId="{FD4FDE98-D400-491C-9E02-5312DCBED218}" type="presOf" srcId="{A4728C63-9212-490D-BA65-74AC58F0925B}" destId="{6FB8A98B-F033-4B6C-8CEF-A17ACF62063C}" srcOrd="0" destOrd="0" presId="urn:microsoft.com/office/officeart/2005/8/layout/cycle2"/>
    <dgm:cxn modelId="{DAFB7E99-B833-455E-996B-958366A93B3F}" type="presOf" srcId="{788CCC9F-B06E-44E7-A285-ACA631138DC1}" destId="{41CD3DDA-A4F2-4D8E-A3B5-712128B9E79E}" srcOrd="0" destOrd="0" presId="urn:microsoft.com/office/officeart/2005/8/layout/cycle2"/>
    <dgm:cxn modelId="{7B5CB0A1-64DB-4193-8252-6D773CBA8325}" srcId="{B80A76B4-CBF2-4DE6-B901-53C65B0ABCD2}" destId="{F56C5BD0-D449-4CE8-945B-40D1EF007961}" srcOrd="5" destOrd="0" parTransId="{5A2FC702-801B-43F8-8BD9-2718C65DA478}" sibTransId="{2FFD89AB-F776-4FD7-83A7-3D3015B5C3EC}"/>
    <dgm:cxn modelId="{DCF4EEB0-964B-4728-B70F-20089A581EEF}" srcId="{B80A76B4-CBF2-4DE6-B901-53C65B0ABCD2}" destId="{96984390-DE82-4B0A-B24C-D5A395329D17}" srcOrd="7" destOrd="0" parTransId="{40868786-C21F-493F-BA4F-45A8ECBE138E}" sibTransId="{0F616EDD-E78A-4CF6-85E7-FBF798DA21E6}"/>
    <dgm:cxn modelId="{E89145B3-561F-4C42-9062-5EF02B19A6B4}" type="presOf" srcId="{D637849F-4722-47E4-A568-3E427A27958F}" destId="{9AF7482A-DE77-470C-A633-8C6FAC6D8D3D}" srcOrd="1" destOrd="0" presId="urn:microsoft.com/office/officeart/2005/8/layout/cycle2"/>
    <dgm:cxn modelId="{730D7CBB-56C6-4945-A495-32849D7DD4C0}" srcId="{B80A76B4-CBF2-4DE6-B901-53C65B0ABCD2}" destId="{6722460C-B707-441C-9366-C8B4713A54C9}" srcOrd="1" destOrd="0" parTransId="{AB75516C-86FD-4360-B1BA-C903A297A209}" sibTransId="{C8A6D244-FB7F-4FD9-AE99-859DE7A25B98}"/>
    <dgm:cxn modelId="{27B9DDC1-4243-4601-A1B5-DD6396617963}" type="presOf" srcId="{FE2377DA-8069-41D2-9740-CD7BC14153D6}" destId="{325FBF36-CAE4-4D0A-9263-34F2D887E62F}" srcOrd="1" destOrd="0" presId="urn:microsoft.com/office/officeart/2005/8/layout/cycle2"/>
    <dgm:cxn modelId="{1B6B4EC4-AA7E-4327-95D6-7A0F6B2B6E59}" type="presOf" srcId="{92F0422B-1DA6-4BAC-97CF-45ADC55E4FB2}" destId="{A0BA36B0-D92F-48B8-AD67-593CA3417C91}" srcOrd="0" destOrd="0" presId="urn:microsoft.com/office/officeart/2005/8/layout/cycle2"/>
    <dgm:cxn modelId="{C0A38CD2-1576-43AE-BA7B-848F2D0EAA64}" type="presOf" srcId="{66218ABC-9A49-436F-8ABE-1DDD075563EB}" destId="{1FEDA837-7A64-474E-A9F3-EE96857D9F50}" srcOrd="0" destOrd="0" presId="urn:microsoft.com/office/officeart/2005/8/layout/cycle2"/>
    <dgm:cxn modelId="{2F5CF7DD-5F07-40A3-B4A2-4765F8A31C52}" type="presOf" srcId="{66218ABC-9A49-436F-8ABE-1DDD075563EB}" destId="{10F5D870-3A56-41B4-9CDC-DD7EC5DD5824}" srcOrd="1" destOrd="0" presId="urn:microsoft.com/office/officeart/2005/8/layout/cycle2"/>
    <dgm:cxn modelId="{C10344DF-D3EA-4F0F-BAFD-3FB90FF367F8}" type="presOf" srcId="{2FFD89AB-F776-4FD7-83A7-3D3015B5C3EC}" destId="{80F98E69-CC7D-4C11-8F01-BF3BE952AEE4}" srcOrd="0" destOrd="0" presId="urn:microsoft.com/office/officeart/2005/8/layout/cycle2"/>
    <dgm:cxn modelId="{3BA5BDE1-3769-4403-9510-FC6AD3444E93}" type="presOf" srcId="{BA6D4B20-23CC-4F6B-9BFF-93A1E64AB933}" destId="{D37968F8-8B0A-43A1-835F-C0736D4A4E35}" srcOrd="0" destOrd="0" presId="urn:microsoft.com/office/officeart/2005/8/layout/cycle2"/>
    <dgm:cxn modelId="{4F7C76E8-9ACF-45AD-BF88-51DC218FA988}" type="presOf" srcId="{D602C1B0-B0F1-41F0-B9A3-3C1E25D83821}" destId="{B1497FD3-BEEB-4339-BDB1-D6B24C343399}" srcOrd="0" destOrd="0" presId="urn:microsoft.com/office/officeart/2005/8/layout/cycle2"/>
    <dgm:cxn modelId="{B142CBFA-CCF3-4D02-8846-1B87E7ACF500}" srcId="{B80A76B4-CBF2-4DE6-B901-53C65B0ABCD2}" destId="{F3D4BF97-2485-4DB6-9E7C-1F5179C33A19}" srcOrd="2" destOrd="0" parTransId="{A440C9E4-92EC-4319-AFE5-3A2FF26C5013}" sibTransId="{66218ABC-9A49-436F-8ABE-1DDD075563EB}"/>
    <dgm:cxn modelId="{885E53FB-53AF-48D5-B1D9-5948B2A256F3}" srcId="{B80A76B4-CBF2-4DE6-B901-53C65B0ABCD2}" destId="{6CC3FA4B-0E9C-4B27-8D29-FE0590E791A8}" srcOrd="4" destOrd="0" parTransId="{0660AE76-4A74-4D14-B519-596E70047D7A}" sibTransId="{A4728C63-9212-490D-BA65-74AC58F0925B}"/>
    <dgm:cxn modelId="{190B51A0-4B5D-454F-91A2-2EB4B0140623}" type="presParOf" srcId="{0297E1CC-69B4-4DAC-8D30-F23BBBA960A2}" destId="{D37968F8-8B0A-43A1-835F-C0736D4A4E35}" srcOrd="0" destOrd="0" presId="urn:microsoft.com/office/officeart/2005/8/layout/cycle2"/>
    <dgm:cxn modelId="{9CC9646D-5D0E-429A-A034-D9AA31B64E24}" type="presParOf" srcId="{0297E1CC-69B4-4DAC-8D30-F23BBBA960A2}" destId="{A0BA36B0-D92F-48B8-AD67-593CA3417C91}" srcOrd="1" destOrd="0" presId="urn:microsoft.com/office/officeart/2005/8/layout/cycle2"/>
    <dgm:cxn modelId="{95B971C2-E5A3-4CE1-A200-13291E49540F}" type="presParOf" srcId="{A0BA36B0-D92F-48B8-AD67-593CA3417C91}" destId="{7FEE2596-89D1-486C-8622-911FA8AD610C}" srcOrd="0" destOrd="0" presId="urn:microsoft.com/office/officeart/2005/8/layout/cycle2"/>
    <dgm:cxn modelId="{9BEF79A6-4958-46D1-8F0C-EB08E3425CA1}" type="presParOf" srcId="{0297E1CC-69B4-4DAC-8D30-F23BBBA960A2}" destId="{29611B09-7EE2-4A8C-9C85-D0E661BA90AB}" srcOrd="2" destOrd="0" presId="urn:microsoft.com/office/officeart/2005/8/layout/cycle2"/>
    <dgm:cxn modelId="{31B755B9-E571-4839-9A7C-078C0167F52D}" type="presParOf" srcId="{0297E1CC-69B4-4DAC-8D30-F23BBBA960A2}" destId="{056098B6-385A-4CFE-A521-696E5F06A729}" srcOrd="3" destOrd="0" presId="urn:microsoft.com/office/officeart/2005/8/layout/cycle2"/>
    <dgm:cxn modelId="{E69F833B-647B-4E5F-8026-02BD845F627B}" type="presParOf" srcId="{056098B6-385A-4CFE-A521-696E5F06A729}" destId="{A4C5170A-2FC6-4679-89F3-23A816C7AD5B}" srcOrd="0" destOrd="0" presId="urn:microsoft.com/office/officeart/2005/8/layout/cycle2"/>
    <dgm:cxn modelId="{B8242EFB-8229-4081-A486-7EFD1784A031}" type="presParOf" srcId="{0297E1CC-69B4-4DAC-8D30-F23BBBA960A2}" destId="{7CD1A2E9-A906-4E97-8467-8AED579C8358}" srcOrd="4" destOrd="0" presId="urn:microsoft.com/office/officeart/2005/8/layout/cycle2"/>
    <dgm:cxn modelId="{9DC118C2-7670-49D1-A3DA-376C79964715}" type="presParOf" srcId="{0297E1CC-69B4-4DAC-8D30-F23BBBA960A2}" destId="{1FEDA837-7A64-474E-A9F3-EE96857D9F50}" srcOrd="5" destOrd="0" presId="urn:microsoft.com/office/officeart/2005/8/layout/cycle2"/>
    <dgm:cxn modelId="{C370222C-45EE-49A8-93D9-ADE1108207EF}" type="presParOf" srcId="{1FEDA837-7A64-474E-A9F3-EE96857D9F50}" destId="{10F5D870-3A56-41B4-9CDC-DD7EC5DD5824}" srcOrd="0" destOrd="0" presId="urn:microsoft.com/office/officeart/2005/8/layout/cycle2"/>
    <dgm:cxn modelId="{13CF5961-F718-4855-988E-12FF42750060}" type="presParOf" srcId="{0297E1CC-69B4-4DAC-8D30-F23BBBA960A2}" destId="{41CD3DDA-A4F2-4D8E-A3B5-712128B9E79E}" srcOrd="6" destOrd="0" presId="urn:microsoft.com/office/officeart/2005/8/layout/cycle2"/>
    <dgm:cxn modelId="{1DE50186-193A-4154-9322-6A54E3C82226}" type="presParOf" srcId="{0297E1CC-69B4-4DAC-8D30-F23BBBA960A2}" destId="{8846BB7E-B383-4B16-A2DF-FEB00502A011}" srcOrd="7" destOrd="0" presId="urn:microsoft.com/office/officeart/2005/8/layout/cycle2"/>
    <dgm:cxn modelId="{262C3659-0C00-4AEE-9FB4-D107B54A11C6}" type="presParOf" srcId="{8846BB7E-B383-4B16-A2DF-FEB00502A011}" destId="{325FBF36-CAE4-4D0A-9263-34F2D887E62F}" srcOrd="0" destOrd="0" presId="urn:microsoft.com/office/officeart/2005/8/layout/cycle2"/>
    <dgm:cxn modelId="{22867DC4-E308-4BAA-BD54-885C2913782E}" type="presParOf" srcId="{0297E1CC-69B4-4DAC-8D30-F23BBBA960A2}" destId="{7FD587BC-10AE-4319-8584-2BA4E327B0FB}" srcOrd="8" destOrd="0" presId="urn:microsoft.com/office/officeart/2005/8/layout/cycle2"/>
    <dgm:cxn modelId="{099D7D8E-B229-415B-A3CA-BDFD78EDBA41}" type="presParOf" srcId="{0297E1CC-69B4-4DAC-8D30-F23BBBA960A2}" destId="{6FB8A98B-F033-4B6C-8CEF-A17ACF62063C}" srcOrd="9" destOrd="0" presId="urn:microsoft.com/office/officeart/2005/8/layout/cycle2"/>
    <dgm:cxn modelId="{1B56B2BB-42CB-4D19-A56E-687163FF0288}" type="presParOf" srcId="{6FB8A98B-F033-4B6C-8CEF-A17ACF62063C}" destId="{AAAC9683-3A6D-4EC1-9051-817225B20498}" srcOrd="0" destOrd="0" presId="urn:microsoft.com/office/officeart/2005/8/layout/cycle2"/>
    <dgm:cxn modelId="{0BA1F6BE-489E-455E-9DFA-E204144AE2E6}" type="presParOf" srcId="{0297E1CC-69B4-4DAC-8D30-F23BBBA960A2}" destId="{60D3E659-17C0-444C-8533-41E95D79A2AA}" srcOrd="10" destOrd="0" presId="urn:microsoft.com/office/officeart/2005/8/layout/cycle2"/>
    <dgm:cxn modelId="{F290092A-38D9-4339-BCC6-568D4329DAE7}" type="presParOf" srcId="{0297E1CC-69B4-4DAC-8D30-F23BBBA960A2}" destId="{80F98E69-CC7D-4C11-8F01-BF3BE952AEE4}" srcOrd="11" destOrd="0" presId="urn:microsoft.com/office/officeart/2005/8/layout/cycle2"/>
    <dgm:cxn modelId="{EEF15D53-117F-4086-85C6-72839241FFAC}" type="presParOf" srcId="{80F98E69-CC7D-4C11-8F01-BF3BE952AEE4}" destId="{6B447745-CA9B-4657-A16F-ABE3AFBA4027}" srcOrd="0" destOrd="0" presId="urn:microsoft.com/office/officeart/2005/8/layout/cycle2"/>
    <dgm:cxn modelId="{92310AD5-4976-4826-A66C-887170D54BFD}" type="presParOf" srcId="{0297E1CC-69B4-4DAC-8D30-F23BBBA960A2}" destId="{B1497FD3-BEEB-4339-BDB1-D6B24C343399}" srcOrd="12" destOrd="0" presId="urn:microsoft.com/office/officeart/2005/8/layout/cycle2"/>
    <dgm:cxn modelId="{E441782B-F1BE-42B7-8D98-D53D7C7D4801}" type="presParOf" srcId="{0297E1CC-69B4-4DAC-8D30-F23BBBA960A2}" destId="{34B5D5BE-8A99-4E11-816C-008A11652728}" srcOrd="13" destOrd="0" presId="urn:microsoft.com/office/officeart/2005/8/layout/cycle2"/>
    <dgm:cxn modelId="{1FD68E2C-E7F6-47FE-9295-F34EF883459D}" type="presParOf" srcId="{34B5D5BE-8A99-4E11-816C-008A11652728}" destId="{9AF7482A-DE77-470C-A633-8C6FAC6D8D3D}" srcOrd="0" destOrd="0" presId="urn:microsoft.com/office/officeart/2005/8/layout/cycle2"/>
    <dgm:cxn modelId="{0E46E39F-CC16-4EB8-B012-C407985CEEC0}" type="presParOf" srcId="{0297E1CC-69B4-4DAC-8D30-F23BBBA960A2}" destId="{58A225DB-7810-4451-B294-37C60347E119}" srcOrd="14" destOrd="0" presId="urn:microsoft.com/office/officeart/2005/8/layout/cycle2"/>
    <dgm:cxn modelId="{81C09FA4-E0C3-42A6-AFF5-D4EA46DC037C}" type="presParOf" srcId="{0297E1CC-69B4-4DAC-8D30-F23BBBA960A2}" destId="{75837D58-A8BF-4B6F-B642-235ABEBF6690}" srcOrd="15" destOrd="0" presId="urn:microsoft.com/office/officeart/2005/8/layout/cycle2"/>
    <dgm:cxn modelId="{C37C6EA0-A737-4FE1-9E22-4C7A9EA0FE7D}" type="presParOf" srcId="{75837D58-A8BF-4B6F-B642-235ABEBF6690}" destId="{68EA4974-03CF-4453-94B6-60F71112A47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0A76B4-CBF2-4DE6-B901-53C65B0ABCD2}"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IN"/>
        </a:p>
      </dgm:t>
    </dgm:pt>
    <dgm:pt modelId="{BA6D4B20-23CC-4F6B-9BFF-93A1E64AB933}">
      <dgm:prSet phldrT="[Text]"/>
      <dgm:spPr>
        <a:solidFill>
          <a:srgbClr val="EAEAEA"/>
        </a:solidFill>
        <a:ln>
          <a:noFill/>
        </a:ln>
      </dgm:spPr>
      <dgm:t>
        <a:bodyPr/>
        <a:lstStyle/>
        <a:p>
          <a:r>
            <a:rPr lang="en-IN" b="1" dirty="0">
              <a:solidFill>
                <a:srgbClr val="FFFFFF"/>
              </a:solidFill>
            </a:rPr>
            <a:t>Identify E&amp;S objectives / issues</a:t>
          </a:r>
        </a:p>
      </dgm:t>
    </dgm:pt>
    <dgm:pt modelId="{2BD99A15-F3FC-4524-9471-E565F9B509C5}" type="parTrans" cxnId="{CEF57423-31F5-4045-BE22-722F5C8B478C}">
      <dgm:prSet/>
      <dgm:spPr/>
      <dgm:t>
        <a:bodyPr/>
        <a:lstStyle/>
        <a:p>
          <a:endParaRPr lang="en-IN" b="1"/>
        </a:p>
      </dgm:t>
    </dgm:pt>
    <dgm:pt modelId="{92F0422B-1DA6-4BAC-97CF-45ADC55E4FB2}" type="sibTrans" cxnId="{CEF57423-31F5-4045-BE22-722F5C8B478C}">
      <dgm:prSet/>
      <dgm:spPr>
        <a:solidFill>
          <a:srgbClr val="EAEAEA"/>
        </a:solidFill>
        <a:ln>
          <a:noFill/>
        </a:ln>
      </dgm:spPr>
      <dgm:t>
        <a:bodyPr/>
        <a:lstStyle/>
        <a:p>
          <a:endParaRPr lang="en-IN" b="1">
            <a:solidFill>
              <a:srgbClr val="FFFFFF"/>
            </a:solidFill>
          </a:endParaRPr>
        </a:p>
      </dgm:t>
    </dgm:pt>
    <dgm:pt modelId="{6722460C-B707-441C-9366-C8B4713A54C9}">
      <dgm:prSet phldrT="[Text]"/>
      <dgm:spPr>
        <a:solidFill>
          <a:srgbClr val="EAEAEA"/>
        </a:solidFill>
        <a:ln>
          <a:noFill/>
        </a:ln>
      </dgm:spPr>
      <dgm:t>
        <a:bodyPr/>
        <a:lstStyle/>
        <a:p>
          <a:r>
            <a:rPr lang="en-IN" b="1" dirty="0">
              <a:solidFill>
                <a:srgbClr val="FFFFFF"/>
              </a:solidFill>
            </a:rPr>
            <a:t>Define data collection method</a:t>
          </a:r>
        </a:p>
      </dgm:t>
    </dgm:pt>
    <dgm:pt modelId="{AB75516C-86FD-4360-B1BA-C903A297A209}" type="parTrans" cxnId="{730D7CBB-56C6-4945-A495-32849D7DD4C0}">
      <dgm:prSet/>
      <dgm:spPr/>
      <dgm:t>
        <a:bodyPr/>
        <a:lstStyle/>
        <a:p>
          <a:endParaRPr lang="en-IN" b="1"/>
        </a:p>
      </dgm:t>
    </dgm:pt>
    <dgm:pt modelId="{C8A6D244-FB7F-4FD9-AE99-859DE7A25B98}" type="sibTrans" cxnId="{730D7CBB-56C6-4945-A495-32849D7DD4C0}">
      <dgm:prSet/>
      <dgm:spPr>
        <a:solidFill>
          <a:srgbClr val="EAEAEA"/>
        </a:solidFill>
        <a:ln>
          <a:noFill/>
        </a:ln>
      </dgm:spPr>
      <dgm:t>
        <a:bodyPr/>
        <a:lstStyle/>
        <a:p>
          <a:endParaRPr lang="en-IN" b="1">
            <a:solidFill>
              <a:srgbClr val="FFFFFF"/>
            </a:solidFill>
          </a:endParaRPr>
        </a:p>
      </dgm:t>
    </dgm:pt>
    <dgm:pt modelId="{F3D4BF97-2485-4DB6-9E7C-1F5179C33A19}">
      <dgm:prSet phldrT="[Text]"/>
      <dgm:spPr>
        <a:solidFill>
          <a:schemeClr val="bg2"/>
        </a:solidFill>
        <a:ln>
          <a:noFill/>
        </a:ln>
      </dgm:spPr>
      <dgm:t>
        <a:bodyPr/>
        <a:lstStyle/>
        <a:p>
          <a:r>
            <a:rPr lang="en-IN" b="1" dirty="0">
              <a:solidFill>
                <a:schemeClr val="tx1"/>
              </a:solidFill>
            </a:rPr>
            <a:t>Data collection</a:t>
          </a:r>
        </a:p>
      </dgm:t>
    </dgm:pt>
    <dgm:pt modelId="{A440C9E4-92EC-4319-AFE5-3A2FF26C5013}" type="parTrans" cxnId="{B142CBFA-CCF3-4D02-8846-1B87E7ACF500}">
      <dgm:prSet/>
      <dgm:spPr/>
      <dgm:t>
        <a:bodyPr/>
        <a:lstStyle/>
        <a:p>
          <a:endParaRPr lang="en-IN" b="1"/>
        </a:p>
      </dgm:t>
    </dgm:pt>
    <dgm:pt modelId="{66218ABC-9A49-436F-8ABE-1DDD075563EB}" type="sibTrans" cxnId="{B142CBFA-CCF3-4D02-8846-1B87E7ACF500}">
      <dgm:prSet/>
      <dgm:spPr>
        <a:solidFill>
          <a:srgbClr val="EAEAEA"/>
        </a:solidFill>
        <a:ln>
          <a:noFill/>
        </a:ln>
      </dgm:spPr>
      <dgm:t>
        <a:bodyPr/>
        <a:lstStyle/>
        <a:p>
          <a:endParaRPr lang="en-IN" b="1">
            <a:solidFill>
              <a:srgbClr val="FFFFFF"/>
            </a:solidFill>
          </a:endParaRPr>
        </a:p>
      </dgm:t>
    </dgm:pt>
    <dgm:pt modelId="{788CCC9F-B06E-44E7-A285-ACA631138DC1}">
      <dgm:prSet phldrT="[Text]"/>
      <dgm:spPr>
        <a:solidFill>
          <a:srgbClr val="EAEAEA"/>
        </a:solidFill>
        <a:ln>
          <a:noFill/>
        </a:ln>
      </dgm:spPr>
      <dgm:t>
        <a:bodyPr/>
        <a:lstStyle/>
        <a:p>
          <a:r>
            <a:rPr lang="en-IN" b="1" dirty="0">
              <a:solidFill>
                <a:srgbClr val="FFFFFF"/>
              </a:solidFill>
            </a:rPr>
            <a:t>Data entry</a:t>
          </a:r>
        </a:p>
      </dgm:t>
    </dgm:pt>
    <dgm:pt modelId="{61B0BAD9-6FFA-42C0-8583-25F5F83D6280}" type="parTrans" cxnId="{08DE8434-498C-441D-BE6F-37733AE0F734}">
      <dgm:prSet/>
      <dgm:spPr/>
      <dgm:t>
        <a:bodyPr/>
        <a:lstStyle/>
        <a:p>
          <a:endParaRPr lang="en-IN" b="1"/>
        </a:p>
      </dgm:t>
    </dgm:pt>
    <dgm:pt modelId="{FE2377DA-8069-41D2-9740-CD7BC14153D6}" type="sibTrans" cxnId="{08DE8434-498C-441D-BE6F-37733AE0F734}">
      <dgm:prSet/>
      <dgm:spPr>
        <a:solidFill>
          <a:srgbClr val="EAEAEA"/>
        </a:solidFill>
        <a:ln>
          <a:noFill/>
        </a:ln>
      </dgm:spPr>
      <dgm:t>
        <a:bodyPr/>
        <a:lstStyle/>
        <a:p>
          <a:endParaRPr lang="en-IN" b="1">
            <a:solidFill>
              <a:srgbClr val="FFFFFF"/>
            </a:solidFill>
          </a:endParaRPr>
        </a:p>
      </dgm:t>
    </dgm:pt>
    <dgm:pt modelId="{6CC3FA4B-0E9C-4B27-8D29-FE0590E791A8}">
      <dgm:prSet phldrT="[Text]"/>
      <dgm:spPr>
        <a:solidFill>
          <a:srgbClr val="EAEAEA"/>
        </a:solidFill>
        <a:ln>
          <a:noFill/>
        </a:ln>
      </dgm:spPr>
      <dgm:t>
        <a:bodyPr/>
        <a:lstStyle/>
        <a:p>
          <a:r>
            <a:rPr lang="en-IN" b="1" dirty="0">
              <a:solidFill>
                <a:srgbClr val="FFFFFF"/>
              </a:solidFill>
            </a:rPr>
            <a:t>Data integration</a:t>
          </a:r>
        </a:p>
      </dgm:t>
    </dgm:pt>
    <dgm:pt modelId="{0660AE76-4A74-4D14-B519-596E70047D7A}" type="parTrans" cxnId="{885E53FB-53AF-48D5-B1D9-5948B2A256F3}">
      <dgm:prSet/>
      <dgm:spPr/>
      <dgm:t>
        <a:bodyPr/>
        <a:lstStyle/>
        <a:p>
          <a:endParaRPr lang="en-IN" b="1"/>
        </a:p>
      </dgm:t>
    </dgm:pt>
    <dgm:pt modelId="{A4728C63-9212-490D-BA65-74AC58F0925B}" type="sibTrans" cxnId="{885E53FB-53AF-48D5-B1D9-5948B2A256F3}">
      <dgm:prSet/>
      <dgm:spPr>
        <a:solidFill>
          <a:srgbClr val="EAEAEA"/>
        </a:solidFill>
        <a:ln>
          <a:noFill/>
        </a:ln>
      </dgm:spPr>
      <dgm:t>
        <a:bodyPr/>
        <a:lstStyle/>
        <a:p>
          <a:endParaRPr lang="en-IN" b="1">
            <a:solidFill>
              <a:srgbClr val="FFFFFF"/>
            </a:solidFill>
          </a:endParaRPr>
        </a:p>
      </dgm:t>
    </dgm:pt>
    <dgm:pt modelId="{F56C5BD0-D449-4CE8-945B-40D1EF007961}">
      <dgm:prSet phldrT="[Text]"/>
      <dgm:spPr>
        <a:solidFill>
          <a:srgbClr val="EAEAEA"/>
        </a:solidFill>
        <a:ln>
          <a:noFill/>
        </a:ln>
      </dgm:spPr>
      <dgm:t>
        <a:bodyPr/>
        <a:lstStyle/>
        <a:p>
          <a:r>
            <a:rPr lang="en-IN" b="1" dirty="0">
              <a:solidFill>
                <a:srgbClr val="FFFFFF"/>
              </a:solidFill>
            </a:rPr>
            <a:t>Data Cleaning</a:t>
          </a:r>
        </a:p>
      </dgm:t>
    </dgm:pt>
    <dgm:pt modelId="{5A2FC702-801B-43F8-8BD9-2718C65DA478}" type="parTrans" cxnId="{7B5CB0A1-64DB-4193-8252-6D773CBA8325}">
      <dgm:prSet/>
      <dgm:spPr/>
      <dgm:t>
        <a:bodyPr/>
        <a:lstStyle/>
        <a:p>
          <a:endParaRPr lang="en-IN" b="1"/>
        </a:p>
      </dgm:t>
    </dgm:pt>
    <dgm:pt modelId="{2FFD89AB-F776-4FD7-83A7-3D3015B5C3EC}" type="sibTrans" cxnId="{7B5CB0A1-64DB-4193-8252-6D773CBA8325}">
      <dgm:prSet/>
      <dgm:spPr>
        <a:solidFill>
          <a:srgbClr val="EAEAEA"/>
        </a:solidFill>
        <a:ln>
          <a:noFill/>
        </a:ln>
      </dgm:spPr>
      <dgm:t>
        <a:bodyPr/>
        <a:lstStyle/>
        <a:p>
          <a:endParaRPr lang="en-IN" b="1">
            <a:solidFill>
              <a:srgbClr val="FFFFFF"/>
            </a:solidFill>
          </a:endParaRPr>
        </a:p>
      </dgm:t>
    </dgm:pt>
    <dgm:pt modelId="{D602C1B0-B0F1-41F0-B9A3-3C1E25D83821}">
      <dgm:prSet phldrT="[Text]"/>
      <dgm:spPr>
        <a:solidFill>
          <a:srgbClr val="EAEAEA"/>
        </a:solidFill>
        <a:ln>
          <a:noFill/>
        </a:ln>
      </dgm:spPr>
      <dgm:t>
        <a:bodyPr/>
        <a:lstStyle/>
        <a:p>
          <a:r>
            <a:rPr lang="en-IN" b="1" dirty="0">
              <a:solidFill>
                <a:srgbClr val="FFFFFF"/>
              </a:solidFill>
            </a:rPr>
            <a:t>Data Analysis</a:t>
          </a:r>
        </a:p>
      </dgm:t>
    </dgm:pt>
    <dgm:pt modelId="{77BF9BF4-A07F-431F-B632-FE90B81D08E7}" type="parTrans" cxnId="{0518E637-E207-4C7D-90C8-5FC1769A11E5}">
      <dgm:prSet/>
      <dgm:spPr/>
      <dgm:t>
        <a:bodyPr/>
        <a:lstStyle/>
        <a:p>
          <a:endParaRPr lang="en-IN" b="1"/>
        </a:p>
      </dgm:t>
    </dgm:pt>
    <dgm:pt modelId="{D637849F-4722-47E4-A568-3E427A27958F}" type="sibTrans" cxnId="{0518E637-E207-4C7D-90C8-5FC1769A11E5}">
      <dgm:prSet/>
      <dgm:spPr>
        <a:solidFill>
          <a:srgbClr val="EAEAEA"/>
        </a:solidFill>
        <a:ln>
          <a:noFill/>
        </a:ln>
      </dgm:spPr>
      <dgm:t>
        <a:bodyPr/>
        <a:lstStyle/>
        <a:p>
          <a:endParaRPr lang="en-IN" b="1">
            <a:solidFill>
              <a:srgbClr val="FFFFFF"/>
            </a:solidFill>
          </a:endParaRPr>
        </a:p>
      </dgm:t>
    </dgm:pt>
    <dgm:pt modelId="{96984390-DE82-4B0A-B24C-D5A395329D17}">
      <dgm:prSet phldrT="[Text]"/>
      <dgm:spPr>
        <a:solidFill>
          <a:srgbClr val="EAEAEA"/>
        </a:solidFill>
        <a:ln>
          <a:noFill/>
        </a:ln>
      </dgm:spPr>
      <dgm:t>
        <a:bodyPr/>
        <a:lstStyle/>
        <a:p>
          <a:r>
            <a:rPr lang="en-IN" b="1" dirty="0">
              <a:solidFill>
                <a:srgbClr val="FFFFFF"/>
              </a:solidFill>
            </a:rPr>
            <a:t>Reporting</a:t>
          </a:r>
        </a:p>
      </dgm:t>
    </dgm:pt>
    <dgm:pt modelId="{40868786-C21F-493F-BA4F-45A8ECBE138E}" type="parTrans" cxnId="{DCF4EEB0-964B-4728-B70F-20089A581EEF}">
      <dgm:prSet/>
      <dgm:spPr/>
      <dgm:t>
        <a:bodyPr/>
        <a:lstStyle/>
        <a:p>
          <a:endParaRPr lang="en-IN" b="1"/>
        </a:p>
      </dgm:t>
    </dgm:pt>
    <dgm:pt modelId="{0F616EDD-E78A-4CF6-85E7-FBF798DA21E6}" type="sibTrans" cxnId="{DCF4EEB0-964B-4728-B70F-20089A581EEF}">
      <dgm:prSet/>
      <dgm:spPr>
        <a:solidFill>
          <a:srgbClr val="EAEAEA"/>
        </a:solidFill>
        <a:ln>
          <a:noFill/>
        </a:ln>
      </dgm:spPr>
      <dgm:t>
        <a:bodyPr/>
        <a:lstStyle/>
        <a:p>
          <a:endParaRPr lang="en-IN" b="1">
            <a:solidFill>
              <a:srgbClr val="FFFFFF"/>
            </a:solidFill>
          </a:endParaRPr>
        </a:p>
      </dgm:t>
    </dgm:pt>
    <dgm:pt modelId="{0297E1CC-69B4-4DAC-8D30-F23BBBA960A2}" type="pres">
      <dgm:prSet presAssocID="{B80A76B4-CBF2-4DE6-B901-53C65B0ABCD2}" presName="cycle" presStyleCnt="0">
        <dgm:presLayoutVars>
          <dgm:dir/>
          <dgm:resizeHandles val="exact"/>
        </dgm:presLayoutVars>
      </dgm:prSet>
      <dgm:spPr/>
    </dgm:pt>
    <dgm:pt modelId="{D37968F8-8B0A-43A1-835F-C0736D4A4E35}" type="pres">
      <dgm:prSet presAssocID="{BA6D4B20-23CC-4F6B-9BFF-93A1E64AB933}" presName="node" presStyleLbl="node1" presStyleIdx="0" presStyleCnt="8">
        <dgm:presLayoutVars>
          <dgm:bulletEnabled val="1"/>
        </dgm:presLayoutVars>
      </dgm:prSet>
      <dgm:spPr/>
    </dgm:pt>
    <dgm:pt modelId="{A0BA36B0-D92F-48B8-AD67-593CA3417C91}" type="pres">
      <dgm:prSet presAssocID="{92F0422B-1DA6-4BAC-97CF-45ADC55E4FB2}" presName="sibTrans" presStyleLbl="sibTrans2D1" presStyleIdx="0" presStyleCnt="8"/>
      <dgm:spPr/>
    </dgm:pt>
    <dgm:pt modelId="{7FEE2596-89D1-486C-8622-911FA8AD610C}" type="pres">
      <dgm:prSet presAssocID="{92F0422B-1DA6-4BAC-97CF-45ADC55E4FB2}" presName="connectorText" presStyleLbl="sibTrans2D1" presStyleIdx="0" presStyleCnt="8"/>
      <dgm:spPr/>
    </dgm:pt>
    <dgm:pt modelId="{29611B09-7EE2-4A8C-9C85-D0E661BA90AB}" type="pres">
      <dgm:prSet presAssocID="{6722460C-B707-441C-9366-C8B4713A54C9}" presName="node" presStyleLbl="node1" presStyleIdx="1" presStyleCnt="8">
        <dgm:presLayoutVars>
          <dgm:bulletEnabled val="1"/>
        </dgm:presLayoutVars>
      </dgm:prSet>
      <dgm:spPr/>
    </dgm:pt>
    <dgm:pt modelId="{056098B6-385A-4CFE-A521-696E5F06A729}" type="pres">
      <dgm:prSet presAssocID="{C8A6D244-FB7F-4FD9-AE99-859DE7A25B98}" presName="sibTrans" presStyleLbl="sibTrans2D1" presStyleIdx="1" presStyleCnt="8"/>
      <dgm:spPr/>
    </dgm:pt>
    <dgm:pt modelId="{A4C5170A-2FC6-4679-89F3-23A816C7AD5B}" type="pres">
      <dgm:prSet presAssocID="{C8A6D244-FB7F-4FD9-AE99-859DE7A25B98}" presName="connectorText" presStyleLbl="sibTrans2D1" presStyleIdx="1" presStyleCnt="8"/>
      <dgm:spPr/>
    </dgm:pt>
    <dgm:pt modelId="{7CD1A2E9-A906-4E97-8467-8AED579C8358}" type="pres">
      <dgm:prSet presAssocID="{F3D4BF97-2485-4DB6-9E7C-1F5179C33A19}" presName="node" presStyleLbl="node1" presStyleIdx="2" presStyleCnt="8">
        <dgm:presLayoutVars>
          <dgm:bulletEnabled val="1"/>
        </dgm:presLayoutVars>
      </dgm:prSet>
      <dgm:spPr/>
    </dgm:pt>
    <dgm:pt modelId="{1FEDA837-7A64-474E-A9F3-EE96857D9F50}" type="pres">
      <dgm:prSet presAssocID="{66218ABC-9A49-436F-8ABE-1DDD075563EB}" presName="sibTrans" presStyleLbl="sibTrans2D1" presStyleIdx="2" presStyleCnt="8"/>
      <dgm:spPr/>
    </dgm:pt>
    <dgm:pt modelId="{10F5D870-3A56-41B4-9CDC-DD7EC5DD5824}" type="pres">
      <dgm:prSet presAssocID="{66218ABC-9A49-436F-8ABE-1DDD075563EB}" presName="connectorText" presStyleLbl="sibTrans2D1" presStyleIdx="2" presStyleCnt="8"/>
      <dgm:spPr/>
    </dgm:pt>
    <dgm:pt modelId="{41CD3DDA-A4F2-4D8E-A3B5-712128B9E79E}" type="pres">
      <dgm:prSet presAssocID="{788CCC9F-B06E-44E7-A285-ACA631138DC1}" presName="node" presStyleLbl="node1" presStyleIdx="3" presStyleCnt="8">
        <dgm:presLayoutVars>
          <dgm:bulletEnabled val="1"/>
        </dgm:presLayoutVars>
      </dgm:prSet>
      <dgm:spPr/>
    </dgm:pt>
    <dgm:pt modelId="{8846BB7E-B383-4B16-A2DF-FEB00502A011}" type="pres">
      <dgm:prSet presAssocID="{FE2377DA-8069-41D2-9740-CD7BC14153D6}" presName="sibTrans" presStyleLbl="sibTrans2D1" presStyleIdx="3" presStyleCnt="8"/>
      <dgm:spPr/>
    </dgm:pt>
    <dgm:pt modelId="{325FBF36-CAE4-4D0A-9263-34F2D887E62F}" type="pres">
      <dgm:prSet presAssocID="{FE2377DA-8069-41D2-9740-CD7BC14153D6}" presName="connectorText" presStyleLbl="sibTrans2D1" presStyleIdx="3" presStyleCnt="8"/>
      <dgm:spPr/>
    </dgm:pt>
    <dgm:pt modelId="{7FD587BC-10AE-4319-8584-2BA4E327B0FB}" type="pres">
      <dgm:prSet presAssocID="{6CC3FA4B-0E9C-4B27-8D29-FE0590E791A8}" presName="node" presStyleLbl="node1" presStyleIdx="4" presStyleCnt="8">
        <dgm:presLayoutVars>
          <dgm:bulletEnabled val="1"/>
        </dgm:presLayoutVars>
      </dgm:prSet>
      <dgm:spPr/>
    </dgm:pt>
    <dgm:pt modelId="{6FB8A98B-F033-4B6C-8CEF-A17ACF62063C}" type="pres">
      <dgm:prSet presAssocID="{A4728C63-9212-490D-BA65-74AC58F0925B}" presName="sibTrans" presStyleLbl="sibTrans2D1" presStyleIdx="4" presStyleCnt="8"/>
      <dgm:spPr/>
    </dgm:pt>
    <dgm:pt modelId="{AAAC9683-3A6D-4EC1-9051-817225B20498}" type="pres">
      <dgm:prSet presAssocID="{A4728C63-9212-490D-BA65-74AC58F0925B}" presName="connectorText" presStyleLbl="sibTrans2D1" presStyleIdx="4" presStyleCnt="8"/>
      <dgm:spPr/>
    </dgm:pt>
    <dgm:pt modelId="{60D3E659-17C0-444C-8533-41E95D79A2AA}" type="pres">
      <dgm:prSet presAssocID="{F56C5BD0-D449-4CE8-945B-40D1EF007961}" presName="node" presStyleLbl="node1" presStyleIdx="5" presStyleCnt="8">
        <dgm:presLayoutVars>
          <dgm:bulletEnabled val="1"/>
        </dgm:presLayoutVars>
      </dgm:prSet>
      <dgm:spPr/>
    </dgm:pt>
    <dgm:pt modelId="{80F98E69-CC7D-4C11-8F01-BF3BE952AEE4}" type="pres">
      <dgm:prSet presAssocID="{2FFD89AB-F776-4FD7-83A7-3D3015B5C3EC}" presName="sibTrans" presStyleLbl="sibTrans2D1" presStyleIdx="5" presStyleCnt="8"/>
      <dgm:spPr/>
    </dgm:pt>
    <dgm:pt modelId="{6B447745-CA9B-4657-A16F-ABE3AFBA4027}" type="pres">
      <dgm:prSet presAssocID="{2FFD89AB-F776-4FD7-83A7-3D3015B5C3EC}" presName="connectorText" presStyleLbl="sibTrans2D1" presStyleIdx="5" presStyleCnt="8"/>
      <dgm:spPr/>
    </dgm:pt>
    <dgm:pt modelId="{B1497FD3-BEEB-4339-BDB1-D6B24C343399}" type="pres">
      <dgm:prSet presAssocID="{D602C1B0-B0F1-41F0-B9A3-3C1E25D83821}" presName="node" presStyleLbl="node1" presStyleIdx="6" presStyleCnt="8">
        <dgm:presLayoutVars>
          <dgm:bulletEnabled val="1"/>
        </dgm:presLayoutVars>
      </dgm:prSet>
      <dgm:spPr/>
    </dgm:pt>
    <dgm:pt modelId="{34B5D5BE-8A99-4E11-816C-008A11652728}" type="pres">
      <dgm:prSet presAssocID="{D637849F-4722-47E4-A568-3E427A27958F}" presName="sibTrans" presStyleLbl="sibTrans2D1" presStyleIdx="6" presStyleCnt="8"/>
      <dgm:spPr/>
    </dgm:pt>
    <dgm:pt modelId="{9AF7482A-DE77-470C-A633-8C6FAC6D8D3D}" type="pres">
      <dgm:prSet presAssocID="{D637849F-4722-47E4-A568-3E427A27958F}" presName="connectorText" presStyleLbl="sibTrans2D1" presStyleIdx="6" presStyleCnt="8"/>
      <dgm:spPr/>
    </dgm:pt>
    <dgm:pt modelId="{58A225DB-7810-4451-B294-37C60347E119}" type="pres">
      <dgm:prSet presAssocID="{96984390-DE82-4B0A-B24C-D5A395329D17}" presName="node" presStyleLbl="node1" presStyleIdx="7" presStyleCnt="8">
        <dgm:presLayoutVars>
          <dgm:bulletEnabled val="1"/>
        </dgm:presLayoutVars>
      </dgm:prSet>
      <dgm:spPr/>
    </dgm:pt>
    <dgm:pt modelId="{75837D58-A8BF-4B6F-B642-235ABEBF6690}" type="pres">
      <dgm:prSet presAssocID="{0F616EDD-E78A-4CF6-85E7-FBF798DA21E6}" presName="sibTrans" presStyleLbl="sibTrans2D1" presStyleIdx="7" presStyleCnt="8"/>
      <dgm:spPr/>
    </dgm:pt>
    <dgm:pt modelId="{68EA4974-03CF-4453-94B6-60F71112A477}" type="pres">
      <dgm:prSet presAssocID="{0F616EDD-E78A-4CF6-85E7-FBF798DA21E6}" presName="connectorText" presStyleLbl="sibTrans2D1" presStyleIdx="7" presStyleCnt="8"/>
      <dgm:spPr/>
    </dgm:pt>
  </dgm:ptLst>
  <dgm:cxnLst>
    <dgm:cxn modelId="{041E2507-A45F-47AF-A79A-42061A16A9B9}" type="presOf" srcId="{F3D4BF97-2485-4DB6-9E7C-1F5179C33A19}" destId="{7CD1A2E9-A906-4E97-8467-8AED579C8358}" srcOrd="0" destOrd="0" presId="urn:microsoft.com/office/officeart/2005/8/layout/cycle2"/>
    <dgm:cxn modelId="{CEF57423-31F5-4045-BE22-722F5C8B478C}" srcId="{B80A76B4-CBF2-4DE6-B901-53C65B0ABCD2}" destId="{BA6D4B20-23CC-4F6B-9BFF-93A1E64AB933}" srcOrd="0" destOrd="0" parTransId="{2BD99A15-F3FC-4524-9471-E565F9B509C5}" sibTransId="{92F0422B-1DA6-4BAC-97CF-45ADC55E4FB2}"/>
    <dgm:cxn modelId="{88095C2F-89E1-44D8-9931-70087B5CC981}" type="presOf" srcId="{6CC3FA4B-0E9C-4B27-8D29-FE0590E791A8}" destId="{7FD587BC-10AE-4319-8584-2BA4E327B0FB}" srcOrd="0" destOrd="0" presId="urn:microsoft.com/office/officeart/2005/8/layout/cycle2"/>
    <dgm:cxn modelId="{08DE8434-498C-441D-BE6F-37733AE0F734}" srcId="{B80A76B4-CBF2-4DE6-B901-53C65B0ABCD2}" destId="{788CCC9F-B06E-44E7-A285-ACA631138DC1}" srcOrd="3" destOrd="0" parTransId="{61B0BAD9-6FFA-42C0-8583-25F5F83D6280}" sibTransId="{FE2377DA-8069-41D2-9740-CD7BC14153D6}"/>
    <dgm:cxn modelId="{EC576635-7B72-4352-A552-D8FD9BB22381}" type="presOf" srcId="{0F616EDD-E78A-4CF6-85E7-FBF798DA21E6}" destId="{75837D58-A8BF-4B6F-B642-235ABEBF6690}" srcOrd="0" destOrd="0" presId="urn:microsoft.com/office/officeart/2005/8/layout/cycle2"/>
    <dgm:cxn modelId="{0518E637-E207-4C7D-90C8-5FC1769A11E5}" srcId="{B80A76B4-CBF2-4DE6-B901-53C65B0ABCD2}" destId="{D602C1B0-B0F1-41F0-B9A3-3C1E25D83821}" srcOrd="6" destOrd="0" parTransId="{77BF9BF4-A07F-431F-B632-FE90B81D08E7}" sibTransId="{D637849F-4722-47E4-A568-3E427A27958F}"/>
    <dgm:cxn modelId="{CAC2F038-7BBF-4F99-95C4-75E711BCDA8F}" type="presOf" srcId="{66218ABC-9A49-436F-8ABE-1DDD075563EB}" destId="{1FEDA837-7A64-474E-A9F3-EE96857D9F50}" srcOrd="0" destOrd="0" presId="urn:microsoft.com/office/officeart/2005/8/layout/cycle2"/>
    <dgm:cxn modelId="{0C4CA463-B89B-46AD-B777-1F8FC6DF03F1}" type="presOf" srcId="{2FFD89AB-F776-4FD7-83A7-3D3015B5C3EC}" destId="{80F98E69-CC7D-4C11-8F01-BF3BE952AEE4}" srcOrd="0" destOrd="0" presId="urn:microsoft.com/office/officeart/2005/8/layout/cycle2"/>
    <dgm:cxn modelId="{71E90247-C7E0-4792-AC3F-ABFF73222E0C}" type="presOf" srcId="{96984390-DE82-4B0A-B24C-D5A395329D17}" destId="{58A225DB-7810-4451-B294-37C60347E119}" srcOrd="0" destOrd="0" presId="urn:microsoft.com/office/officeart/2005/8/layout/cycle2"/>
    <dgm:cxn modelId="{6EF9544C-9E6D-4512-97DB-505BCBA3A2D3}" type="presOf" srcId="{BA6D4B20-23CC-4F6B-9BFF-93A1E64AB933}" destId="{D37968F8-8B0A-43A1-835F-C0736D4A4E35}" srcOrd="0" destOrd="0" presId="urn:microsoft.com/office/officeart/2005/8/layout/cycle2"/>
    <dgm:cxn modelId="{5C681554-C62C-4C0A-8EC0-952B9BBC4562}" type="presOf" srcId="{6722460C-B707-441C-9366-C8B4713A54C9}" destId="{29611B09-7EE2-4A8C-9C85-D0E661BA90AB}" srcOrd="0" destOrd="0" presId="urn:microsoft.com/office/officeart/2005/8/layout/cycle2"/>
    <dgm:cxn modelId="{FCD07B54-A778-4969-9BC5-40392A954930}" type="presOf" srcId="{2FFD89AB-F776-4FD7-83A7-3D3015B5C3EC}" destId="{6B447745-CA9B-4657-A16F-ABE3AFBA4027}" srcOrd="1" destOrd="0" presId="urn:microsoft.com/office/officeart/2005/8/layout/cycle2"/>
    <dgm:cxn modelId="{AB5AB674-6A5A-4F82-829A-EA712433268C}" type="presOf" srcId="{A4728C63-9212-490D-BA65-74AC58F0925B}" destId="{AAAC9683-3A6D-4EC1-9051-817225B20498}" srcOrd="1" destOrd="0" presId="urn:microsoft.com/office/officeart/2005/8/layout/cycle2"/>
    <dgm:cxn modelId="{96C8BF75-E0D5-4E47-9029-4FB9E4C68CCF}" type="presOf" srcId="{D602C1B0-B0F1-41F0-B9A3-3C1E25D83821}" destId="{B1497FD3-BEEB-4339-BDB1-D6B24C343399}" srcOrd="0" destOrd="0" presId="urn:microsoft.com/office/officeart/2005/8/layout/cycle2"/>
    <dgm:cxn modelId="{17A9427B-CA48-4A77-A71B-F2CB0FBEB756}" type="presOf" srcId="{FE2377DA-8069-41D2-9740-CD7BC14153D6}" destId="{8846BB7E-B383-4B16-A2DF-FEB00502A011}" srcOrd="0" destOrd="0" presId="urn:microsoft.com/office/officeart/2005/8/layout/cycle2"/>
    <dgm:cxn modelId="{263BF081-45B0-433F-8DBC-06C6D792CEE6}" type="presOf" srcId="{B80A76B4-CBF2-4DE6-B901-53C65B0ABCD2}" destId="{0297E1CC-69B4-4DAC-8D30-F23BBBA960A2}" srcOrd="0" destOrd="0" presId="urn:microsoft.com/office/officeart/2005/8/layout/cycle2"/>
    <dgm:cxn modelId="{2777728C-8277-44E9-A325-50482B8786B8}" type="presOf" srcId="{FE2377DA-8069-41D2-9740-CD7BC14153D6}" destId="{325FBF36-CAE4-4D0A-9263-34F2D887E62F}" srcOrd="1" destOrd="0" presId="urn:microsoft.com/office/officeart/2005/8/layout/cycle2"/>
    <dgm:cxn modelId="{7BD0CE8C-E7B7-4D2E-91D2-3C8B132982A3}" type="presOf" srcId="{A4728C63-9212-490D-BA65-74AC58F0925B}" destId="{6FB8A98B-F033-4B6C-8CEF-A17ACF62063C}" srcOrd="0" destOrd="0" presId="urn:microsoft.com/office/officeart/2005/8/layout/cycle2"/>
    <dgm:cxn modelId="{B6A5BF8E-0642-49EB-9E1B-9D9EBE730B59}" type="presOf" srcId="{D637849F-4722-47E4-A568-3E427A27958F}" destId="{34B5D5BE-8A99-4E11-816C-008A11652728}" srcOrd="0" destOrd="0" presId="urn:microsoft.com/office/officeart/2005/8/layout/cycle2"/>
    <dgm:cxn modelId="{44927C9B-9EC4-4C7D-B72A-D9A484E5A4C1}" type="presOf" srcId="{92F0422B-1DA6-4BAC-97CF-45ADC55E4FB2}" destId="{7FEE2596-89D1-486C-8622-911FA8AD610C}" srcOrd="1" destOrd="0" presId="urn:microsoft.com/office/officeart/2005/8/layout/cycle2"/>
    <dgm:cxn modelId="{7B5CB0A1-64DB-4193-8252-6D773CBA8325}" srcId="{B80A76B4-CBF2-4DE6-B901-53C65B0ABCD2}" destId="{F56C5BD0-D449-4CE8-945B-40D1EF007961}" srcOrd="5" destOrd="0" parTransId="{5A2FC702-801B-43F8-8BD9-2718C65DA478}" sibTransId="{2FFD89AB-F776-4FD7-83A7-3D3015B5C3EC}"/>
    <dgm:cxn modelId="{59F38CA5-E920-4C2A-9428-04FCBCBB1EE1}" type="presOf" srcId="{C8A6D244-FB7F-4FD9-AE99-859DE7A25B98}" destId="{A4C5170A-2FC6-4679-89F3-23A816C7AD5B}" srcOrd="1" destOrd="0" presId="urn:microsoft.com/office/officeart/2005/8/layout/cycle2"/>
    <dgm:cxn modelId="{DCF4EEB0-964B-4728-B70F-20089A581EEF}" srcId="{B80A76B4-CBF2-4DE6-B901-53C65B0ABCD2}" destId="{96984390-DE82-4B0A-B24C-D5A395329D17}" srcOrd="7" destOrd="0" parTransId="{40868786-C21F-493F-BA4F-45A8ECBE138E}" sibTransId="{0F616EDD-E78A-4CF6-85E7-FBF798DA21E6}"/>
    <dgm:cxn modelId="{730D7CBB-56C6-4945-A495-32849D7DD4C0}" srcId="{B80A76B4-CBF2-4DE6-B901-53C65B0ABCD2}" destId="{6722460C-B707-441C-9366-C8B4713A54C9}" srcOrd="1" destOrd="0" parTransId="{AB75516C-86FD-4360-B1BA-C903A297A209}" sibTransId="{C8A6D244-FB7F-4FD9-AE99-859DE7A25B98}"/>
    <dgm:cxn modelId="{D91D91BB-D8AA-4542-856E-1077C0C2E7ED}" type="presOf" srcId="{92F0422B-1DA6-4BAC-97CF-45ADC55E4FB2}" destId="{A0BA36B0-D92F-48B8-AD67-593CA3417C91}" srcOrd="0" destOrd="0" presId="urn:microsoft.com/office/officeart/2005/8/layout/cycle2"/>
    <dgm:cxn modelId="{675C51BF-E549-49C4-937C-34B8059A7B53}" type="presOf" srcId="{0F616EDD-E78A-4CF6-85E7-FBF798DA21E6}" destId="{68EA4974-03CF-4453-94B6-60F71112A477}" srcOrd="1" destOrd="0" presId="urn:microsoft.com/office/officeart/2005/8/layout/cycle2"/>
    <dgm:cxn modelId="{1CC6CFC0-D0E8-4D24-A5B7-2F0CAE84A197}" type="presOf" srcId="{C8A6D244-FB7F-4FD9-AE99-859DE7A25B98}" destId="{056098B6-385A-4CFE-A521-696E5F06A729}" srcOrd="0" destOrd="0" presId="urn:microsoft.com/office/officeart/2005/8/layout/cycle2"/>
    <dgm:cxn modelId="{AC5B90CA-CD22-4F3D-A2B4-18069B5019EB}" type="presOf" srcId="{788CCC9F-B06E-44E7-A285-ACA631138DC1}" destId="{41CD3DDA-A4F2-4D8E-A3B5-712128B9E79E}" srcOrd="0" destOrd="0" presId="urn:microsoft.com/office/officeart/2005/8/layout/cycle2"/>
    <dgm:cxn modelId="{8B0351CD-FE45-4D84-A90A-CAB49AA69795}" type="presOf" srcId="{F56C5BD0-D449-4CE8-945B-40D1EF007961}" destId="{60D3E659-17C0-444C-8533-41E95D79A2AA}" srcOrd="0" destOrd="0" presId="urn:microsoft.com/office/officeart/2005/8/layout/cycle2"/>
    <dgm:cxn modelId="{6584A7D0-06A0-4B5C-914B-5D70BEE91B28}" type="presOf" srcId="{D637849F-4722-47E4-A568-3E427A27958F}" destId="{9AF7482A-DE77-470C-A633-8C6FAC6D8D3D}" srcOrd="1" destOrd="0" presId="urn:microsoft.com/office/officeart/2005/8/layout/cycle2"/>
    <dgm:cxn modelId="{3175B2DE-281C-4B4C-A4CE-4317CE5BEC3A}" type="presOf" srcId="{66218ABC-9A49-436F-8ABE-1DDD075563EB}" destId="{10F5D870-3A56-41B4-9CDC-DD7EC5DD5824}" srcOrd="1" destOrd="0" presId="urn:microsoft.com/office/officeart/2005/8/layout/cycle2"/>
    <dgm:cxn modelId="{B142CBFA-CCF3-4D02-8846-1B87E7ACF500}" srcId="{B80A76B4-CBF2-4DE6-B901-53C65B0ABCD2}" destId="{F3D4BF97-2485-4DB6-9E7C-1F5179C33A19}" srcOrd="2" destOrd="0" parTransId="{A440C9E4-92EC-4319-AFE5-3A2FF26C5013}" sibTransId="{66218ABC-9A49-436F-8ABE-1DDD075563EB}"/>
    <dgm:cxn modelId="{885E53FB-53AF-48D5-B1D9-5948B2A256F3}" srcId="{B80A76B4-CBF2-4DE6-B901-53C65B0ABCD2}" destId="{6CC3FA4B-0E9C-4B27-8D29-FE0590E791A8}" srcOrd="4" destOrd="0" parTransId="{0660AE76-4A74-4D14-B519-596E70047D7A}" sibTransId="{A4728C63-9212-490D-BA65-74AC58F0925B}"/>
    <dgm:cxn modelId="{2796C23E-11B2-41EC-B1AC-1495A26E9774}" type="presParOf" srcId="{0297E1CC-69B4-4DAC-8D30-F23BBBA960A2}" destId="{D37968F8-8B0A-43A1-835F-C0736D4A4E35}" srcOrd="0" destOrd="0" presId="urn:microsoft.com/office/officeart/2005/8/layout/cycle2"/>
    <dgm:cxn modelId="{CAB16270-1C3E-4647-AA5C-24B2EA7E5E32}" type="presParOf" srcId="{0297E1CC-69B4-4DAC-8D30-F23BBBA960A2}" destId="{A0BA36B0-D92F-48B8-AD67-593CA3417C91}" srcOrd="1" destOrd="0" presId="urn:microsoft.com/office/officeart/2005/8/layout/cycle2"/>
    <dgm:cxn modelId="{0FDB5B29-BBB6-452A-AFE5-85BD8B718F93}" type="presParOf" srcId="{A0BA36B0-D92F-48B8-AD67-593CA3417C91}" destId="{7FEE2596-89D1-486C-8622-911FA8AD610C}" srcOrd="0" destOrd="0" presId="urn:microsoft.com/office/officeart/2005/8/layout/cycle2"/>
    <dgm:cxn modelId="{7802C2FB-29EB-4E8E-9460-0113DCD6EDB5}" type="presParOf" srcId="{0297E1CC-69B4-4DAC-8D30-F23BBBA960A2}" destId="{29611B09-7EE2-4A8C-9C85-D0E661BA90AB}" srcOrd="2" destOrd="0" presId="urn:microsoft.com/office/officeart/2005/8/layout/cycle2"/>
    <dgm:cxn modelId="{AC5C9706-A835-4F7B-946B-D9CEDD0ED2BD}" type="presParOf" srcId="{0297E1CC-69B4-4DAC-8D30-F23BBBA960A2}" destId="{056098B6-385A-4CFE-A521-696E5F06A729}" srcOrd="3" destOrd="0" presId="urn:microsoft.com/office/officeart/2005/8/layout/cycle2"/>
    <dgm:cxn modelId="{AAC792C1-3EFC-463F-BBD8-011ED0E29AA5}" type="presParOf" srcId="{056098B6-385A-4CFE-A521-696E5F06A729}" destId="{A4C5170A-2FC6-4679-89F3-23A816C7AD5B}" srcOrd="0" destOrd="0" presId="urn:microsoft.com/office/officeart/2005/8/layout/cycle2"/>
    <dgm:cxn modelId="{B64E6376-9BE4-4FE8-8810-A2863BECB2E1}" type="presParOf" srcId="{0297E1CC-69B4-4DAC-8D30-F23BBBA960A2}" destId="{7CD1A2E9-A906-4E97-8467-8AED579C8358}" srcOrd="4" destOrd="0" presId="urn:microsoft.com/office/officeart/2005/8/layout/cycle2"/>
    <dgm:cxn modelId="{EA36C529-C06F-41D4-B83E-FCBD09B6CE86}" type="presParOf" srcId="{0297E1CC-69B4-4DAC-8D30-F23BBBA960A2}" destId="{1FEDA837-7A64-474E-A9F3-EE96857D9F50}" srcOrd="5" destOrd="0" presId="urn:microsoft.com/office/officeart/2005/8/layout/cycle2"/>
    <dgm:cxn modelId="{F313FD8A-9EB1-42B3-B87C-4A10437E2A78}" type="presParOf" srcId="{1FEDA837-7A64-474E-A9F3-EE96857D9F50}" destId="{10F5D870-3A56-41B4-9CDC-DD7EC5DD5824}" srcOrd="0" destOrd="0" presId="urn:microsoft.com/office/officeart/2005/8/layout/cycle2"/>
    <dgm:cxn modelId="{EEF2B52C-051D-4BED-AEAA-FF599C51A097}" type="presParOf" srcId="{0297E1CC-69B4-4DAC-8D30-F23BBBA960A2}" destId="{41CD3DDA-A4F2-4D8E-A3B5-712128B9E79E}" srcOrd="6" destOrd="0" presId="urn:microsoft.com/office/officeart/2005/8/layout/cycle2"/>
    <dgm:cxn modelId="{9D0C2325-C1C9-425B-B926-D3A114A5D312}" type="presParOf" srcId="{0297E1CC-69B4-4DAC-8D30-F23BBBA960A2}" destId="{8846BB7E-B383-4B16-A2DF-FEB00502A011}" srcOrd="7" destOrd="0" presId="urn:microsoft.com/office/officeart/2005/8/layout/cycle2"/>
    <dgm:cxn modelId="{FB2C1128-A525-4E19-B430-17751D382E19}" type="presParOf" srcId="{8846BB7E-B383-4B16-A2DF-FEB00502A011}" destId="{325FBF36-CAE4-4D0A-9263-34F2D887E62F}" srcOrd="0" destOrd="0" presId="urn:microsoft.com/office/officeart/2005/8/layout/cycle2"/>
    <dgm:cxn modelId="{EF712C35-ACF1-4B98-B05A-DF55DEBB78CB}" type="presParOf" srcId="{0297E1CC-69B4-4DAC-8D30-F23BBBA960A2}" destId="{7FD587BC-10AE-4319-8584-2BA4E327B0FB}" srcOrd="8" destOrd="0" presId="urn:microsoft.com/office/officeart/2005/8/layout/cycle2"/>
    <dgm:cxn modelId="{2742885A-0901-4F70-8726-BE6B6930B71D}" type="presParOf" srcId="{0297E1CC-69B4-4DAC-8D30-F23BBBA960A2}" destId="{6FB8A98B-F033-4B6C-8CEF-A17ACF62063C}" srcOrd="9" destOrd="0" presId="urn:microsoft.com/office/officeart/2005/8/layout/cycle2"/>
    <dgm:cxn modelId="{FAD56B90-A067-4AD8-B6FA-74FA712DF683}" type="presParOf" srcId="{6FB8A98B-F033-4B6C-8CEF-A17ACF62063C}" destId="{AAAC9683-3A6D-4EC1-9051-817225B20498}" srcOrd="0" destOrd="0" presId="urn:microsoft.com/office/officeart/2005/8/layout/cycle2"/>
    <dgm:cxn modelId="{6A5EB61B-74B5-4E3C-A157-8C2482E6A199}" type="presParOf" srcId="{0297E1CC-69B4-4DAC-8D30-F23BBBA960A2}" destId="{60D3E659-17C0-444C-8533-41E95D79A2AA}" srcOrd="10" destOrd="0" presId="urn:microsoft.com/office/officeart/2005/8/layout/cycle2"/>
    <dgm:cxn modelId="{8C270722-5D20-42BF-B103-0C36A93F23B9}" type="presParOf" srcId="{0297E1CC-69B4-4DAC-8D30-F23BBBA960A2}" destId="{80F98E69-CC7D-4C11-8F01-BF3BE952AEE4}" srcOrd="11" destOrd="0" presId="urn:microsoft.com/office/officeart/2005/8/layout/cycle2"/>
    <dgm:cxn modelId="{9BEDDB12-81B1-44D8-A0FD-6AD12DEAEAEA}" type="presParOf" srcId="{80F98E69-CC7D-4C11-8F01-BF3BE952AEE4}" destId="{6B447745-CA9B-4657-A16F-ABE3AFBA4027}" srcOrd="0" destOrd="0" presId="urn:microsoft.com/office/officeart/2005/8/layout/cycle2"/>
    <dgm:cxn modelId="{AD5B4EC6-6693-406B-BB8B-1EB1CD3803E3}" type="presParOf" srcId="{0297E1CC-69B4-4DAC-8D30-F23BBBA960A2}" destId="{B1497FD3-BEEB-4339-BDB1-D6B24C343399}" srcOrd="12" destOrd="0" presId="urn:microsoft.com/office/officeart/2005/8/layout/cycle2"/>
    <dgm:cxn modelId="{B352244D-61F6-416B-90DF-4BB4317E4CCE}" type="presParOf" srcId="{0297E1CC-69B4-4DAC-8D30-F23BBBA960A2}" destId="{34B5D5BE-8A99-4E11-816C-008A11652728}" srcOrd="13" destOrd="0" presId="urn:microsoft.com/office/officeart/2005/8/layout/cycle2"/>
    <dgm:cxn modelId="{42CC438E-9B43-49C4-AE71-EC5E9719E87F}" type="presParOf" srcId="{34B5D5BE-8A99-4E11-816C-008A11652728}" destId="{9AF7482A-DE77-470C-A633-8C6FAC6D8D3D}" srcOrd="0" destOrd="0" presId="urn:microsoft.com/office/officeart/2005/8/layout/cycle2"/>
    <dgm:cxn modelId="{C7B9D016-5841-4B2E-9B06-65EEBBF27C89}" type="presParOf" srcId="{0297E1CC-69B4-4DAC-8D30-F23BBBA960A2}" destId="{58A225DB-7810-4451-B294-37C60347E119}" srcOrd="14" destOrd="0" presId="urn:microsoft.com/office/officeart/2005/8/layout/cycle2"/>
    <dgm:cxn modelId="{9020BF19-2EAB-4D43-9117-9C27A2C59939}" type="presParOf" srcId="{0297E1CC-69B4-4DAC-8D30-F23BBBA960A2}" destId="{75837D58-A8BF-4B6F-B642-235ABEBF6690}" srcOrd="15" destOrd="0" presId="urn:microsoft.com/office/officeart/2005/8/layout/cycle2"/>
    <dgm:cxn modelId="{BBAA44C9-B57A-4EEC-9366-FD6016B58F13}" type="presParOf" srcId="{75837D58-A8BF-4B6F-B642-235ABEBF6690}" destId="{68EA4974-03CF-4453-94B6-60F71112A47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0A76B4-CBF2-4DE6-B901-53C65B0ABCD2}"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IN"/>
        </a:p>
      </dgm:t>
    </dgm:pt>
    <dgm:pt modelId="{BA6D4B20-23CC-4F6B-9BFF-93A1E64AB933}">
      <dgm:prSet phldrT="[Text]"/>
      <dgm:spPr>
        <a:solidFill>
          <a:srgbClr val="EAEAEA"/>
        </a:solidFill>
        <a:ln>
          <a:noFill/>
        </a:ln>
      </dgm:spPr>
      <dgm:t>
        <a:bodyPr/>
        <a:lstStyle/>
        <a:p>
          <a:r>
            <a:rPr lang="en-IN" b="1" dirty="0">
              <a:solidFill>
                <a:srgbClr val="FFFFFF"/>
              </a:solidFill>
            </a:rPr>
            <a:t>Identify E&amp;S objectives / issues</a:t>
          </a:r>
        </a:p>
      </dgm:t>
    </dgm:pt>
    <dgm:pt modelId="{2BD99A15-F3FC-4524-9471-E565F9B509C5}" type="parTrans" cxnId="{CEF57423-31F5-4045-BE22-722F5C8B478C}">
      <dgm:prSet/>
      <dgm:spPr/>
      <dgm:t>
        <a:bodyPr/>
        <a:lstStyle/>
        <a:p>
          <a:endParaRPr lang="en-IN" b="1"/>
        </a:p>
      </dgm:t>
    </dgm:pt>
    <dgm:pt modelId="{92F0422B-1DA6-4BAC-97CF-45ADC55E4FB2}" type="sibTrans" cxnId="{CEF57423-31F5-4045-BE22-722F5C8B478C}">
      <dgm:prSet/>
      <dgm:spPr>
        <a:solidFill>
          <a:srgbClr val="EAEAEA"/>
        </a:solidFill>
        <a:ln>
          <a:noFill/>
        </a:ln>
      </dgm:spPr>
      <dgm:t>
        <a:bodyPr/>
        <a:lstStyle/>
        <a:p>
          <a:endParaRPr lang="en-IN" b="1">
            <a:solidFill>
              <a:srgbClr val="FFFFFF"/>
            </a:solidFill>
          </a:endParaRPr>
        </a:p>
      </dgm:t>
    </dgm:pt>
    <dgm:pt modelId="{6722460C-B707-441C-9366-C8B4713A54C9}">
      <dgm:prSet phldrT="[Text]"/>
      <dgm:spPr>
        <a:solidFill>
          <a:srgbClr val="EAEAEA"/>
        </a:solidFill>
        <a:ln>
          <a:noFill/>
        </a:ln>
      </dgm:spPr>
      <dgm:t>
        <a:bodyPr/>
        <a:lstStyle/>
        <a:p>
          <a:r>
            <a:rPr lang="en-IN" b="1" dirty="0">
              <a:solidFill>
                <a:srgbClr val="FFFFFF"/>
              </a:solidFill>
            </a:rPr>
            <a:t>Define data collection method</a:t>
          </a:r>
        </a:p>
      </dgm:t>
    </dgm:pt>
    <dgm:pt modelId="{AB75516C-86FD-4360-B1BA-C903A297A209}" type="parTrans" cxnId="{730D7CBB-56C6-4945-A495-32849D7DD4C0}">
      <dgm:prSet/>
      <dgm:spPr/>
      <dgm:t>
        <a:bodyPr/>
        <a:lstStyle/>
        <a:p>
          <a:endParaRPr lang="en-IN" b="1"/>
        </a:p>
      </dgm:t>
    </dgm:pt>
    <dgm:pt modelId="{C8A6D244-FB7F-4FD9-AE99-859DE7A25B98}" type="sibTrans" cxnId="{730D7CBB-56C6-4945-A495-32849D7DD4C0}">
      <dgm:prSet/>
      <dgm:spPr>
        <a:solidFill>
          <a:srgbClr val="EAEAEA"/>
        </a:solidFill>
        <a:ln>
          <a:noFill/>
        </a:ln>
      </dgm:spPr>
      <dgm:t>
        <a:bodyPr/>
        <a:lstStyle/>
        <a:p>
          <a:endParaRPr lang="en-IN" b="1">
            <a:solidFill>
              <a:srgbClr val="FFFFFF"/>
            </a:solidFill>
          </a:endParaRPr>
        </a:p>
      </dgm:t>
    </dgm:pt>
    <dgm:pt modelId="{F3D4BF97-2485-4DB6-9E7C-1F5179C33A19}">
      <dgm:prSet phldrT="[Text]"/>
      <dgm:spPr>
        <a:solidFill>
          <a:srgbClr val="EAEAEA"/>
        </a:solidFill>
        <a:ln>
          <a:noFill/>
        </a:ln>
      </dgm:spPr>
      <dgm:t>
        <a:bodyPr/>
        <a:lstStyle/>
        <a:p>
          <a:r>
            <a:rPr lang="en-IN" b="1" dirty="0">
              <a:solidFill>
                <a:srgbClr val="FFFFFF"/>
              </a:solidFill>
            </a:rPr>
            <a:t>Data collection</a:t>
          </a:r>
        </a:p>
      </dgm:t>
    </dgm:pt>
    <dgm:pt modelId="{A440C9E4-92EC-4319-AFE5-3A2FF26C5013}" type="parTrans" cxnId="{B142CBFA-CCF3-4D02-8846-1B87E7ACF500}">
      <dgm:prSet/>
      <dgm:spPr/>
      <dgm:t>
        <a:bodyPr/>
        <a:lstStyle/>
        <a:p>
          <a:endParaRPr lang="en-IN" b="1"/>
        </a:p>
      </dgm:t>
    </dgm:pt>
    <dgm:pt modelId="{66218ABC-9A49-436F-8ABE-1DDD075563EB}" type="sibTrans" cxnId="{B142CBFA-CCF3-4D02-8846-1B87E7ACF500}">
      <dgm:prSet/>
      <dgm:spPr>
        <a:solidFill>
          <a:srgbClr val="EAEAEA"/>
        </a:solidFill>
        <a:ln>
          <a:noFill/>
        </a:ln>
      </dgm:spPr>
      <dgm:t>
        <a:bodyPr/>
        <a:lstStyle/>
        <a:p>
          <a:endParaRPr lang="en-IN" b="1">
            <a:solidFill>
              <a:srgbClr val="FFFFFF"/>
            </a:solidFill>
          </a:endParaRPr>
        </a:p>
      </dgm:t>
    </dgm:pt>
    <dgm:pt modelId="{788CCC9F-B06E-44E7-A285-ACA631138DC1}">
      <dgm:prSet phldrT="[Text]"/>
      <dgm:spPr>
        <a:solidFill>
          <a:schemeClr val="accent6"/>
        </a:solidFill>
        <a:ln>
          <a:noFill/>
        </a:ln>
      </dgm:spPr>
      <dgm:t>
        <a:bodyPr/>
        <a:lstStyle/>
        <a:p>
          <a:r>
            <a:rPr lang="en-IN" b="1" dirty="0">
              <a:solidFill>
                <a:schemeClr val="tx1"/>
              </a:solidFill>
            </a:rPr>
            <a:t>Data entry</a:t>
          </a:r>
        </a:p>
      </dgm:t>
    </dgm:pt>
    <dgm:pt modelId="{61B0BAD9-6FFA-42C0-8583-25F5F83D6280}" type="parTrans" cxnId="{08DE8434-498C-441D-BE6F-37733AE0F734}">
      <dgm:prSet/>
      <dgm:spPr/>
      <dgm:t>
        <a:bodyPr/>
        <a:lstStyle/>
        <a:p>
          <a:endParaRPr lang="en-IN" b="1"/>
        </a:p>
      </dgm:t>
    </dgm:pt>
    <dgm:pt modelId="{FE2377DA-8069-41D2-9740-CD7BC14153D6}" type="sibTrans" cxnId="{08DE8434-498C-441D-BE6F-37733AE0F734}">
      <dgm:prSet/>
      <dgm:spPr>
        <a:solidFill>
          <a:srgbClr val="EAEAEA"/>
        </a:solidFill>
        <a:ln>
          <a:noFill/>
        </a:ln>
      </dgm:spPr>
      <dgm:t>
        <a:bodyPr/>
        <a:lstStyle/>
        <a:p>
          <a:endParaRPr lang="en-IN" b="1">
            <a:solidFill>
              <a:srgbClr val="FFFFFF"/>
            </a:solidFill>
          </a:endParaRPr>
        </a:p>
      </dgm:t>
    </dgm:pt>
    <dgm:pt modelId="{6CC3FA4B-0E9C-4B27-8D29-FE0590E791A8}">
      <dgm:prSet phldrT="[Text]"/>
      <dgm:spPr>
        <a:solidFill>
          <a:srgbClr val="EAEAEA"/>
        </a:solidFill>
        <a:ln>
          <a:noFill/>
        </a:ln>
      </dgm:spPr>
      <dgm:t>
        <a:bodyPr/>
        <a:lstStyle/>
        <a:p>
          <a:r>
            <a:rPr lang="en-IN" b="1" dirty="0">
              <a:solidFill>
                <a:srgbClr val="FFFFFF"/>
              </a:solidFill>
            </a:rPr>
            <a:t>Data integration</a:t>
          </a:r>
        </a:p>
      </dgm:t>
    </dgm:pt>
    <dgm:pt modelId="{0660AE76-4A74-4D14-B519-596E70047D7A}" type="parTrans" cxnId="{885E53FB-53AF-48D5-B1D9-5948B2A256F3}">
      <dgm:prSet/>
      <dgm:spPr/>
      <dgm:t>
        <a:bodyPr/>
        <a:lstStyle/>
        <a:p>
          <a:endParaRPr lang="en-IN" b="1"/>
        </a:p>
      </dgm:t>
    </dgm:pt>
    <dgm:pt modelId="{A4728C63-9212-490D-BA65-74AC58F0925B}" type="sibTrans" cxnId="{885E53FB-53AF-48D5-B1D9-5948B2A256F3}">
      <dgm:prSet/>
      <dgm:spPr>
        <a:solidFill>
          <a:srgbClr val="EAEAEA"/>
        </a:solidFill>
        <a:ln>
          <a:noFill/>
        </a:ln>
      </dgm:spPr>
      <dgm:t>
        <a:bodyPr/>
        <a:lstStyle/>
        <a:p>
          <a:endParaRPr lang="en-IN" b="1">
            <a:solidFill>
              <a:srgbClr val="FFFFFF"/>
            </a:solidFill>
          </a:endParaRPr>
        </a:p>
      </dgm:t>
    </dgm:pt>
    <dgm:pt modelId="{F56C5BD0-D449-4CE8-945B-40D1EF007961}">
      <dgm:prSet phldrT="[Text]"/>
      <dgm:spPr>
        <a:solidFill>
          <a:srgbClr val="EAEAEA"/>
        </a:solidFill>
        <a:ln>
          <a:noFill/>
        </a:ln>
      </dgm:spPr>
      <dgm:t>
        <a:bodyPr/>
        <a:lstStyle/>
        <a:p>
          <a:r>
            <a:rPr lang="en-IN" b="1" dirty="0">
              <a:solidFill>
                <a:srgbClr val="FFFFFF"/>
              </a:solidFill>
            </a:rPr>
            <a:t>Data Cleaning</a:t>
          </a:r>
        </a:p>
      </dgm:t>
    </dgm:pt>
    <dgm:pt modelId="{5A2FC702-801B-43F8-8BD9-2718C65DA478}" type="parTrans" cxnId="{7B5CB0A1-64DB-4193-8252-6D773CBA8325}">
      <dgm:prSet/>
      <dgm:spPr/>
      <dgm:t>
        <a:bodyPr/>
        <a:lstStyle/>
        <a:p>
          <a:endParaRPr lang="en-IN" b="1"/>
        </a:p>
      </dgm:t>
    </dgm:pt>
    <dgm:pt modelId="{2FFD89AB-F776-4FD7-83A7-3D3015B5C3EC}" type="sibTrans" cxnId="{7B5CB0A1-64DB-4193-8252-6D773CBA8325}">
      <dgm:prSet/>
      <dgm:spPr>
        <a:solidFill>
          <a:srgbClr val="EAEAEA"/>
        </a:solidFill>
        <a:ln>
          <a:noFill/>
        </a:ln>
      </dgm:spPr>
      <dgm:t>
        <a:bodyPr/>
        <a:lstStyle/>
        <a:p>
          <a:endParaRPr lang="en-IN" b="1">
            <a:solidFill>
              <a:srgbClr val="FFFFFF"/>
            </a:solidFill>
          </a:endParaRPr>
        </a:p>
      </dgm:t>
    </dgm:pt>
    <dgm:pt modelId="{D602C1B0-B0F1-41F0-B9A3-3C1E25D83821}">
      <dgm:prSet phldrT="[Text]"/>
      <dgm:spPr>
        <a:solidFill>
          <a:srgbClr val="EAEAEA"/>
        </a:solidFill>
        <a:ln>
          <a:noFill/>
        </a:ln>
      </dgm:spPr>
      <dgm:t>
        <a:bodyPr/>
        <a:lstStyle/>
        <a:p>
          <a:r>
            <a:rPr lang="en-IN" b="1" dirty="0">
              <a:solidFill>
                <a:srgbClr val="FFFFFF"/>
              </a:solidFill>
            </a:rPr>
            <a:t>Data Analysis</a:t>
          </a:r>
        </a:p>
      </dgm:t>
    </dgm:pt>
    <dgm:pt modelId="{77BF9BF4-A07F-431F-B632-FE90B81D08E7}" type="parTrans" cxnId="{0518E637-E207-4C7D-90C8-5FC1769A11E5}">
      <dgm:prSet/>
      <dgm:spPr/>
      <dgm:t>
        <a:bodyPr/>
        <a:lstStyle/>
        <a:p>
          <a:endParaRPr lang="en-IN" b="1"/>
        </a:p>
      </dgm:t>
    </dgm:pt>
    <dgm:pt modelId="{D637849F-4722-47E4-A568-3E427A27958F}" type="sibTrans" cxnId="{0518E637-E207-4C7D-90C8-5FC1769A11E5}">
      <dgm:prSet/>
      <dgm:spPr>
        <a:solidFill>
          <a:srgbClr val="EAEAEA"/>
        </a:solidFill>
        <a:ln>
          <a:noFill/>
        </a:ln>
      </dgm:spPr>
      <dgm:t>
        <a:bodyPr/>
        <a:lstStyle/>
        <a:p>
          <a:endParaRPr lang="en-IN" b="1">
            <a:solidFill>
              <a:srgbClr val="FFFFFF"/>
            </a:solidFill>
          </a:endParaRPr>
        </a:p>
      </dgm:t>
    </dgm:pt>
    <dgm:pt modelId="{96984390-DE82-4B0A-B24C-D5A395329D17}">
      <dgm:prSet phldrT="[Text]"/>
      <dgm:spPr>
        <a:solidFill>
          <a:srgbClr val="EAEAEA"/>
        </a:solidFill>
        <a:ln>
          <a:noFill/>
        </a:ln>
      </dgm:spPr>
      <dgm:t>
        <a:bodyPr/>
        <a:lstStyle/>
        <a:p>
          <a:r>
            <a:rPr lang="en-IN" b="1" dirty="0">
              <a:solidFill>
                <a:srgbClr val="FFFFFF"/>
              </a:solidFill>
            </a:rPr>
            <a:t>Reporting</a:t>
          </a:r>
        </a:p>
      </dgm:t>
    </dgm:pt>
    <dgm:pt modelId="{40868786-C21F-493F-BA4F-45A8ECBE138E}" type="parTrans" cxnId="{DCF4EEB0-964B-4728-B70F-20089A581EEF}">
      <dgm:prSet/>
      <dgm:spPr/>
      <dgm:t>
        <a:bodyPr/>
        <a:lstStyle/>
        <a:p>
          <a:endParaRPr lang="en-IN" b="1"/>
        </a:p>
      </dgm:t>
    </dgm:pt>
    <dgm:pt modelId="{0F616EDD-E78A-4CF6-85E7-FBF798DA21E6}" type="sibTrans" cxnId="{DCF4EEB0-964B-4728-B70F-20089A581EEF}">
      <dgm:prSet/>
      <dgm:spPr>
        <a:solidFill>
          <a:srgbClr val="EAEAEA"/>
        </a:solidFill>
        <a:ln>
          <a:noFill/>
        </a:ln>
      </dgm:spPr>
      <dgm:t>
        <a:bodyPr/>
        <a:lstStyle/>
        <a:p>
          <a:endParaRPr lang="en-IN" b="1">
            <a:solidFill>
              <a:srgbClr val="FFFFFF"/>
            </a:solidFill>
          </a:endParaRPr>
        </a:p>
      </dgm:t>
    </dgm:pt>
    <dgm:pt modelId="{0297E1CC-69B4-4DAC-8D30-F23BBBA960A2}" type="pres">
      <dgm:prSet presAssocID="{B80A76B4-CBF2-4DE6-B901-53C65B0ABCD2}" presName="cycle" presStyleCnt="0">
        <dgm:presLayoutVars>
          <dgm:dir/>
          <dgm:resizeHandles val="exact"/>
        </dgm:presLayoutVars>
      </dgm:prSet>
      <dgm:spPr/>
    </dgm:pt>
    <dgm:pt modelId="{D37968F8-8B0A-43A1-835F-C0736D4A4E35}" type="pres">
      <dgm:prSet presAssocID="{BA6D4B20-23CC-4F6B-9BFF-93A1E64AB933}" presName="node" presStyleLbl="node1" presStyleIdx="0" presStyleCnt="8">
        <dgm:presLayoutVars>
          <dgm:bulletEnabled val="1"/>
        </dgm:presLayoutVars>
      </dgm:prSet>
      <dgm:spPr/>
    </dgm:pt>
    <dgm:pt modelId="{A0BA36B0-D92F-48B8-AD67-593CA3417C91}" type="pres">
      <dgm:prSet presAssocID="{92F0422B-1DA6-4BAC-97CF-45ADC55E4FB2}" presName="sibTrans" presStyleLbl="sibTrans2D1" presStyleIdx="0" presStyleCnt="8"/>
      <dgm:spPr/>
    </dgm:pt>
    <dgm:pt modelId="{7FEE2596-89D1-486C-8622-911FA8AD610C}" type="pres">
      <dgm:prSet presAssocID="{92F0422B-1DA6-4BAC-97CF-45ADC55E4FB2}" presName="connectorText" presStyleLbl="sibTrans2D1" presStyleIdx="0" presStyleCnt="8"/>
      <dgm:spPr/>
    </dgm:pt>
    <dgm:pt modelId="{29611B09-7EE2-4A8C-9C85-D0E661BA90AB}" type="pres">
      <dgm:prSet presAssocID="{6722460C-B707-441C-9366-C8B4713A54C9}" presName="node" presStyleLbl="node1" presStyleIdx="1" presStyleCnt="8">
        <dgm:presLayoutVars>
          <dgm:bulletEnabled val="1"/>
        </dgm:presLayoutVars>
      </dgm:prSet>
      <dgm:spPr/>
    </dgm:pt>
    <dgm:pt modelId="{056098B6-385A-4CFE-A521-696E5F06A729}" type="pres">
      <dgm:prSet presAssocID="{C8A6D244-FB7F-4FD9-AE99-859DE7A25B98}" presName="sibTrans" presStyleLbl="sibTrans2D1" presStyleIdx="1" presStyleCnt="8"/>
      <dgm:spPr/>
    </dgm:pt>
    <dgm:pt modelId="{A4C5170A-2FC6-4679-89F3-23A816C7AD5B}" type="pres">
      <dgm:prSet presAssocID="{C8A6D244-FB7F-4FD9-AE99-859DE7A25B98}" presName="connectorText" presStyleLbl="sibTrans2D1" presStyleIdx="1" presStyleCnt="8"/>
      <dgm:spPr/>
    </dgm:pt>
    <dgm:pt modelId="{7CD1A2E9-A906-4E97-8467-8AED579C8358}" type="pres">
      <dgm:prSet presAssocID="{F3D4BF97-2485-4DB6-9E7C-1F5179C33A19}" presName="node" presStyleLbl="node1" presStyleIdx="2" presStyleCnt="8">
        <dgm:presLayoutVars>
          <dgm:bulletEnabled val="1"/>
        </dgm:presLayoutVars>
      </dgm:prSet>
      <dgm:spPr/>
    </dgm:pt>
    <dgm:pt modelId="{1FEDA837-7A64-474E-A9F3-EE96857D9F50}" type="pres">
      <dgm:prSet presAssocID="{66218ABC-9A49-436F-8ABE-1DDD075563EB}" presName="sibTrans" presStyleLbl="sibTrans2D1" presStyleIdx="2" presStyleCnt="8"/>
      <dgm:spPr/>
    </dgm:pt>
    <dgm:pt modelId="{10F5D870-3A56-41B4-9CDC-DD7EC5DD5824}" type="pres">
      <dgm:prSet presAssocID="{66218ABC-9A49-436F-8ABE-1DDD075563EB}" presName="connectorText" presStyleLbl="sibTrans2D1" presStyleIdx="2" presStyleCnt="8"/>
      <dgm:spPr/>
    </dgm:pt>
    <dgm:pt modelId="{41CD3DDA-A4F2-4D8E-A3B5-712128B9E79E}" type="pres">
      <dgm:prSet presAssocID="{788CCC9F-B06E-44E7-A285-ACA631138DC1}" presName="node" presStyleLbl="node1" presStyleIdx="3" presStyleCnt="8">
        <dgm:presLayoutVars>
          <dgm:bulletEnabled val="1"/>
        </dgm:presLayoutVars>
      </dgm:prSet>
      <dgm:spPr/>
    </dgm:pt>
    <dgm:pt modelId="{8846BB7E-B383-4B16-A2DF-FEB00502A011}" type="pres">
      <dgm:prSet presAssocID="{FE2377DA-8069-41D2-9740-CD7BC14153D6}" presName="sibTrans" presStyleLbl="sibTrans2D1" presStyleIdx="3" presStyleCnt="8"/>
      <dgm:spPr/>
    </dgm:pt>
    <dgm:pt modelId="{325FBF36-CAE4-4D0A-9263-34F2D887E62F}" type="pres">
      <dgm:prSet presAssocID="{FE2377DA-8069-41D2-9740-CD7BC14153D6}" presName="connectorText" presStyleLbl="sibTrans2D1" presStyleIdx="3" presStyleCnt="8"/>
      <dgm:spPr/>
    </dgm:pt>
    <dgm:pt modelId="{7FD587BC-10AE-4319-8584-2BA4E327B0FB}" type="pres">
      <dgm:prSet presAssocID="{6CC3FA4B-0E9C-4B27-8D29-FE0590E791A8}" presName="node" presStyleLbl="node1" presStyleIdx="4" presStyleCnt="8">
        <dgm:presLayoutVars>
          <dgm:bulletEnabled val="1"/>
        </dgm:presLayoutVars>
      </dgm:prSet>
      <dgm:spPr/>
    </dgm:pt>
    <dgm:pt modelId="{6FB8A98B-F033-4B6C-8CEF-A17ACF62063C}" type="pres">
      <dgm:prSet presAssocID="{A4728C63-9212-490D-BA65-74AC58F0925B}" presName="sibTrans" presStyleLbl="sibTrans2D1" presStyleIdx="4" presStyleCnt="8"/>
      <dgm:spPr/>
    </dgm:pt>
    <dgm:pt modelId="{AAAC9683-3A6D-4EC1-9051-817225B20498}" type="pres">
      <dgm:prSet presAssocID="{A4728C63-9212-490D-BA65-74AC58F0925B}" presName="connectorText" presStyleLbl="sibTrans2D1" presStyleIdx="4" presStyleCnt="8"/>
      <dgm:spPr/>
    </dgm:pt>
    <dgm:pt modelId="{60D3E659-17C0-444C-8533-41E95D79A2AA}" type="pres">
      <dgm:prSet presAssocID="{F56C5BD0-D449-4CE8-945B-40D1EF007961}" presName="node" presStyleLbl="node1" presStyleIdx="5" presStyleCnt="8">
        <dgm:presLayoutVars>
          <dgm:bulletEnabled val="1"/>
        </dgm:presLayoutVars>
      </dgm:prSet>
      <dgm:spPr/>
    </dgm:pt>
    <dgm:pt modelId="{80F98E69-CC7D-4C11-8F01-BF3BE952AEE4}" type="pres">
      <dgm:prSet presAssocID="{2FFD89AB-F776-4FD7-83A7-3D3015B5C3EC}" presName="sibTrans" presStyleLbl="sibTrans2D1" presStyleIdx="5" presStyleCnt="8"/>
      <dgm:spPr/>
    </dgm:pt>
    <dgm:pt modelId="{6B447745-CA9B-4657-A16F-ABE3AFBA4027}" type="pres">
      <dgm:prSet presAssocID="{2FFD89AB-F776-4FD7-83A7-3D3015B5C3EC}" presName="connectorText" presStyleLbl="sibTrans2D1" presStyleIdx="5" presStyleCnt="8"/>
      <dgm:spPr/>
    </dgm:pt>
    <dgm:pt modelId="{B1497FD3-BEEB-4339-BDB1-D6B24C343399}" type="pres">
      <dgm:prSet presAssocID="{D602C1B0-B0F1-41F0-B9A3-3C1E25D83821}" presName="node" presStyleLbl="node1" presStyleIdx="6" presStyleCnt="8">
        <dgm:presLayoutVars>
          <dgm:bulletEnabled val="1"/>
        </dgm:presLayoutVars>
      </dgm:prSet>
      <dgm:spPr/>
    </dgm:pt>
    <dgm:pt modelId="{34B5D5BE-8A99-4E11-816C-008A11652728}" type="pres">
      <dgm:prSet presAssocID="{D637849F-4722-47E4-A568-3E427A27958F}" presName="sibTrans" presStyleLbl="sibTrans2D1" presStyleIdx="6" presStyleCnt="8"/>
      <dgm:spPr/>
    </dgm:pt>
    <dgm:pt modelId="{9AF7482A-DE77-470C-A633-8C6FAC6D8D3D}" type="pres">
      <dgm:prSet presAssocID="{D637849F-4722-47E4-A568-3E427A27958F}" presName="connectorText" presStyleLbl="sibTrans2D1" presStyleIdx="6" presStyleCnt="8"/>
      <dgm:spPr/>
    </dgm:pt>
    <dgm:pt modelId="{58A225DB-7810-4451-B294-37C60347E119}" type="pres">
      <dgm:prSet presAssocID="{96984390-DE82-4B0A-B24C-D5A395329D17}" presName="node" presStyleLbl="node1" presStyleIdx="7" presStyleCnt="8">
        <dgm:presLayoutVars>
          <dgm:bulletEnabled val="1"/>
        </dgm:presLayoutVars>
      </dgm:prSet>
      <dgm:spPr/>
    </dgm:pt>
    <dgm:pt modelId="{75837D58-A8BF-4B6F-B642-235ABEBF6690}" type="pres">
      <dgm:prSet presAssocID="{0F616EDD-E78A-4CF6-85E7-FBF798DA21E6}" presName="sibTrans" presStyleLbl="sibTrans2D1" presStyleIdx="7" presStyleCnt="8"/>
      <dgm:spPr/>
    </dgm:pt>
    <dgm:pt modelId="{68EA4974-03CF-4453-94B6-60F71112A477}" type="pres">
      <dgm:prSet presAssocID="{0F616EDD-E78A-4CF6-85E7-FBF798DA21E6}" presName="connectorText" presStyleLbl="sibTrans2D1" presStyleIdx="7" presStyleCnt="8"/>
      <dgm:spPr/>
    </dgm:pt>
  </dgm:ptLst>
  <dgm:cxnLst>
    <dgm:cxn modelId="{B9228902-02B6-4527-A3F8-93DAAD370D5C}" type="presOf" srcId="{D637849F-4722-47E4-A568-3E427A27958F}" destId="{34B5D5BE-8A99-4E11-816C-008A11652728}" srcOrd="0" destOrd="0" presId="urn:microsoft.com/office/officeart/2005/8/layout/cycle2"/>
    <dgm:cxn modelId="{2AF99404-EC2D-4571-B02B-A716C9A377BD}" type="presOf" srcId="{A4728C63-9212-490D-BA65-74AC58F0925B}" destId="{AAAC9683-3A6D-4EC1-9051-817225B20498}" srcOrd="1" destOrd="0" presId="urn:microsoft.com/office/officeart/2005/8/layout/cycle2"/>
    <dgm:cxn modelId="{644A9A0A-30FE-4100-B60A-00F0656C8B48}" type="presOf" srcId="{2FFD89AB-F776-4FD7-83A7-3D3015B5C3EC}" destId="{80F98E69-CC7D-4C11-8F01-BF3BE952AEE4}" srcOrd="0" destOrd="0" presId="urn:microsoft.com/office/officeart/2005/8/layout/cycle2"/>
    <dgm:cxn modelId="{4C76F819-014A-44A1-AC1D-232F2DAFA359}" type="presOf" srcId="{D637849F-4722-47E4-A568-3E427A27958F}" destId="{9AF7482A-DE77-470C-A633-8C6FAC6D8D3D}" srcOrd="1" destOrd="0" presId="urn:microsoft.com/office/officeart/2005/8/layout/cycle2"/>
    <dgm:cxn modelId="{F6684920-4CFD-422E-A90D-8C0A25E01BF6}" type="presOf" srcId="{92F0422B-1DA6-4BAC-97CF-45ADC55E4FB2}" destId="{A0BA36B0-D92F-48B8-AD67-593CA3417C91}" srcOrd="0" destOrd="0" presId="urn:microsoft.com/office/officeart/2005/8/layout/cycle2"/>
    <dgm:cxn modelId="{CEF57423-31F5-4045-BE22-722F5C8B478C}" srcId="{B80A76B4-CBF2-4DE6-B901-53C65B0ABCD2}" destId="{BA6D4B20-23CC-4F6B-9BFF-93A1E64AB933}" srcOrd="0" destOrd="0" parTransId="{2BD99A15-F3FC-4524-9471-E565F9B509C5}" sibTransId="{92F0422B-1DA6-4BAC-97CF-45ADC55E4FB2}"/>
    <dgm:cxn modelId="{EF3D4825-3C67-4E77-ADEF-8F078E3FB4D4}" type="presOf" srcId="{F3D4BF97-2485-4DB6-9E7C-1F5179C33A19}" destId="{7CD1A2E9-A906-4E97-8467-8AED579C8358}" srcOrd="0" destOrd="0" presId="urn:microsoft.com/office/officeart/2005/8/layout/cycle2"/>
    <dgm:cxn modelId="{E90C0F2C-81E3-4650-9A4B-FFC98F39FD73}" type="presOf" srcId="{C8A6D244-FB7F-4FD9-AE99-859DE7A25B98}" destId="{A4C5170A-2FC6-4679-89F3-23A816C7AD5B}" srcOrd="1" destOrd="0" presId="urn:microsoft.com/office/officeart/2005/8/layout/cycle2"/>
    <dgm:cxn modelId="{DC4F092F-155D-4DBB-8E5D-B5BE1386E885}" type="presOf" srcId="{F56C5BD0-D449-4CE8-945B-40D1EF007961}" destId="{60D3E659-17C0-444C-8533-41E95D79A2AA}" srcOrd="0" destOrd="0" presId="urn:microsoft.com/office/officeart/2005/8/layout/cycle2"/>
    <dgm:cxn modelId="{08DE8434-498C-441D-BE6F-37733AE0F734}" srcId="{B80A76B4-CBF2-4DE6-B901-53C65B0ABCD2}" destId="{788CCC9F-B06E-44E7-A285-ACA631138DC1}" srcOrd="3" destOrd="0" parTransId="{61B0BAD9-6FFA-42C0-8583-25F5F83D6280}" sibTransId="{FE2377DA-8069-41D2-9740-CD7BC14153D6}"/>
    <dgm:cxn modelId="{0518E637-E207-4C7D-90C8-5FC1769A11E5}" srcId="{B80A76B4-CBF2-4DE6-B901-53C65B0ABCD2}" destId="{D602C1B0-B0F1-41F0-B9A3-3C1E25D83821}" srcOrd="6" destOrd="0" parTransId="{77BF9BF4-A07F-431F-B632-FE90B81D08E7}" sibTransId="{D637849F-4722-47E4-A568-3E427A27958F}"/>
    <dgm:cxn modelId="{34DD3B6C-48DF-4054-81B1-4A690ED2E36E}" type="presOf" srcId="{FE2377DA-8069-41D2-9740-CD7BC14153D6}" destId="{8846BB7E-B383-4B16-A2DF-FEB00502A011}" srcOrd="0" destOrd="0" presId="urn:microsoft.com/office/officeart/2005/8/layout/cycle2"/>
    <dgm:cxn modelId="{F5720F50-4B87-4815-AB2C-DF2B39EA3837}" type="presOf" srcId="{92F0422B-1DA6-4BAC-97CF-45ADC55E4FB2}" destId="{7FEE2596-89D1-486C-8622-911FA8AD610C}" srcOrd="1" destOrd="0" presId="urn:microsoft.com/office/officeart/2005/8/layout/cycle2"/>
    <dgm:cxn modelId="{C0753C72-09BE-4F92-A760-461C31340C8D}" type="presOf" srcId="{0F616EDD-E78A-4CF6-85E7-FBF798DA21E6}" destId="{68EA4974-03CF-4453-94B6-60F71112A477}" srcOrd="1" destOrd="0" presId="urn:microsoft.com/office/officeart/2005/8/layout/cycle2"/>
    <dgm:cxn modelId="{7B5CB0A1-64DB-4193-8252-6D773CBA8325}" srcId="{B80A76B4-CBF2-4DE6-B901-53C65B0ABCD2}" destId="{F56C5BD0-D449-4CE8-945B-40D1EF007961}" srcOrd="5" destOrd="0" parTransId="{5A2FC702-801B-43F8-8BD9-2718C65DA478}" sibTransId="{2FFD89AB-F776-4FD7-83A7-3D3015B5C3EC}"/>
    <dgm:cxn modelId="{9DC732AC-EBA2-4526-B19C-8A7D8B63080E}" type="presOf" srcId="{B80A76B4-CBF2-4DE6-B901-53C65B0ABCD2}" destId="{0297E1CC-69B4-4DAC-8D30-F23BBBA960A2}" srcOrd="0" destOrd="0" presId="urn:microsoft.com/office/officeart/2005/8/layout/cycle2"/>
    <dgm:cxn modelId="{9463AAAE-BDE9-47B3-BC1C-CAA771F15964}" type="presOf" srcId="{0F616EDD-E78A-4CF6-85E7-FBF798DA21E6}" destId="{75837D58-A8BF-4B6F-B642-235ABEBF6690}" srcOrd="0" destOrd="0" presId="urn:microsoft.com/office/officeart/2005/8/layout/cycle2"/>
    <dgm:cxn modelId="{DCF4EEB0-964B-4728-B70F-20089A581EEF}" srcId="{B80A76B4-CBF2-4DE6-B901-53C65B0ABCD2}" destId="{96984390-DE82-4B0A-B24C-D5A395329D17}" srcOrd="7" destOrd="0" parTransId="{40868786-C21F-493F-BA4F-45A8ECBE138E}" sibTransId="{0F616EDD-E78A-4CF6-85E7-FBF798DA21E6}"/>
    <dgm:cxn modelId="{B1B93CB2-1A92-4A40-A234-F89378633118}" type="presOf" srcId="{66218ABC-9A49-436F-8ABE-1DDD075563EB}" destId="{1FEDA837-7A64-474E-A9F3-EE96857D9F50}" srcOrd="0" destOrd="0" presId="urn:microsoft.com/office/officeart/2005/8/layout/cycle2"/>
    <dgm:cxn modelId="{6096F0B2-791B-4E70-9359-FC622E513762}" type="presOf" srcId="{788CCC9F-B06E-44E7-A285-ACA631138DC1}" destId="{41CD3DDA-A4F2-4D8E-A3B5-712128B9E79E}" srcOrd="0" destOrd="0" presId="urn:microsoft.com/office/officeart/2005/8/layout/cycle2"/>
    <dgm:cxn modelId="{85E928B3-C76E-461B-A7F5-B9A02A83F664}" type="presOf" srcId="{C8A6D244-FB7F-4FD9-AE99-859DE7A25B98}" destId="{056098B6-385A-4CFE-A521-696E5F06A729}" srcOrd="0" destOrd="0" presId="urn:microsoft.com/office/officeart/2005/8/layout/cycle2"/>
    <dgm:cxn modelId="{4A90E1BA-4C39-42A3-A2D0-078155DCCB0C}" type="presOf" srcId="{6CC3FA4B-0E9C-4B27-8D29-FE0590E791A8}" destId="{7FD587BC-10AE-4319-8584-2BA4E327B0FB}" srcOrd="0" destOrd="0" presId="urn:microsoft.com/office/officeart/2005/8/layout/cycle2"/>
    <dgm:cxn modelId="{730D7CBB-56C6-4945-A495-32849D7DD4C0}" srcId="{B80A76B4-CBF2-4DE6-B901-53C65B0ABCD2}" destId="{6722460C-B707-441C-9366-C8B4713A54C9}" srcOrd="1" destOrd="0" parTransId="{AB75516C-86FD-4360-B1BA-C903A297A209}" sibTransId="{C8A6D244-FB7F-4FD9-AE99-859DE7A25B98}"/>
    <dgm:cxn modelId="{CAEE35C6-40C2-4C7C-8DD6-27350E225BE9}" type="presOf" srcId="{FE2377DA-8069-41D2-9740-CD7BC14153D6}" destId="{325FBF36-CAE4-4D0A-9263-34F2D887E62F}" srcOrd="1" destOrd="0" presId="urn:microsoft.com/office/officeart/2005/8/layout/cycle2"/>
    <dgm:cxn modelId="{FD3254DA-6ADB-4D8F-B14A-897576EB02A0}" type="presOf" srcId="{6722460C-B707-441C-9366-C8B4713A54C9}" destId="{29611B09-7EE2-4A8C-9C85-D0E661BA90AB}" srcOrd="0" destOrd="0" presId="urn:microsoft.com/office/officeart/2005/8/layout/cycle2"/>
    <dgm:cxn modelId="{6523DBDD-3476-483D-8397-222E0B487D30}" type="presOf" srcId="{66218ABC-9A49-436F-8ABE-1DDD075563EB}" destId="{10F5D870-3A56-41B4-9CDC-DD7EC5DD5824}" srcOrd="1" destOrd="0" presId="urn:microsoft.com/office/officeart/2005/8/layout/cycle2"/>
    <dgm:cxn modelId="{673FCFE8-1E75-4A16-AEF0-16C1A7D773F9}" type="presOf" srcId="{96984390-DE82-4B0A-B24C-D5A395329D17}" destId="{58A225DB-7810-4451-B294-37C60347E119}" srcOrd="0" destOrd="0" presId="urn:microsoft.com/office/officeart/2005/8/layout/cycle2"/>
    <dgm:cxn modelId="{500383E9-8F3A-4E01-9496-E048E29DB419}" type="presOf" srcId="{A4728C63-9212-490D-BA65-74AC58F0925B}" destId="{6FB8A98B-F033-4B6C-8CEF-A17ACF62063C}" srcOrd="0" destOrd="0" presId="urn:microsoft.com/office/officeart/2005/8/layout/cycle2"/>
    <dgm:cxn modelId="{8FE211F3-EBF3-4195-9449-DA1A0F3B4905}" type="presOf" srcId="{BA6D4B20-23CC-4F6B-9BFF-93A1E64AB933}" destId="{D37968F8-8B0A-43A1-835F-C0736D4A4E35}" srcOrd="0" destOrd="0" presId="urn:microsoft.com/office/officeart/2005/8/layout/cycle2"/>
    <dgm:cxn modelId="{BC2BD1F4-6436-4D80-9ACB-B50A484B587A}" type="presOf" srcId="{2FFD89AB-F776-4FD7-83A7-3D3015B5C3EC}" destId="{6B447745-CA9B-4657-A16F-ABE3AFBA4027}" srcOrd="1" destOrd="0" presId="urn:microsoft.com/office/officeart/2005/8/layout/cycle2"/>
    <dgm:cxn modelId="{FDD9B2FA-938B-408F-B13F-37D30942BB82}" type="presOf" srcId="{D602C1B0-B0F1-41F0-B9A3-3C1E25D83821}" destId="{B1497FD3-BEEB-4339-BDB1-D6B24C343399}" srcOrd="0" destOrd="0" presId="urn:microsoft.com/office/officeart/2005/8/layout/cycle2"/>
    <dgm:cxn modelId="{B142CBFA-CCF3-4D02-8846-1B87E7ACF500}" srcId="{B80A76B4-CBF2-4DE6-B901-53C65B0ABCD2}" destId="{F3D4BF97-2485-4DB6-9E7C-1F5179C33A19}" srcOrd="2" destOrd="0" parTransId="{A440C9E4-92EC-4319-AFE5-3A2FF26C5013}" sibTransId="{66218ABC-9A49-436F-8ABE-1DDD075563EB}"/>
    <dgm:cxn modelId="{885E53FB-53AF-48D5-B1D9-5948B2A256F3}" srcId="{B80A76B4-CBF2-4DE6-B901-53C65B0ABCD2}" destId="{6CC3FA4B-0E9C-4B27-8D29-FE0590E791A8}" srcOrd="4" destOrd="0" parTransId="{0660AE76-4A74-4D14-B519-596E70047D7A}" sibTransId="{A4728C63-9212-490D-BA65-74AC58F0925B}"/>
    <dgm:cxn modelId="{74823B61-9904-4BC8-841B-2F61B32ECADB}" type="presParOf" srcId="{0297E1CC-69B4-4DAC-8D30-F23BBBA960A2}" destId="{D37968F8-8B0A-43A1-835F-C0736D4A4E35}" srcOrd="0" destOrd="0" presId="urn:microsoft.com/office/officeart/2005/8/layout/cycle2"/>
    <dgm:cxn modelId="{C47A2363-AE97-428A-BA00-F7F391045AF3}" type="presParOf" srcId="{0297E1CC-69B4-4DAC-8D30-F23BBBA960A2}" destId="{A0BA36B0-D92F-48B8-AD67-593CA3417C91}" srcOrd="1" destOrd="0" presId="urn:microsoft.com/office/officeart/2005/8/layout/cycle2"/>
    <dgm:cxn modelId="{FBE5B524-5989-4B76-83ED-8F77386B1C0D}" type="presParOf" srcId="{A0BA36B0-D92F-48B8-AD67-593CA3417C91}" destId="{7FEE2596-89D1-486C-8622-911FA8AD610C}" srcOrd="0" destOrd="0" presId="urn:microsoft.com/office/officeart/2005/8/layout/cycle2"/>
    <dgm:cxn modelId="{3146FDE1-914B-4DEC-B1BA-FA5110DA5C26}" type="presParOf" srcId="{0297E1CC-69B4-4DAC-8D30-F23BBBA960A2}" destId="{29611B09-7EE2-4A8C-9C85-D0E661BA90AB}" srcOrd="2" destOrd="0" presId="urn:microsoft.com/office/officeart/2005/8/layout/cycle2"/>
    <dgm:cxn modelId="{6D2731D3-B5EF-47A5-962A-91F513E98B70}" type="presParOf" srcId="{0297E1CC-69B4-4DAC-8D30-F23BBBA960A2}" destId="{056098B6-385A-4CFE-A521-696E5F06A729}" srcOrd="3" destOrd="0" presId="urn:microsoft.com/office/officeart/2005/8/layout/cycle2"/>
    <dgm:cxn modelId="{45D9B34F-5CFD-4FF5-BBE7-7D8FAA7A3DEC}" type="presParOf" srcId="{056098B6-385A-4CFE-A521-696E5F06A729}" destId="{A4C5170A-2FC6-4679-89F3-23A816C7AD5B}" srcOrd="0" destOrd="0" presId="urn:microsoft.com/office/officeart/2005/8/layout/cycle2"/>
    <dgm:cxn modelId="{EDCEDFF5-95E6-4BBE-9D3A-88466CD8E265}" type="presParOf" srcId="{0297E1CC-69B4-4DAC-8D30-F23BBBA960A2}" destId="{7CD1A2E9-A906-4E97-8467-8AED579C8358}" srcOrd="4" destOrd="0" presId="urn:microsoft.com/office/officeart/2005/8/layout/cycle2"/>
    <dgm:cxn modelId="{CAA2CDC0-B1A1-4249-89CF-4D89655198FD}" type="presParOf" srcId="{0297E1CC-69B4-4DAC-8D30-F23BBBA960A2}" destId="{1FEDA837-7A64-474E-A9F3-EE96857D9F50}" srcOrd="5" destOrd="0" presId="urn:microsoft.com/office/officeart/2005/8/layout/cycle2"/>
    <dgm:cxn modelId="{E3E7891D-791C-4B47-AA87-04E74EA5656C}" type="presParOf" srcId="{1FEDA837-7A64-474E-A9F3-EE96857D9F50}" destId="{10F5D870-3A56-41B4-9CDC-DD7EC5DD5824}" srcOrd="0" destOrd="0" presId="urn:microsoft.com/office/officeart/2005/8/layout/cycle2"/>
    <dgm:cxn modelId="{7B6F9A79-8688-499C-AF59-A5DD098D71F5}" type="presParOf" srcId="{0297E1CC-69B4-4DAC-8D30-F23BBBA960A2}" destId="{41CD3DDA-A4F2-4D8E-A3B5-712128B9E79E}" srcOrd="6" destOrd="0" presId="urn:microsoft.com/office/officeart/2005/8/layout/cycle2"/>
    <dgm:cxn modelId="{FD708FBF-3C5A-4B05-AD80-F26A1B365A71}" type="presParOf" srcId="{0297E1CC-69B4-4DAC-8D30-F23BBBA960A2}" destId="{8846BB7E-B383-4B16-A2DF-FEB00502A011}" srcOrd="7" destOrd="0" presId="urn:microsoft.com/office/officeart/2005/8/layout/cycle2"/>
    <dgm:cxn modelId="{A44BF9FB-CFE2-4714-AB92-4DF440A5682F}" type="presParOf" srcId="{8846BB7E-B383-4B16-A2DF-FEB00502A011}" destId="{325FBF36-CAE4-4D0A-9263-34F2D887E62F}" srcOrd="0" destOrd="0" presId="urn:microsoft.com/office/officeart/2005/8/layout/cycle2"/>
    <dgm:cxn modelId="{69C6E53C-3253-4F33-850F-C6EFB0F0AB1D}" type="presParOf" srcId="{0297E1CC-69B4-4DAC-8D30-F23BBBA960A2}" destId="{7FD587BC-10AE-4319-8584-2BA4E327B0FB}" srcOrd="8" destOrd="0" presId="urn:microsoft.com/office/officeart/2005/8/layout/cycle2"/>
    <dgm:cxn modelId="{E79F6FBB-2E61-4C3A-9DD2-8AA9B0D24743}" type="presParOf" srcId="{0297E1CC-69B4-4DAC-8D30-F23BBBA960A2}" destId="{6FB8A98B-F033-4B6C-8CEF-A17ACF62063C}" srcOrd="9" destOrd="0" presId="urn:microsoft.com/office/officeart/2005/8/layout/cycle2"/>
    <dgm:cxn modelId="{EFB0271B-8242-4247-AEFA-DC12D16E22AA}" type="presParOf" srcId="{6FB8A98B-F033-4B6C-8CEF-A17ACF62063C}" destId="{AAAC9683-3A6D-4EC1-9051-817225B20498}" srcOrd="0" destOrd="0" presId="urn:microsoft.com/office/officeart/2005/8/layout/cycle2"/>
    <dgm:cxn modelId="{78490035-3F93-4DDC-867D-55BFF54C3A32}" type="presParOf" srcId="{0297E1CC-69B4-4DAC-8D30-F23BBBA960A2}" destId="{60D3E659-17C0-444C-8533-41E95D79A2AA}" srcOrd="10" destOrd="0" presId="urn:microsoft.com/office/officeart/2005/8/layout/cycle2"/>
    <dgm:cxn modelId="{FC7EF96B-6EDC-4E74-A428-04BC539629C9}" type="presParOf" srcId="{0297E1CC-69B4-4DAC-8D30-F23BBBA960A2}" destId="{80F98E69-CC7D-4C11-8F01-BF3BE952AEE4}" srcOrd="11" destOrd="0" presId="urn:microsoft.com/office/officeart/2005/8/layout/cycle2"/>
    <dgm:cxn modelId="{A7D7F775-0623-42FA-8970-C06851DC9A56}" type="presParOf" srcId="{80F98E69-CC7D-4C11-8F01-BF3BE952AEE4}" destId="{6B447745-CA9B-4657-A16F-ABE3AFBA4027}" srcOrd="0" destOrd="0" presId="urn:microsoft.com/office/officeart/2005/8/layout/cycle2"/>
    <dgm:cxn modelId="{B52B304A-51C4-4B1D-8EEF-2F2DFAB1A7C5}" type="presParOf" srcId="{0297E1CC-69B4-4DAC-8D30-F23BBBA960A2}" destId="{B1497FD3-BEEB-4339-BDB1-D6B24C343399}" srcOrd="12" destOrd="0" presId="urn:microsoft.com/office/officeart/2005/8/layout/cycle2"/>
    <dgm:cxn modelId="{43581142-A76D-4ECB-A48C-174D19AB72D1}" type="presParOf" srcId="{0297E1CC-69B4-4DAC-8D30-F23BBBA960A2}" destId="{34B5D5BE-8A99-4E11-816C-008A11652728}" srcOrd="13" destOrd="0" presId="urn:microsoft.com/office/officeart/2005/8/layout/cycle2"/>
    <dgm:cxn modelId="{E5CE0928-5962-4449-B722-05D343EF4511}" type="presParOf" srcId="{34B5D5BE-8A99-4E11-816C-008A11652728}" destId="{9AF7482A-DE77-470C-A633-8C6FAC6D8D3D}" srcOrd="0" destOrd="0" presId="urn:microsoft.com/office/officeart/2005/8/layout/cycle2"/>
    <dgm:cxn modelId="{11310218-E201-41A1-9AB5-8B4CB1313A4A}" type="presParOf" srcId="{0297E1CC-69B4-4DAC-8D30-F23BBBA960A2}" destId="{58A225DB-7810-4451-B294-37C60347E119}" srcOrd="14" destOrd="0" presId="urn:microsoft.com/office/officeart/2005/8/layout/cycle2"/>
    <dgm:cxn modelId="{28FAE403-220D-4B24-BED5-108BBA7457FD}" type="presParOf" srcId="{0297E1CC-69B4-4DAC-8D30-F23BBBA960A2}" destId="{75837D58-A8BF-4B6F-B642-235ABEBF6690}" srcOrd="15" destOrd="0" presId="urn:microsoft.com/office/officeart/2005/8/layout/cycle2"/>
    <dgm:cxn modelId="{C85BA987-8863-48E7-89D4-05C2713A7A76}" type="presParOf" srcId="{75837D58-A8BF-4B6F-B642-235ABEBF6690}" destId="{68EA4974-03CF-4453-94B6-60F71112A47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0A76B4-CBF2-4DE6-B901-53C65B0ABCD2}"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IN"/>
        </a:p>
      </dgm:t>
    </dgm:pt>
    <dgm:pt modelId="{BA6D4B20-23CC-4F6B-9BFF-93A1E64AB933}">
      <dgm:prSet phldrT="[Text]"/>
      <dgm:spPr>
        <a:solidFill>
          <a:srgbClr val="EAEAEA"/>
        </a:solidFill>
        <a:ln>
          <a:noFill/>
        </a:ln>
      </dgm:spPr>
      <dgm:t>
        <a:bodyPr/>
        <a:lstStyle/>
        <a:p>
          <a:r>
            <a:rPr lang="en-IN" b="1" dirty="0">
              <a:solidFill>
                <a:srgbClr val="FFFFFF"/>
              </a:solidFill>
            </a:rPr>
            <a:t>Identify E&amp;S objectives / issues</a:t>
          </a:r>
        </a:p>
      </dgm:t>
    </dgm:pt>
    <dgm:pt modelId="{2BD99A15-F3FC-4524-9471-E565F9B509C5}" type="parTrans" cxnId="{CEF57423-31F5-4045-BE22-722F5C8B478C}">
      <dgm:prSet/>
      <dgm:spPr/>
      <dgm:t>
        <a:bodyPr/>
        <a:lstStyle/>
        <a:p>
          <a:endParaRPr lang="en-IN" b="1"/>
        </a:p>
      </dgm:t>
    </dgm:pt>
    <dgm:pt modelId="{92F0422B-1DA6-4BAC-97CF-45ADC55E4FB2}" type="sibTrans" cxnId="{CEF57423-31F5-4045-BE22-722F5C8B478C}">
      <dgm:prSet/>
      <dgm:spPr>
        <a:solidFill>
          <a:srgbClr val="EAEAEA"/>
        </a:solidFill>
        <a:ln>
          <a:noFill/>
        </a:ln>
      </dgm:spPr>
      <dgm:t>
        <a:bodyPr/>
        <a:lstStyle/>
        <a:p>
          <a:endParaRPr lang="en-IN" b="1">
            <a:solidFill>
              <a:srgbClr val="FFFFFF"/>
            </a:solidFill>
          </a:endParaRPr>
        </a:p>
      </dgm:t>
    </dgm:pt>
    <dgm:pt modelId="{6722460C-B707-441C-9366-C8B4713A54C9}">
      <dgm:prSet phldrT="[Text]"/>
      <dgm:spPr>
        <a:solidFill>
          <a:srgbClr val="EAEAEA"/>
        </a:solidFill>
        <a:ln>
          <a:noFill/>
        </a:ln>
      </dgm:spPr>
      <dgm:t>
        <a:bodyPr/>
        <a:lstStyle/>
        <a:p>
          <a:r>
            <a:rPr lang="en-IN" b="1" dirty="0">
              <a:solidFill>
                <a:srgbClr val="FFFFFF"/>
              </a:solidFill>
            </a:rPr>
            <a:t>Define data collection method</a:t>
          </a:r>
        </a:p>
      </dgm:t>
    </dgm:pt>
    <dgm:pt modelId="{AB75516C-86FD-4360-B1BA-C903A297A209}" type="parTrans" cxnId="{730D7CBB-56C6-4945-A495-32849D7DD4C0}">
      <dgm:prSet/>
      <dgm:spPr/>
      <dgm:t>
        <a:bodyPr/>
        <a:lstStyle/>
        <a:p>
          <a:endParaRPr lang="en-IN" b="1"/>
        </a:p>
      </dgm:t>
    </dgm:pt>
    <dgm:pt modelId="{C8A6D244-FB7F-4FD9-AE99-859DE7A25B98}" type="sibTrans" cxnId="{730D7CBB-56C6-4945-A495-32849D7DD4C0}">
      <dgm:prSet/>
      <dgm:spPr>
        <a:solidFill>
          <a:srgbClr val="EAEAEA"/>
        </a:solidFill>
        <a:ln>
          <a:noFill/>
        </a:ln>
      </dgm:spPr>
      <dgm:t>
        <a:bodyPr/>
        <a:lstStyle/>
        <a:p>
          <a:endParaRPr lang="en-IN" b="1">
            <a:solidFill>
              <a:srgbClr val="FFFFFF"/>
            </a:solidFill>
          </a:endParaRPr>
        </a:p>
      </dgm:t>
    </dgm:pt>
    <dgm:pt modelId="{F3D4BF97-2485-4DB6-9E7C-1F5179C33A19}">
      <dgm:prSet phldrT="[Text]"/>
      <dgm:spPr>
        <a:solidFill>
          <a:srgbClr val="EAEAEA"/>
        </a:solidFill>
        <a:ln>
          <a:noFill/>
        </a:ln>
      </dgm:spPr>
      <dgm:t>
        <a:bodyPr/>
        <a:lstStyle/>
        <a:p>
          <a:r>
            <a:rPr lang="en-IN" b="1" dirty="0">
              <a:solidFill>
                <a:srgbClr val="FFFFFF"/>
              </a:solidFill>
            </a:rPr>
            <a:t>Data collection</a:t>
          </a:r>
        </a:p>
      </dgm:t>
    </dgm:pt>
    <dgm:pt modelId="{A440C9E4-92EC-4319-AFE5-3A2FF26C5013}" type="parTrans" cxnId="{B142CBFA-CCF3-4D02-8846-1B87E7ACF500}">
      <dgm:prSet/>
      <dgm:spPr/>
      <dgm:t>
        <a:bodyPr/>
        <a:lstStyle/>
        <a:p>
          <a:endParaRPr lang="en-IN" b="1"/>
        </a:p>
      </dgm:t>
    </dgm:pt>
    <dgm:pt modelId="{66218ABC-9A49-436F-8ABE-1DDD075563EB}" type="sibTrans" cxnId="{B142CBFA-CCF3-4D02-8846-1B87E7ACF500}">
      <dgm:prSet/>
      <dgm:spPr>
        <a:solidFill>
          <a:srgbClr val="EAEAEA"/>
        </a:solidFill>
        <a:ln>
          <a:noFill/>
        </a:ln>
      </dgm:spPr>
      <dgm:t>
        <a:bodyPr/>
        <a:lstStyle/>
        <a:p>
          <a:endParaRPr lang="en-IN" b="1">
            <a:solidFill>
              <a:srgbClr val="FFFFFF"/>
            </a:solidFill>
          </a:endParaRPr>
        </a:p>
      </dgm:t>
    </dgm:pt>
    <dgm:pt modelId="{788CCC9F-B06E-44E7-A285-ACA631138DC1}">
      <dgm:prSet phldrT="[Text]"/>
      <dgm:spPr>
        <a:solidFill>
          <a:srgbClr val="EAEAEA"/>
        </a:solidFill>
        <a:ln>
          <a:noFill/>
        </a:ln>
      </dgm:spPr>
      <dgm:t>
        <a:bodyPr/>
        <a:lstStyle/>
        <a:p>
          <a:r>
            <a:rPr lang="en-IN" b="1" dirty="0">
              <a:solidFill>
                <a:srgbClr val="FFFFFF"/>
              </a:solidFill>
            </a:rPr>
            <a:t>Data entry</a:t>
          </a:r>
        </a:p>
      </dgm:t>
    </dgm:pt>
    <dgm:pt modelId="{61B0BAD9-6FFA-42C0-8583-25F5F83D6280}" type="parTrans" cxnId="{08DE8434-498C-441D-BE6F-37733AE0F734}">
      <dgm:prSet/>
      <dgm:spPr/>
      <dgm:t>
        <a:bodyPr/>
        <a:lstStyle/>
        <a:p>
          <a:endParaRPr lang="en-IN" b="1"/>
        </a:p>
      </dgm:t>
    </dgm:pt>
    <dgm:pt modelId="{FE2377DA-8069-41D2-9740-CD7BC14153D6}" type="sibTrans" cxnId="{08DE8434-498C-441D-BE6F-37733AE0F734}">
      <dgm:prSet/>
      <dgm:spPr>
        <a:solidFill>
          <a:srgbClr val="EAEAEA"/>
        </a:solidFill>
        <a:ln>
          <a:noFill/>
        </a:ln>
      </dgm:spPr>
      <dgm:t>
        <a:bodyPr/>
        <a:lstStyle/>
        <a:p>
          <a:endParaRPr lang="en-IN" b="1">
            <a:solidFill>
              <a:srgbClr val="FFFFFF"/>
            </a:solidFill>
          </a:endParaRPr>
        </a:p>
      </dgm:t>
    </dgm:pt>
    <dgm:pt modelId="{6CC3FA4B-0E9C-4B27-8D29-FE0590E791A8}">
      <dgm:prSet phldrT="[Text]"/>
      <dgm:spPr>
        <a:solidFill>
          <a:schemeClr val="accent4"/>
        </a:solidFill>
        <a:ln>
          <a:noFill/>
        </a:ln>
      </dgm:spPr>
      <dgm:t>
        <a:bodyPr/>
        <a:lstStyle/>
        <a:p>
          <a:r>
            <a:rPr lang="en-IN" b="1" dirty="0">
              <a:solidFill>
                <a:schemeClr val="tx1"/>
              </a:solidFill>
            </a:rPr>
            <a:t>Data integration</a:t>
          </a:r>
        </a:p>
      </dgm:t>
    </dgm:pt>
    <dgm:pt modelId="{0660AE76-4A74-4D14-B519-596E70047D7A}" type="parTrans" cxnId="{885E53FB-53AF-48D5-B1D9-5948B2A256F3}">
      <dgm:prSet/>
      <dgm:spPr/>
      <dgm:t>
        <a:bodyPr/>
        <a:lstStyle/>
        <a:p>
          <a:endParaRPr lang="en-IN" b="1"/>
        </a:p>
      </dgm:t>
    </dgm:pt>
    <dgm:pt modelId="{A4728C63-9212-490D-BA65-74AC58F0925B}" type="sibTrans" cxnId="{885E53FB-53AF-48D5-B1D9-5948B2A256F3}">
      <dgm:prSet/>
      <dgm:spPr>
        <a:solidFill>
          <a:srgbClr val="EAEAEA"/>
        </a:solidFill>
        <a:ln>
          <a:noFill/>
        </a:ln>
      </dgm:spPr>
      <dgm:t>
        <a:bodyPr/>
        <a:lstStyle/>
        <a:p>
          <a:endParaRPr lang="en-IN" b="1">
            <a:solidFill>
              <a:srgbClr val="FFFFFF"/>
            </a:solidFill>
          </a:endParaRPr>
        </a:p>
      </dgm:t>
    </dgm:pt>
    <dgm:pt modelId="{F56C5BD0-D449-4CE8-945B-40D1EF007961}">
      <dgm:prSet phldrT="[Text]"/>
      <dgm:spPr>
        <a:solidFill>
          <a:srgbClr val="EAEAEA"/>
        </a:solidFill>
        <a:ln>
          <a:noFill/>
        </a:ln>
      </dgm:spPr>
      <dgm:t>
        <a:bodyPr/>
        <a:lstStyle/>
        <a:p>
          <a:r>
            <a:rPr lang="en-IN" b="1" dirty="0">
              <a:solidFill>
                <a:srgbClr val="FFFFFF"/>
              </a:solidFill>
            </a:rPr>
            <a:t>Data Cleaning</a:t>
          </a:r>
        </a:p>
      </dgm:t>
    </dgm:pt>
    <dgm:pt modelId="{5A2FC702-801B-43F8-8BD9-2718C65DA478}" type="parTrans" cxnId="{7B5CB0A1-64DB-4193-8252-6D773CBA8325}">
      <dgm:prSet/>
      <dgm:spPr/>
      <dgm:t>
        <a:bodyPr/>
        <a:lstStyle/>
        <a:p>
          <a:endParaRPr lang="en-IN" b="1"/>
        </a:p>
      </dgm:t>
    </dgm:pt>
    <dgm:pt modelId="{2FFD89AB-F776-4FD7-83A7-3D3015B5C3EC}" type="sibTrans" cxnId="{7B5CB0A1-64DB-4193-8252-6D773CBA8325}">
      <dgm:prSet/>
      <dgm:spPr>
        <a:solidFill>
          <a:srgbClr val="EAEAEA"/>
        </a:solidFill>
        <a:ln>
          <a:noFill/>
        </a:ln>
      </dgm:spPr>
      <dgm:t>
        <a:bodyPr/>
        <a:lstStyle/>
        <a:p>
          <a:endParaRPr lang="en-IN" b="1">
            <a:solidFill>
              <a:srgbClr val="FFFFFF"/>
            </a:solidFill>
          </a:endParaRPr>
        </a:p>
      </dgm:t>
    </dgm:pt>
    <dgm:pt modelId="{D602C1B0-B0F1-41F0-B9A3-3C1E25D83821}">
      <dgm:prSet phldrT="[Text]"/>
      <dgm:spPr>
        <a:solidFill>
          <a:srgbClr val="EAEAEA"/>
        </a:solidFill>
        <a:ln>
          <a:noFill/>
        </a:ln>
      </dgm:spPr>
      <dgm:t>
        <a:bodyPr/>
        <a:lstStyle/>
        <a:p>
          <a:r>
            <a:rPr lang="en-IN" b="1" dirty="0">
              <a:solidFill>
                <a:srgbClr val="FFFFFF"/>
              </a:solidFill>
            </a:rPr>
            <a:t>Data Analysis</a:t>
          </a:r>
        </a:p>
      </dgm:t>
    </dgm:pt>
    <dgm:pt modelId="{77BF9BF4-A07F-431F-B632-FE90B81D08E7}" type="parTrans" cxnId="{0518E637-E207-4C7D-90C8-5FC1769A11E5}">
      <dgm:prSet/>
      <dgm:spPr/>
      <dgm:t>
        <a:bodyPr/>
        <a:lstStyle/>
        <a:p>
          <a:endParaRPr lang="en-IN" b="1"/>
        </a:p>
      </dgm:t>
    </dgm:pt>
    <dgm:pt modelId="{D637849F-4722-47E4-A568-3E427A27958F}" type="sibTrans" cxnId="{0518E637-E207-4C7D-90C8-5FC1769A11E5}">
      <dgm:prSet/>
      <dgm:spPr>
        <a:solidFill>
          <a:srgbClr val="EAEAEA"/>
        </a:solidFill>
        <a:ln>
          <a:noFill/>
        </a:ln>
      </dgm:spPr>
      <dgm:t>
        <a:bodyPr/>
        <a:lstStyle/>
        <a:p>
          <a:endParaRPr lang="en-IN" b="1">
            <a:solidFill>
              <a:srgbClr val="FFFFFF"/>
            </a:solidFill>
          </a:endParaRPr>
        </a:p>
      </dgm:t>
    </dgm:pt>
    <dgm:pt modelId="{96984390-DE82-4B0A-B24C-D5A395329D17}">
      <dgm:prSet phldrT="[Text]"/>
      <dgm:spPr>
        <a:solidFill>
          <a:srgbClr val="EAEAEA"/>
        </a:solidFill>
        <a:ln>
          <a:noFill/>
        </a:ln>
      </dgm:spPr>
      <dgm:t>
        <a:bodyPr/>
        <a:lstStyle/>
        <a:p>
          <a:r>
            <a:rPr lang="en-IN" b="1" dirty="0">
              <a:solidFill>
                <a:srgbClr val="FFFFFF"/>
              </a:solidFill>
            </a:rPr>
            <a:t>Reporting</a:t>
          </a:r>
        </a:p>
      </dgm:t>
    </dgm:pt>
    <dgm:pt modelId="{40868786-C21F-493F-BA4F-45A8ECBE138E}" type="parTrans" cxnId="{DCF4EEB0-964B-4728-B70F-20089A581EEF}">
      <dgm:prSet/>
      <dgm:spPr/>
      <dgm:t>
        <a:bodyPr/>
        <a:lstStyle/>
        <a:p>
          <a:endParaRPr lang="en-IN" b="1"/>
        </a:p>
      </dgm:t>
    </dgm:pt>
    <dgm:pt modelId="{0F616EDD-E78A-4CF6-85E7-FBF798DA21E6}" type="sibTrans" cxnId="{DCF4EEB0-964B-4728-B70F-20089A581EEF}">
      <dgm:prSet/>
      <dgm:spPr>
        <a:solidFill>
          <a:srgbClr val="EAEAEA"/>
        </a:solidFill>
        <a:ln>
          <a:noFill/>
        </a:ln>
      </dgm:spPr>
      <dgm:t>
        <a:bodyPr/>
        <a:lstStyle/>
        <a:p>
          <a:endParaRPr lang="en-IN" b="1">
            <a:solidFill>
              <a:srgbClr val="FFFFFF"/>
            </a:solidFill>
          </a:endParaRPr>
        </a:p>
      </dgm:t>
    </dgm:pt>
    <dgm:pt modelId="{0297E1CC-69B4-4DAC-8D30-F23BBBA960A2}" type="pres">
      <dgm:prSet presAssocID="{B80A76B4-CBF2-4DE6-B901-53C65B0ABCD2}" presName="cycle" presStyleCnt="0">
        <dgm:presLayoutVars>
          <dgm:dir/>
          <dgm:resizeHandles val="exact"/>
        </dgm:presLayoutVars>
      </dgm:prSet>
      <dgm:spPr/>
    </dgm:pt>
    <dgm:pt modelId="{D37968F8-8B0A-43A1-835F-C0736D4A4E35}" type="pres">
      <dgm:prSet presAssocID="{BA6D4B20-23CC-4F6B-9BFF-93A1E64AB933}" presName="node" presStyleLbl="node1" presStyleIdx="0" presStyleCnt="8">
        <dgm:presLayoutVars>
          <dgm:bulletEnabled val="1"/>
        </dgm:presLayoutVars>
      </dgm:prSet>
      <dgm:spPr/>
    </dgm:pt>
    <dgm:pt modelId="{A0BA36B0-D92F-48B8-AD67-593CA3417C91}" type="pres">
      <dgm:prSet presAssocID="{92F0422B-1DA6-4BAC-97CF-45ADC55E4FB2}" presName="sibTrans" presStyleLbl="sibTrans2D1" presStyleIdx="0" presStyleCnt="8"/>
      <dgm:spPr/>
    </dgm:pt>
    <dgm:pt modelId="{7FEE2596-89D1-486C-8622-911FA8AD610C}" type="pres">
      <dgm:prSet presAssocID="{92F0422B-1DA6-4BAC-97CF-45ADC55E4FB2}" presName="connectorText" presStyleLbl="sibTrans2D1" presStyleIdx="0" presStyleCnt="8"/>
      <dgm:spPr/>
    </dgm:pt>
    <dgm:pt modelId="{29611B09-7EE2-4A8C-9C85-D0E661BA90AB}" type="pres">
      <dgm:prSet presAssocID="{6722460C-B707-441C-9366-C8B4713A54C9}" presName="node" presStyleLbl="node1" presStyleIdx="1" presStyleCnt="8">
        <dgm:presLayoutVars>
          <dgm:bulletEnabled val="1"/>
        </dgm:presLayoutVars>
      </dgm:prSet>
      <dgm:spPr/>
    </dgm:pt>
    <dgm:pt modelId="{056098B6-385A-4CFE-A521-696E5F06A729}" type="pres">
      <dgm:prSet presAssocID="{C8A6D244-FB7F-4FD9-AE99-859DE7A25B98}" presName="sibTrans" presStyleLbl="sibTrans2D1" presStyleIdx="1" presStyleCnt="8"/>
      <dgm:spPr/>
    </dgm:pt>
    <dgm:pt modelId="{A4C5170A-2FC6-4679-89F3-23A816C7AD5B}" type="pres">
      <dgm:prSet presAssocID="{C8A6D244-FB7F-4FD9-AE99-859DE7A25B98}" presName="connectorText" presStyleLbl="sibTrans2D1" presStyleIdx="1" presStyleCnt="8"/>
      <dgm:spPr/>
    </dgm:pt>
    <dgm:pt modelId="{7CD1A2E9-A906-4E97-8467-8AED579C8358}" type="pres">
      <dgm:prSet presAssocID="{F3D4BF97-2485-4DB6-9E7C-1F5179C33A19}" presName="node" presStyleLbl="node1" presStyleIdx="2" presStyleCnt="8">
        <dgm:presLayoutVars>
          <dgm:bulletEnabled val="1"/>
        </dgm:presLayoutVars>
      </dgm:prSet>
      <dgm:spPr/>
    </dgm:pt>
    <dgm:pt modelId="{1FEDA837-7A64-474E-A9F3-EE96857D9F50}" type="pres">
      <dgm:prSet presAssocID="{66218ABC-9A49-436F-8ABE-1DDD075563EB}" presName="sibTrans" presStyleLbl="sibTrans2D1" presStyleIdx="2" presStyleCnt="8"/>
      <dgm:spPr/>
    </dgm:pt>
    <dgm:pt modelId="{10F5D870-3A56-41B4-9CDC-DD7EC5DD5824}" type="pres">
      <dgm:prSet presAssocID="{66218ABC-9A49-436F-8ABE-1DDD075563EB}" presName="connectorText" presStyleLbl="sibTrans2D1" presStyleIdx="2" presStyleCnt="8"/>
      <dgm:spPr/>
    </dgm:pt>
    <dgm:pt modelId="{41CD3DDA-A4F2-4D8E-A3B5-712128B9E79E}" type="pres">
      <dgm:prSet presAssocID="{788CCC9F-B06E-44E7-A285-ACA631138DC1}" presName="node" presStyleLbl="node1" presStyleIdx="3" presStyleCnt="8">
        <dgm:presLayoutVars>
          <dgm:bulletEnabled val="1"/>
        </dgm:presLayoutVars>
      </dgm:prSet>
      <dgm:spPr/>
    </dgm:pt>
    <dgm:pt modelId="{8846BB7E-B383-4B16-A2DF-FEB00502A011}" type="pres">
      <dgm:prSet presAssocID="{FE2377DA-8069-41D2-9740-CD7BC14153D6}" presName="sibTrans" presStyleLbl="sibTrans2D1" presStyleIdx="3" presStyleCnt="8"/>
      <dgm:spPr/>
    </dgm:pt>
    <dgm:pt modelId="{325FBF36-CAE4-4D0A-9263-34F2D887E62F}" type="pres">
      <dgm:prSet presAssocID="{FE2377DA-8069-41D2-9740-CD7BC14153D6}" presName="connectorText" presStyleLbl="sibTrans2D1" presStyleIdx="3" presStyleCnt="8"/>
      <dgm:spPr/>
    </dgm:pt>
    <dgm:pt modelId="{7FD587BC-10AE-4319-8584-2BA4E327B0FB}" type="pres">
      <dgm:prSet presAssocID="{6CC3FA4B-0E9C-4B27-8D29-FE0590E791A8}" presName="node" presStyleLbl="node1" presStyleIdx="4" presStyleCnt="8">
        <dgm:presLayoutVars>
          <dgm:bulletEnabled val="1"/>
        </dgm:presLayoutVars>
      </dgm:prSet>
      <dgm:spPr/>
    </dgm:pt>
    <dgm:pt modelId="{6FB8A98B-F033-4B6C-8CEF-A17ACF62063C}" type="pres">
      <dgm:prSet presAssocID="{A4728C63-9212-490D-BA65-74AC58F0925B}" presName="sibTrans" presStyleLbl="sibTrans2D1" presStyleIdx="4" presStyleCnt="8"/>
      <dgm:spPr/>
    </dgm:pt>
    <dgm:pt modelId="{AAAC9683-3A6D-4EC1-9051-817225B20498}" type="pres">
      <dgm:prSet presAssocID="{A4728C63-9212-490D-BA65-74AC58F0925B}" presName="connectorText" presStyleLbl="sibTrans2D1" presStyleIdx="4" presStyleCnt="8"/>
      <dgm:spPr/>
    </dgm:pt>
    <dgm:pt modelId="{60D3E659-17C0-444C-8533-41E95D79A2AA}" type="pres">
      <dgm:prSet presAssocID="{F56C5BD0-D449-4CE8-945B-40D1EF007961}" presName="node" presStyleLbl="node1" presStyleIdx="5" presStyleCnt="8">
        <dgm:presLayoutVars>
          <dgm:bulletEnabled val="1"/>
        </dgm:presLayoutVars>
      </dgm:prSet>
      <dgm:spPr/>
    </dgm:pt>
    <dgm:pt modelId="{80F98E69-CC7D-4C11-8F01-BF3BE952AEE4}" type="pres">
      <dgm:prSet presAssocID="{2FFD89AB-F776-4FD7-83A7-3D3015B5C3EC}" presName="sibTrans" presStyleLbl="sibTrans2D1" presStyleIdx="5" presStyleCnt="8"/>
      <dgm:spPr/>
    </dgm:pt>
    <dgm:pt modelId="{6B447745-CA9B-4657-A16F-ABE3AFBA4027}" type="pres">
      <dgm:prSet presAssocID="{2FFD89AB-F776-4FD7-83A7-3D3015B5C3EC}" presName="connectorText" presStyleLbl="sibTrans2D1" presStyleIdx="5" presStyleCnt="8"/>
      <dgm:spPr/>
    </dgm:pt>
    <dgm:pt modelId="{B1497FD3-BEEB-4339-BDB1-D6B24C343399}" type="pres">
      <dgm:prSet presAssocID="{D602C1B0-B0F1-41F0-B9A3-3C1E25D83821}" presName="node" presStyleLbl="node1" presStyleIdx="6" presStyleCnt="8">
        <dgm:presLayoutVars>
          <dgm:bulletEnabled val="1"/>
        </dgm:presLayoutVars>
      </dgm:prSet>
      <dgm:spPr/>
    </dgm:pt>
    <dgm:pt modelId="{34B5D5BE-8A99-4E11-816C-008A11652728}" type="pres">
      <dgm:prSet presAssocID="{D637849F-4722-47E4-A568-3E427A27958F}" presName="sibTrans" presStyleLbl="sibTrans2D1" presStyleIdx="6" presStyleCnt="8"/>
      <dgm:spPr/>
    </dgm:pt>
    <dgm:pt modelId="{9AF7482A-DE77-470C-A633-8C6FAC6D8D3D}" type="pres">
      <dgm:prSet presAssocID="{D637849F-4722-47E4-A568-3E427A27958F}" presName="connectorText" presStyleLbl="sibTrans2D1" presStyleIdx="6" presStyleCnt="8"/>
      <dgm:spPr/>
    </dgm:pt>
    <dgm:pt modelId="{58A225DB-7810-4451-B294-37C60347E119}" type="pres">
      <dgm:prSet presAssocID="{96984390-DE82-4B0A-B24C-D5A395329D17}" presName="node" presStyleLbl="node1" presStyleIdx="7" presStyleCnt="8">
        <dgm:presLayoutVars>
          <dgm:bulletEnabled val="1"/>
        </dgm:presLayoutVars>
      </dgm:prSet>
      <dgm:spPr/>
    </dgm:pt>
    <dgm:pt modelId="{75837D58-A8BF-4B6F-B642-235ABEBF6690}" type="pres">
      <dgm:prSet presAssocID="{0F616EDD-E78A-4CF6-85E7-FBF798DA21E6}" presName="sibTrans" presStyleLbl="sibTrans2D1" presStyleIdx="7" presStyleCnt="8"/>
      <dgm:spPr/>
    </dgm:pt>
    <dgm:pt modelId="{68EA4974-03CF-4453-94B6-60F71112A477}" type="pres">
      <dgm:prSet presAssocID="{0F616EDD-E78A-4CF6-85E7-FBF798DA21E6}" presName="connectorText" presStyleLbl="sibTrans2D1" presStyleIdx="7" presStyleCnt="8"/>
      <dgm:spPr/>
    </dgm:pt>
  </dgm:ptLst>
  <dgm:cxnLst>
    <dgm:cxn modelId="{F2942E03-9132-4F17-A064-6037B6DF5CE0}" type="presOf" srcId="{F3D4BF97-2485-4DB6-9E7C-1F5179C33A19}" destId="{7CD1A2E9-A906-4E97-8467-8AED579C8358}" srcOrd="0" destOrd="0" presId="urn:microsoft.com/office/officeart/2005/8/layout/cycle2"/>
    <dgm:cxn modelId="{B03CDD0F-2585-49A2-B60F-26F1F7596506}" type="presOf" srcId="{D637849F-4722-47E4-A568-3E427A27958F}" destId="{34B5D5BE-8A99-4E11-816C-008A11652728}" srcOrd="0" destOrd="0" presId="urn:microsoft.com/office/officeart/2005/8/layout/cycle2"/>
    <dgm:cxn modelId="{3E10D31A-DA64-40C1-A9F9-45F12AA086FC}" type="presOf" srcId="{FE2377DA-8069-41D2-9740-CD7BC14153D6}" destId="{8846BB7E-B383-4B16-A2DF-FEB00502A011}" srcOrd="0" destOrd="0" presId="urn:microsoft.com/office/officeart/2005/8/layout/cycle2"/>
    <dgm:cxn modelId="{B648EC1C-16F0-491F-8C87-351465DDD25E}" type="presOf" srcId="{92F0422B-1DA6-4BAC-97CF-45ADC55E4FB2}" destId="{A0BA36B0-D92F-48B8-AD67-593CA3417C91}" srcOrd="0" destOrd="0" presId="urn:microsoft.com/office/officeart/2005/8/layout/cycle2"/>
    <dgm:cxn modelId="{CEF57423-31F5-4045-BE22-722F5C8B478C}" srcId="{B80A76B4-CBF2-4DE6-B901-53C65B0ABCD2}" destId="{BA6D4B20-23CC-4F6B-9BFF-93A1E64AB933}" srcOrd="0" destOrd="0" parTransId="{2BD99A15-F3FC-4524-9471-E565F9B509C5}" sibTransId="{92F0422B-1DA6-4BAC-97CF-45ADC55E4FB2}"/>
    <dgm:cxn modelId="{08A15F32-DA0A-43DE-8A85-D0E462474B11}" type="presOf" srcId="{C8A6D244-FB7F-4FD9-AE99-859DE7A25B98}" destId="{056098B6-385A-4CFE-A521-696E5F06A729}" srcOrd="0" destOrd="0" presId="urn:microsoft.com/office/officeart/2005/8/layout/cycle2"/>
    <dgm:cxn modelId="{08DE8434-498C-441D-BE6F-37733AE0F734}" srcId="{B80A76B4-CBF2-4DE6-B901-53C65B0ABCD2}" destId="{788CCC9F-B06E-44E7-A285-ACA631138DC1}" srcOrd="3" destOrd="0" parTransId="{61B0BAD9-6FFA-42C0-8583-25F5F83D6280}" sibTransId="{FE2377DA-8069-41D2-9740-CD7BC14153D6}"/>
    <dgm:cxn modelId="{0518E637-E207-4C7D-90C8-5FC1769A11E5}" srcId="{B80A76B4-CBF2-4DE6-B901-53C65B0ABCD2}" destId="{D602C1B0-B0F1-41F0-B9A3-3C1E25D83821}" srcOrd="6" destOrd="0" parTransId="{77BF9BF4-A07F-431F-B632-FE90B81D08E7}" sibTransId="{D637849F-4722-47E4-A568-3E427A27958F}"/>
    <dgm:cxn modelId="{51A3FE3E-ACA6-4AEB-BEDA-8D1DC0CA0D6C}" type="presOf" srcId="{A4728C63-9212-490D-BA65-74AC58F0925B}" destId="{AAAC9683-3A6D-4EC1-9051-817225B20498}" srcOrd="1" destOrd="0" presId="urn:microsoft.com/office/officeart/2005/8/layout/cycle2"/>
    <dgm:cxn modelId="{7452EA40-3BC7-4726-971D-D5AC19C9A4FF}" type="presOf" srcId="{F56C5BD0-D449-4CE8-945B-40D1EF007961}" destId="{60D3E659-17C0-444C-8533-41E95D79A2AA}" srcOrd="0" destOrd="0" presId="urn:microsoft.com/office/officeart/2005/8/layout/cycle2"/>
    <dgm:cxn modelId="{C98F9D56-77FB-4392-842D-B32768B32BF1}" type="presOf" srcId="{D602C1B0-B0F1-41F0-B9A3-3C1E25D83821}" destId="{B1497FD3-BEEB-4339-BDB1-D6B24C343399}" srcOrd="0" destOrd="0" presId="urn:microsoft.com/office/officeart/2005/8/layout/cycle2"/>
    <dgm:cxn modelId="{DFBD5081-79AF-46DD-8501-1E9CC2AC450E}" type="presOf" srcId="{66218ABC-9A49-436F-8ABE-1DDD075563EB}" destId="{10F5D870-3A56-41B4-9CDC-DD7EC5DD5824}" srcOrd="1" destOrd="0" presId="urn:microsoft.com/office/officeart/2005/8/layout/cycle2"/>
    <dgm:cxn modelId="{B4CF2785-8904-4855-A10B-A92BE8025626}" type="presOf" srcId="{2FFD89AB-F776-4FD7-83A7-3D3015B5C3EC}" destId="{6B447745-CA9B-4657-A16F-ABE3AFBA4027}" srcOrd="1" destOrd="0" presId="urn:microsoft.com/office/officeart/2005/8/layout/cycle2"/>
    <dgm:cxn modelId="{DD33409D-1121-4859-9F4E-156D2E584900}" type="presOf" srcId="{2FFD89AB-F776-4FD7-83A7-3D3015B5C3EC}" destId="{80F98E69-CC7D-4C11-8F01-BF3BE952AEE4}" srcOrd="0" destOrd="0" presId="urn:microsoft.com/office/officeart/2005/8/layout/cycle2"/>
    <dgm:cxn modelId="{86F86AA0-E56E-4AC5-AF7C-CD8A4A0AC1D9}" type="presOf" srcId="{FE2377DA-8069-41D2-9740-CD7BC14153D6}" destId="{325FBF36-CAE4-4D0A-9263-34F2D887E62F}" srcOrd="1" destOrd="0" presId="urn:microsoft.com/office/officeart/2005/8/layout/cycle2"/>
    <dgm:cxn modelId="{7B5CB0A1-64DB-4193-8252-6D773CBA8325}" srcId="{B80A76B4-CBF2-4DE6-B901-53C65B0ABCD2}" destId="{F56C5BD0-D449-4CE8-945B-40D1EF007961}" srcOrd="5" destOrd="0" parTransId="{5A2FC702-801B-43F8-8BD9-2718C65DA478}" sibTransId="{2FFD89AB-F776-4FD7-83A7-3D3015B5C3EC}"/>
    <dgm:cxn modelId="{DDB4DBA2-DBE8-42EA-904F-DD8513B8CC8F}" type="presOf" srcId="{C8A6D244-FB7F-4FD9-AE99-859DE7A25B98}" destId="{A4C5170A-2FC6-4679-89F3-23A816C7AD5B}" srcOrd="1" destOrd="0" presId="urn:microsoft.com/office/officeart/2005/8/layout/cycle2"/>
    <dgm:cxn modelId="{26FE9BA4-5BEC-4401-B39B-EAF668B01E65}" type="presOf" srcId="{A4728C63-9212-490D-BA65-74AC58F0925B}" destId="{6FB8A98B-F033-4B6C-8CEF-A17ACF62063C}" srcOrd="0" destOrd="0" presId="urn:microsoft.com/office/officeart/2005/8/layout/cycle2"/>
    <dgm:cxn modelId="{830435AD-16DD-4F14-915F-7D4F54F2F9B8}" type="presOf" srcId="{BA6D4B20-23CC-4F6B-9BFF-93A1E64AB933}" destId="{D37968F8-8B0A-43A1-835F-C0736D4A4E35}" srcOrd="0" destOrd="0" presId="urn:microsoft.com/office/officeart/2005/8/layout/cycle2"/>
    <dgm:cxn modelId="{82D21FAF-4D89-428D-922D-128F47634F0B}" type="presOf" srcId="{B80A76B4-CBF2-4DE6-B901-53C65B0ABCD2}" destId="{0297E1CC-69B4-4DAC-8D30-F23BBBA960A2}" srcOrd="0" destOrd="0" presId="urn:microsoft.com/office/officeart/2005/8/layout/cycle2"/>
    <dgm:cxn modelId="{DCF4EEB0-964B-4728-B70F-20089A581EEF}" srcId="{B80A76B4-CBF2-4DE6-B901-53C65B0ABCD2}" destId="{96984390-DE82-4B0A-B24C-D5A395329D17}" srcOrd="7" destOrd="0" parTransId="{40868786-C21F-493F-BA4F-45A8ECBE138E}" sibTransId="{0F616EDD-E78A-4CF6-85E7-FBF798DA21E6}"/>
    <dgm:cxn modelId="{2B0626B5-4734-4A8D-9E40-3E989BFD66A1}" type="presOf" srcId="{96984390-DE82-4B0A-B24C-D5A395329D17}" destId="{58A225DB-7810-4451-B294-37C60347E119}" srcOrd="0" destOrd="0" presId="urn:microsoft.com/office/officeart/2005/8/layout/cycle2"/>
    <dgm:cxn modelId="{730D7CBB-56C6-4945-A495-32849D7DD4C0}" srcId="{B80A76B4-CBF2-4DE6-B901-53C65B0ABCD2}" destId="{6722460C-B707-441C-9366-C8B4713A54C9}" srcOrd="1" destOrd="0" parTransId="{AB75516C-86FD-4360-B1BA-C903A297A209}" sibTransId="{C8A6D244-FB7F-4FD9-AE99-859DE7A25B98}"/>
    <dgm:cxn modelId="{DC603FD0-96C7-4A6F-B3F6-DE7ED42A65BC}" type="presOf" srcId="{6CC3FA4B-0E9C-4B27-8D29-FE0590E791A8}" destId="{7FD587BC-10AE-4319-8584-2BA4E327B0FB}" srcOrd="0" destOrd="0" presId="urn:microsoft.com/office/officeart/2005/8/layout/cycle2"/>
    <dgm:cxn modelId="{7DAEF6DA-6CAE-439B-A6B8-AE001618EFBE}" type="presOf" srcId="{788CCC9F-B06E-44E7-A285-ACA631138DC1}" destId="{41CD3DDA-A4F2-4D8E-A3B5-712128B9E79E}" srcOrd="0" destOrd="0" presId="urn:microsoft.com/office/officeart/2005/8/layout/cycle2"/>
    <dgm:cxn modelId="{817E93DC-F1A8-4A92-800C-825BA7A0A548}" type="presOf" srcId="{D637849F-4722-47E4-A568-3E427A27958F}" destId="{9AF7482A-DE77-470C-A633-8C6FAC6D8D3D}" srcOrd="1" destOrd="0" presId="urn:microsoft.com/office/officeart/2005/8/layout/cycle2"/>
    <dgm:cxn modelId="{AC424BE3-F67B-4EFB-B033-346EC59F11F9}" type="presOf" srcId="{0F616EDD-E78A-4CF6-85E7-FBF798DA21E6}" destId="{68EA4974-03CF-4453-94B6-60F71112A477}" srcOrd="1" destOrd="0" presId="urn:microsoft.com/office/officeart/2005/8/layout/cycle2"/>
    <dgm:cxn modelId="{6EC024E5-C429-47C8-8986-9F85E36F6392}" type="presOf" srcId="{0F616EDD-E78A-4CF6-85E7-FBF798DA21E6}" destId="{75837D58-A8BF-4B6F-B642-235ABEBF6690}" srcOrd="0" destOrd="0" presId="urn:microsoft.com/office/officeart/2005/8/layout/cycle2"/>
    <dgm:cxn modelId="{EC6385EE-913E-4EB9-B7F2-B70DCE213675}" type="presOf" srcId="{92F0422B-1DA6-4BAC-97CF-45ADC55E4FB2}" destId="{7FEE2596-89D1-486C-8622-911FA8AD610C}" srcOrd="1" destOrd="0" presId="urn:microsoft.com/office/officeart/2005/8/layout/cycle2"/>
    <dgm:cxn modelId="{88FD6CEF-6E11-4B20-9C1A-1F04C376A0CD}" type="presOf" srcId="{6722460C-B707-441C-9366-C8B4713A54C9}" destId="{29611B09-7EE2-4A8C-9C85-D0E661BA90AB}" srcOrd="0" destOrd="0" presId="urn:microsoft.com/office/officeart/2005/8/layout/cycle2"/>
    <dgm:cxn modelId="{B142CBFA-CCF3-4D02-8846-1B87E7ACF500}" srcId="{B80A76B4-CBF2-4DE6-B901-53C65B0ABCD2}" destId="{F3D4BF97-2485-4DB6-9E7C-1F5179C33A19}" srcOrd="2" destOrd="0" parTransId="{A440C9E4-92EC-4319-AFE5-3A2FF26C5013}" sibTransId="{66218ABC-9A49-436F-8ABE-1DDD075563EB}"/>
    <dgm:cxn modelId="{885E53FB-53AF-48D5-B1D9-5948B2A256F3}" srcId="{B80A76B4-CBF2-4DE6-B901-53C65B0ABCD2}" destId="{6CC3FA4B-0E9C-4B27-8D29-FE0590E791A8}" srcOrd="4" destOrd="0" parTransId="{0660AE76-4A74-4D14-B519-596E70047D7A}" sibTransId="{A4728C63-9212-490D-BA65-74AC58F0925B}"/>
    <dgm:cxn modelId="{CC1E00FE-DDEB-4164-9EC7-1F23B5F20FAF}" type="presOf" srcId="{66218ABC-9A49-436F-8ABE-1DDD075563EB}" destId="{1FEDA837-7A64-474E-A9F3-EE96857D9F50}" srcOrd="0" destOrd="0" presId="urn:microsoft.com/office/officeart/2005/8/layout/cycle2"/>
    <dgm:cxn modelId="{98732FBF-D4E9-477D-95E6-4476A57627B6}" type="presParOf" srcId="{0297E1CC-69B4-4DAC-8D30-F23BBBA960A2}" destId="{D37968F8-8B0A-43A1-835F-C0736D4A4E35}" srcOrd="0" destOrd="0" presId="urn:microsoft.com/office/officeart/2005/8/layout/cycle2"/>
    <dgm:cxn modelId="{C3979D32-DEFB-4EC7-A3CE-B0321683999A}" type="presParOf" srcId="{0297E1CC-69B4-4DAC-8D30-F23BBBA960A2}" destId="{A0BA36B0-D92F-48B8-AD67-593CA3417C91}" srcOrd="1" destOrd="0" presId="urn:microsoft.com/office/officeart/2005/8/layout/cycle2"/>
    <dgm:cxn modelId="{5328FBB1-00A8-4E79-9217-C92CE875704A}" type="presParOf" srcId="{A0BA36B0-D92F-48B8-AD67-593CA3417C91}" destId="{7FEE2596-89D1-486C-8622-911FA8AD610C}" srcOrd="0" destOrd="0" presId="urn:microsoft.com/office/officeart/2005/8/layout/cycle2"/>
    <dgm:cxn modelId="{8C4D4FC3-3562-4D8C-B1A8-D1A432AB93F4}" type="presParOf" srcId="{0297E1CC-69B4-4DAC-8D30-F23BBBA960A2}" destId="{29611B09-7EE2-4A8C-9C85-D0E661BA90AB}" srcOrd="2" destOrd="0" presId="urn:microsoft.com/office/officeart/2005/8/layout/cycle2"/>
    <dgm:cxn modelId="{E700F080-E7C8-46EB-9F4B-777001FC4D83}" type="presParOf" srcId="{0297E1CC-69B4-4DAC-8D30-F23BBBA960A2}" destId="{056098B6-385A-4CFE-A521-696E5F06A729}" srcOrd="3" destOrd="0" presId="urn:microsoft.com/office/officeart/2005/8/layout/cycle2"/>
    <dgm:cxn modelId="{7B99D995-87C0-41B7-BCD6-5684C7CCB496}" type="presParOf" srcId="{056098B6-385A-4CFE-A521-696E5F06A729}" destId="{A4C5170A-2FC6-4679-89F3-23A816C7AD5B}" srcOrd="0" destOrd="0" presId="urn:microsoft.com/office/officeart/2005/8/layout/cycle2"/>
    <dgm:cxn modelId="{4C147F22-07D5-439D-8AD9-CC1FE123843F}" type="presParOf" srcId="{0297E1CC-69B4-4DAC-8D30-F23BBBA960A2}" destId="{7CD1A2E9-A906-4E97-8467-8AED579C8358}" srcOrd="4" destOrd="0" presId="urn:microsoft.com/office/officeart/2005/8/layout/cycle2"/>
    <dgm:cxn modelId="{8C99E06E-C031-4163-8601-915157F73E82}" type="presParOf" srcId="{0297E1CC-69B4-4DAC-8D30-F23BBBA960A2}" destId="{1FEDA837-7A64-474E-A9F3-EE96857D9F50}" srcOrd="5" destOrd="0" presId="urn:microsoft.com/office/officeart/2005/8/layout/cycle2"/>
    <dgm:cxn modelId="{F4DD7CAC-17FA-4C1D-8431-6D63903BF672}" type="presParOf" srcId="{1FEDA837-7A64-474E-A9F3-EE96857D9F50}" destId="{10F5D870-3A56-41B4-9CDC-DD7EC5DD5824}" srcOrd="0" destOrd="0" presId="urn:microsoft.com/office/officeart/2005/8/layout/cycle2"/>
    <dgm:cxn modelId="{C980F481-DB48-46DB-8518-3DB793425FD8}" type="presParOf" srcId="{0297E1CC-69B4-4DAC-8D30-F23BBBA960A2}" destId="{41CD3DDA-A4F2-4D8E-A3B5-712128B9E79E}" srcOrd="6" destOrd="0" presId="urn:microsoft.com/office/officeart/2005/8/layout/cycle2"/>
    <dgm:cxn modelId="{D871A1F3-326F-409C-AE02-229A8FD5F41F}" type="presParOf" srcId="{0297E1CC-69B4-4DAC-8D30-F23BBBA960A2}" destId="{8846BB7E-B383-4B16-A2DF-FEB00502A011}" srcOrd="7" destOrd="0" presId="urn:microsoft.com/office/officeart/2005/8/layout/cycle2"/>
    <dgm:cxn modelId="{EB9A4A9B-90C9-4FED-8F7C-53C9A414E522}" type="presParOf" srcId="{8846BB7E-B383-4B16-A2DF-FEB00502A011}" destId="{325FBF36-CAE4-4D0A-9263-34F2D887E62F}" srcOrd="0" destOrd="0" presId="urn:microsoft.com/office/officeart/2005/8/layout/cycle2"/>
    <dgm:cxn modelId="{5D0C449A-844A-455B-B75D-63F81A2BBE24}" type="presParOf" srcId="{0297E1CC-69B4-4DAC-8D30-F23BBBA960A2}" destId="{7FD587BC-10AE-4319-8584-2BA4E327B0FB}" srcOrd="8" destOrd="0" presId="urn:microsoft.com/office/officeart/2005/8/layout/cycle2"/>
    <dgm:cxn modelId="{D3DD79B7-DF3C-44A7-8F76-48792B9960A0}" type="presParOf" srcId="{0297E1CC-69B4-4DAC-8D30-F23BBBA960A2}" destId="{6FB8A98B-F033-4B6C-8CEF-A17ACF62063C}" srcOrd="9" destOrd="0" presId="urn:microsoft.com/office/officeart/2005/8/layout/cycle2"/>
    <dgm:cxn modelId="{FFEE08CB-3E89-41B3-86C1-AF20C0E147D7}" type="presParOf" srcId="{6FB8A98B-F033-4B6C-8CEF-A17ACF62063C}" destId="{AAAC9683-3A6D-4EC1-9051-817225B20498}" srcOrd="0" destOrd="0" presId="urn:microsoft.com/office/officeart/2005/8/layout/cycle2"/>
    <dgm:cxn modelId="{BF24BB55-22D9-462F-9BAB-DB9FAF34DC09}" type="presParOf" srcId="{0297E1CC-69B4-4DAC-8D30-F23BBBA960A2}" destId="{60D3E659-17C0-444C-8533-41E95D79A2AA}" srcOrd="10" destOrd="0" presId="urn:microsoft.com/office/officeart/2005/8/layout/cycle2"/>
    <dgm:cxn modelId="{6444A9B0-2D12-4639-AAED-9099E9909CDE}" type="presParOf" srcId="{0297E1CC-69B4-4DAC-8D30-F23BBBA960A2}" destId="{80F98E69-CC7D-4C11-8F01-BF3BE952AEE4}" srcOrd="11" destOrd="0" presId="urn:microsoft.com/office/officeart/2005/8/layout/cycle2"/>
    <dgm:cxn modelId="{A76030D6-4BF9-412F-8EA4-537EC853626C}" type="presParOf" srcId="{80F98E69-CC7D-4C11-8F01-BF3BE952AEE4}" destId="{6B447745-CA9B-4657-A16F-ABE3AFBA4027}" srcOrd="0" destOrd="0" presId="urn:microsoft.com/office/officeart/2005/8/layout/cycle2"/>
    <dgm:cxn modelId="{0704F94D-5252-4DE1-AE1B-32539232E9E8}" type="presParOf" srcId="{0297E1CC-69B4-4DAC-8D30-F23BBBA960A2}" destId="{B1497FD3-BEEB-4339-BDB1-D6B24C343399}" srcOrd="12" destOrd="0" presId="urn:microsoft.com/office/officeart/2005/8/layout/cycle2"/>
    <dgm:cxn modelId="{2D0FB3C0-41BB-4D1C-9E2C-BEBA3BE5993A}" type="presParOf" srcId="{0297E1CC-69B4-4DAC-8D30-F23BBBA960A2}" destId="{34B5D5BE-8A99-4E11-816C-008A11652728}" srcOrd="13" destOrd="0" presId="urn:microsoft.com/office/officeart/2005/8/layout/cycle2"/>
    <dgm:cxn modelId="{D46AF851-0047-4158-8DA9-30E6CA9D72C9}" type="presParOf" srcId="{34B5D5BE-8A99-4E11-816C-008A11652728}" destId="{9AF7482A-DE77-470C-A633-8C6FAC6D8D3D}" srcOrd="0" destOrd="0" presId="urn:microsoft.com/office/officeart/2005/8/layout/cycle2"/>
    <dgm:cxn modelId="{63287083-3339-465C-8010-70B6832F360C}" type="presParOf" srcId="{0297E1CC-69B4-4DAC-8D30-F23BBBA960A2}" destId="{58A225DB-7810-4451-B294-37C60347E119}" srcOrd="14" destOrd="0" presId="urn:microsoft.com/office/officeart/2005/8/layout/cycle2"/>
    <dgm:cxn modelId="{7D086926-CB25-43FE-A178-42FF00E1D519}" type="presParOf" srcId="{0297E1CC-69B4-4DAC-8D30-F23BBBA960A2}" destId="{75837D58-A8BF-4B6F-B642-235ABEBF6690}" srcOrd="15" destOrd="0" presId="urn:microsoft.com/office/officeart/2005/8/layout/cycle2"/>
    <dgm:cxn modelId="{4BB3E09C-E4BC-4950-B0E2-B6F06319B7E1}" type="presParOf" srcId="{75837D58-A8BF-4B6F-B642-235ABEBF6690}" destId="{68EA4974-03CF-4453-94B6-60F71112A47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0A76B4-CBF2-4DE6-B901-53C65B0ABCD2}"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IN"/>
        </a:p>
      </dgm:t>
    </dgm:pt>
    <dgm:pt modelId="{BA6D4B20-23CC-4F6B-9BFF-93A1E64AB933}">
      <dgm:prSet phldrT="[Text]"/>
      <dgm:spPr>
        <a:solidFill>
          <a:srgbClr val="EAEAEA"/>
        </a:solidFill>
        <a:ln>
          <a:noFill/>
        </a:ln>
      </dgm:spPr>
      <dgm:t>
        <a:bodyPr/>
        <a:lstStyle/>
        <a:p>
          <a:r>
            <a:rPr lang="en-IN" b="1" dirty="0">
              <a:solidFill>
                <a:srgbClr val="FFFFFF"/>
              </a:solidFill>
            </a:rPr>
            <a:t>Identify E&amp;S objectives / issues</a:t>
          </a:r>
        </a:p>
      </dgm:t>
    </dgm:pt>
    <dgm:pt modelId="{2BD99A15-F3FC-4524-9471-E565F9B509C5}" type="parTrans" cxnId="{CEF57423-31F5-4045-BE22-722F5C8B478C}">
      <dgm:prSet/>
      <dgm:spPr/>
      <dgm:t>
        <a:bodyPr/>
        <a:lstStyle/>
        <a:p>
          <a:endParaRPr lang="en-IN" b="1"/>
        </a:p>
      </dgm:t>
    </dgm:pt>
    <dgm:pt modelId="{92F0422B-1DA6-4BAC-97CF-45ADC55E4FB2}" type="sibTrans" cxnId="{CEF57423-31F5-4045-BE22-722F5C8B478C}">
      <dgm:prSet/>
      <dgm:spPr>
        <a:solidFill>
          <a:srgbClr val="EAEAEA"/>
        </a:solidFill>
        <a:ln>
          <a:noFill/>
        </a:ln>
      </dgm:spPr>
      <dgm:t>
        <a:bodyPr/>
        <a:lstStyle/>
        <a:p>
          <a:endParaRPr lang="en-IN" b="1">
            <a:solidFill>
              <a:srgbClr val="FFFFFF"/>
            </a:solidFill>
          </a:endParaRPr>
        </a:p>
      </dgm:t>
    </dgm:pt>
    <dgm:pt modelId="{6722460C-B707-441C-9366-C8B4713A54C9}">
      <dgm:prSet phldrT="[Text]"/>
      <dgm:spPr>
        <a:solidFill>
          <a:srgbClr val="EAEAEA"/>
        </a:solidFill>
        <a:ln>
          <a:noFill/>
        </a:ln>
      </dgm:spPr>
      <dgm:t>
        <a:bodyPr/>
        <a:lstStyle/>
        <a:p>
          <a:r>
            <a:rPr lang="en-IN" b="1" dirty="0">
              <a:solidFill>
                <a:srgbClr val="FFFFFF"/>
              </a:solidFill>
            </a:rPr>
            <a:t>Define data collection method</a:t>
          </a:r>
        </a:p>
      </dgm:t>
    </dgm:pt>
    <dgm:pt modelId="{AB75516C-86FD-4360-B1BA-C903A297A209}" type="parTrans" cxnId="{730D7CBB-56C6-4945-A495-32849D7DD4C0}">
      <dgm:prSet/>
      <dgm:spPr/>
      <dgm:t>
        <a:bodyPr/>
        <a:lstStyle/>
        <a:p>
          <a:endParaRPr lang="en-IN" b="1"/>
        </a:p>
      </dgm:t>
    </dgm:pt>
    <dgm:pt modelId="{C8A6D244-FB7F-4FD9-AE99-859DE7A25B98}" type="sibTrans" cxnId="{730D7CBB-56C6-4945-A495-32849D7DD4C0}">
      <dgm:prSet/>
      <dgm:spPr>
        <a:solidFill>
          <a:srgbClr val="EAEAEA"/>
        </a:solidFill>
        <a:ln>
          <a:noFill/>
        </a:ln>
      </dgm:spPr>
      <dgm:t>
        <a:bodyPr/>
        <a:lstStyle/>
        <a:p>
          <a:endParaRPr lang="en-IN" b="1">
            <a:solidFill>
              <a:srgbClr val="FFFFFF"/>
            </a:solidFill>
          </a:endParaRPr>
        </a:p>
      </dgm:t>
    </dgm:pt>
    <dgm:pt modelId="{F3D4BF97-2485-4DB6-9E7C-1F5179C33A19}">
      <dgm:prSet phldrT="[Text]"/>
      <dgm:spPr>
        <a:solidFill>
          <a:srgbClr val="EAEAEA"/>
        </a:solidFill>
        <a:ln>
          <a:noFill/>
        </a:ln>
      </dgm:spPr>
      <dgm:t>
        <a:bodyPr/>
        <a:lstStyle/>
        <a:p>
          <a:r>
            <a:rPr lang="en-IN" b="1" dirty="0">
              <a:solidFill>
                <a:srgbClr val="FFFFFF"/>
              </a:solidFill>
            </a:rPr>
            <a:t>Data collection</a:t>
          </a:r>
        </a:p>
      </dgm:t>
    </dgm:pt>
    <dgm:pt modelId="{A440C9E4-92EC-4319-AFE5-3A2FF26C5013}" type="parTrans" cxnId="{B142CBFA-CCF3-4D02-8846-1B87E7ACF500}">
      <dgm:prSet/>
      <dgm:spPr/>
      <dgm:t>
        <a:bodyPr/>
        <a:lstStyle/>
        <a:p>
          <a:endParaRPr lang="en-IN" b="1"/>
        </a:p>
      </dgm:t>
    </dgm:pt>
    <dgm:pt modelId="{66218ABC-9A49-436F-8ABE-1DDD075563EB}" type="sibTrans" cxnId="{B142CBFA-CCF3-4D02-8846-1B87E7ACF500}">
      <dgm:prSet/>
      <dgm:spPr>
        <a:solidFill>
          <a:srgbClr val="EAEAEA"/>
        </a:solidFill>
        <a:ln>
          <a:noFill/>
        </a:ln>
      </dgm:spPr>
      <dgm:t>
        <a:bodyPr/>
        <a:lstStyle/>
        <a:p>
          <a:endParaRPr lang="en-IN" b="1">
            <a:solidFill>
              <a:srgbClr val="FFFFFF"/>
            </a:solidFill>
          </a:endParaRPr>
        </a:p>
      </dgm:t>
    </dgm:pt>
    <dgm:pt modelId="{788CCC9F-B06E-44E7-A285-ACA631138DC1}">
      <dgm:prSet phldrT="[Text]"/>
      <dgm:spPr>
        <a:solidFill>
          <a:srgbClr val="EAEAEA"/>
        </a:solidFill>
        <a:ln>
          <a:noFill/>
        </a:ln>
      </dgm:spPr>
      <dgm:t>
        <a:bodyPr/>
        <a:lstStyle/>
        <a:p>
          <a:r>
            <a:rPr lang="en-IN" b="1" dirty="0">
              <a:solidFill>
                <a:srgbClr val="FFFFFF"/>
              </a:solidFill>
            </a:rPr>
            <a:t>Data entry</a:t>
          </a:r>
        </a:p>
      </dgm:t>
    </dgm:pt>
    <dgm:pt modelId="{61B0BAD9-6FFA-42C0-8583-25F5F83D6280}" type="parTrans" cxnId="{08DE8434-498C-441D-BE6F-37733AE0F734}">
      <dgm:prSet/>
      <dgm:spPr/>
      <dgm:t>
        <a:bodyPr/>
        <a:lstStyle/>
        <a:p>
          <a:endParaRPr lang="en-IN" b="1"/>
        </a:p>
      </dgm:t>
    </dgm:pt>
    <dgm:pt modelId="{FE2377DA-8069-41D2-9740-CD7BC14153D6}" type="sibTrans" cxnId="{08DE8434-498C-441D-BE6F-37733AE0F734}">
      <dgm:prSet/>
      <dgm:spPr>
        <a:solidFill>
          <a:srgbClr val="EAEAEA"/>
        </a:solidFill>
        <a:ln>
          <a:noFill/>
        </a:ln>
      </dgm:spPr>
      <dgm:t>
        <a:bodyPr/>
        <a:lstStyle/>
        <a:p>
          <a:endParaRPr lang="en-IN" b="1">
            <a:solidFill>
              <a:srgbClr val="FFFFFF"/>
            </a:solidFill>
          </a:endParaRPr>
        </a:p>
      </dgm:t>
    </dgm:pt>
    <dgm:pt modelId="{6CC3FA4B-0E9C-4B27-8D29-FE0590E791A8}">
      <dgm:prSet phldrT="[Text]"/>
      <dgm:spPr>
        <a:solidFill>
          <a:srgbClr val="EAEAEA"/>
        </a:solidFill>
        <a:ln>
          <a:noFill/>
        </a:ln>
      </dgm:spPr>
      <dgm:t>
        <a:bodyPr/>
        <a:lstStyle/>
        <a:p>
          <a:r>
            <a:rPr lang="en-IN" b="1" dirty="0">
              <a:solidFill>
                <a:srgbClr val="FFFFFF"/>
              </a:solidFill>
            </a:rPr>
            <a:t>Data integration</a:t>
          </a:r>
        </a:p>
      </dgm:t>
    </dgm:pt>
    <dgm:pt modelId="{0660AE76-4A74-4D14-B519-596E70047D7A}" type="parTrans" cxnId="{885E53FB-53AF-48D5-B1D9-5948B2A256F3}">
      <dgm:prSet/>
      <dgm:spPr/>
      <dgm:t>
        <a:bodyPr/>
        <a:lstStyle/>
        <a:p>
          <a:endParaRPr lang="en-IN" b="1"/>
        </a:p>
      </dgm:t>
    </dgm:pt>
    <dgm:pt modelId="{A4728C63-9212-490D-BA65-74AC58F0925B}" type="sibTrans" cxnId="{885E53FB-53AF-48D5-B1D9-5948B2A256F3}">
      <dgm:prSet/>
      <dgm:spPr>
        <a:solidFill>
          <a:srgbClr val="EAEAEA"/>
        </a:solidFill>
        <a:ln>
          <a:noFill/>
        </a:ln>
      </dgm:spPr>
      <dgm:t>
        <a:bodyPr/>
        <a:lstStyle/>
        <a:p>
          <a:endParaRPr lang="en-IN" b="1">
            <a:solidFill>
              <a:srgbClr val="FFFFFF"/>
            </a:solidFill>
          </a:endParaRPr>
        </a:p>
      </dgm:t>
    </dgm:pt>
    <dgm:pt modelId="{F56C5BD0-D449-4CE8-945B-40D1EF007961}">
      <dgm:prSet phldrT="[Text]"/>
      <dgm:spPr>
        <a:solidFill>
          <a:schemeClr val="accent1"/>
        </a:solidFill>
        <a:ln>
          <a:noFill/>
        </a:ln>
      </dgm:spPr>
      <dgm:t>
        <a:bodyPr/>
        <a:lstStyle/>
        <a:p>
          <a:r>
            <a:rPr lang="en-IN" b="1" dirty="0">
              <a:solidFill>
                <a:schemeClr val="tx1"/>
              </a:solidFill>
            </a:rPr>
            <a:t>Data Cleaning</a:t>
          </a:r>
        </a:p>
      </dgm:t>
    </dgm:pt>
    <dgm:pt modelId="{5A2FC702-801B-43F8-8BD9-2718C65DA478}" type="parTrans" cxnId="{7B5CB0A1-64DB-4193-8252-6D773CBA8325}">
      <dgm:prSet/>
      <dgm:spPr/>
      <dgm:t>
        <a:bodyPr/>
        <a:lstStyle/>
        <a:p>
          <a:endParaRPr lang="en-IN" b="1"/>
        </a:p>
      </dgm:t>
    </dgm:pt>
    <dgm:pt modelId="{2FFD89AB-F776-4FD7-83A7-3D3015B5C3EC}" type="sibTrans" cxnId="{7B5CB0A1-64DB-4193-8252-6D773CBA8325}">
      <dgm:prSet/>
      <dgm:spPr>
        <a:solidFill>
          <a:srgbClr val="EAEAEA"/>
        </a:solidFill>
        <a:ln>
          <a:noFill/>
        </a:ln>
      </dgm:spPr>
      <dgm:t>
        <a:bodyPr/>
        <a:lstStyle/>
        <a:p>
          <a:endParaRPr lang="en-IN" b="1">
            <a:solidFill>
              <a:srgbClr val="FFFFFF"/>
            </a:solidFill>
          </a:endParaRPr>
        </a:p>
      </dgm:t>
    </dgm:pt>
    <dgm:pt modelId="{D602C1B0-B0F1-41F0-B9A3-3C1E25D83821}">
      <dgm:prSet phldrT="[Text]"/>
      <dgm:spPr>
        <a:solidFill>
          <a:srgbClr val="EAEAEA"/>
        </a:solidFill>
        <a:ln>
          <a:noFill/>
        </a:ln>
      </dgm:spPr>
      <dgm:t>
        <a:bodyPr/>
        <a:lstStyle/>
        <a:p>
          <a:r>
            <a:rPr lang="en-IN" b="1" dirty="0">
              <a:solidFill>
                <a:srgbClr val="FFFFFF"/>
              </a:solidFill>
            </a:rPr>
            <a:t>Data Analysis</a:t>
          </a:r>
        </a:p>
      </dgm:t>
    </dgm:pt>
    <dgm:pt modelId="{77BF9BF4-A07F-431F-B632-FE90B81D08E7}" type="parTrans" cxnId="{0518E637-E207-4C7D-90C8-5FC1769A11E5}">
      <dgm:prSet/>
      <dgm:spPr/>
      <dgm:t>
        <a:bodyPr/>
        <a:lstStyle/>
        <a:p>
          <a:endParaRPr lang="en-IN" b="1"/>
        </a:p>
      </dgm:t>
    </dgm:pt>
    <dgm:pt modelId="{D637849F-4722-47E4-A568-3E427A27958F}" type="sibTrans" cxnId="{0518E637-E207-4C7D-90C8-5FC1769A11E5}">
      <dgm:prSet/>
      <dgm:spPr>
        <a:solidFill>
          <a:srgbClr val="EAEAEA"/>
        </a:solidFill>
        <a:ln>
          <a:noFill/>
        </a:ln>
      </dgm:spPr>
      <dgm:t>
        <a:bodyPr/>
        <a:lstStyle/>
        <a:p>
          <a:endParaRPr lang="en-IN" b="1">
            <a:solidFill>
              <a:srgbClr val="FFFFFF"/>
            </a:solidFill>
          </a:endParaRPr>
        </a:p>
      </dgm:t>
    </dgm:pt>
    <dgm:pt modelId="{96984390-DE82-4B0A-B24C-D5A395329D17}">
      <dgm:prSet phldrT="[Text]"/>
      <dgm:spPr>
        <a:solidFill>
          <a:srgbClr val="EAEAEA"/>
        </a:solidFill>
        <a:ln>
          <a:noFill/>
        </a:ln>
      </dgm:spPr>
      <dgm:t>
        <a:bodyPr/>
        <a:lstStyle/>
        <a:p>
          <a:r>
            <a:rPr lang="en-IN" b="1" dirty="0">
              <a:solidFill>
                <a:srgbClr val="FFFFFF"/>
              </a:solidFill>
            </a:rPr>
            <a:t>Reporting</a:t>
          </a:r>
        </a:p>
      </dgm:t>
    </dgm:pt>
    <dgm:pt modelId="{40868786-C21F-493F-BA4F-45A8ECBE138E}" type="parTrans" cxnId="{DCF4EEB0-964B-4728-B70F-20089A581EEF}">
      <dgm:prSet/>
      <dgm:spPr/>
      <dgm:t>
        <a:bodyPr/>
        <a:lstStyle/>
        <a:p>
          <a:endParaRPr lang="en-IN" b="1"/>
        </a:p>
      </dgm:t>
    </dgm:pt>
    <dgm:pt modelId="{0F616EDD-E78A-4CF6-85E7-FBF798DA21E6}" type="sibTrans" cxnId="{DCF4EEB0-964B-4728-B70F-20089A581EEF}">
      <dgm:prSet/>
      <dgm:spPr>
        <a:solidFill>
          <a:srgbClr val="EAEAEA"/>
        </a:solidFill>
        <a:ln>
          <a:noFill/>
        </a:ln>
      </dgm:spPr>
      <dgm:t>
        <a:bodyPr/>
        <a:lstStyle/>
        <a:p>
          <a:endParaRPr lang="en-IN" b="1">
            <a:solidFill>
              <a:srgbClr val="FFFFFF"/>
            </a:solidFill>
          </a:endParaRPr>
        </a:p>
      </dgm:t>
    </dgm:pt>
    <dgm:pt modelId="{0297E1CC-69B4-4DAC-8D30-F23BBBA960A2}" type="pres">
      <dgm:prSet presAssocID="{B80A76B4-CBF2-4DE6-B901-53C65B0ABCD2}" presName="cycle" presStyleCnt="0">
        <dgm:presLayoutVars>
          <dgm:dir/>
          <dgm:resizeHandles val="exact"/>
        </dgm:presLayoutVars>
      </dgm:prSet>
      <dgm:spPr/>
    </dgm:pt>
    <dgm:pt modelId="{D37968F8-8B0A-43A1-835F-C0736D4A4E35}" type="pres">
      <dgm:prSet presAssocID="{BA6D4B20-23CC-4F6B-9BFF-93A1E64AB933}" presName="node" presStyleLbl="node1" presStyleIdx="0" presStyleCnt="8">
        <dgm:presLayoutVars>
          <dgm:bulletEnabled val="1"/>
        </dgm:presLayoutVars>
      </dgm:prSet>
      <dgm:spPr/>
    </dgm:pt>
    <dgm:pt modelId="{A0BA36B0-D92F-48B8-AD67-593CA3417C91}" type="pres">
      <dgm:prSet presAssocID="{92F0422B-1DA6-4BAC-97CF-45ADC55E4FB2}" presName="sibTrans" presStyleLbl="sibTrans2D1" presStyleIdx="0" presStyleCnt="8"/>
      <dgm:spPr/>
    </dgm:pt>
    <dgm:pt modelId="{7FEE2596-89D1-486C-8622-911FA8AD610C}" type="pres">
      <dgm:prSet presAssocID="{92F0422B-1DA6-4BAC-97CF-45ADC55E4FB2}" presName="connectorText" presStyleLbl="sibTrans2D1" presStyleIdx="0" presStyleCnt="8"/>
      <dgm:spPr/>
    </dgm:pt>
    <dgm:pt modelId="{29611B09-7EE2-4A8C-9C85-D0E661BA90AB}" type="pres">
      <dgm:prSet presAssocID="{6722460C-B707-441C-9366-C8B4713A54C9}" presName="node" presStyleLbl="node1" presStyleIdx="1" presStyleCnt="8">
        <dgm:presLayoutVars>
          <dgm:bulletEnabled val="1"/>
        </dgm:presLayoutVars>
      </dgm:prSet>
      <dgm:spPr/>
    </dgm:pt>
    <dgm:pt modelId="{056098B6-385A-4CFE-A521-696E5F06A729}" type="pres">
      <dgm:prSet presAssocID="{C8A6D244-FB7F-4FD9-AE99-859DE7A25B98}" presName="sibTrans" presStyleLbl="sibTrans2D1" presStyleIdx="1" presStyleCnt="8"/>
      <dgm:spPr/>
    </dgm:pt>
    <dgm:pt modelId="{A4C5170A-2FC6-4679-89F3-23A816C7AD5B}" type="pres">
      <dgm:prSet presAssocID="{C8A6D244-FB7F-4FD9-AE99-859DE7A25B98}" presName="connectorText" presStyleLbl="sibTrans2D1" presStyleIdx="1" presStyleCnt="8"/>
      <dgm:spPr/>
    </dgm:pt>
    <dgm:pt modelId="{7CD1A2E9-A906-4E97-8467-8AED579C8358}" type="pres">
      <dgm:prSet presAssocID="{F3D4BF97-2485-4DB6-9E7C-1F5179C33A19}" presName="node" presStyleLbl="node1" presStyleIdx="2" presStyleCnt="8">
        <dgm:presLayoutVars>
          <dgm:bulletEnabled val="1"/>
        </dgm:presLayoutVars>
      </dgm:prSet>
      <dgm:spPr/>
    </dgm:pt>
    <dgm:pt modelId="{1FEDA837-7A64-474E-A9F3-EE96857D9F50}" type="pres">
      <dgm:prSet presAssocID="{66218ABC-9A49-436F-8ABE-1DDD075563EB}" presName="sibTrans" presStyleLbl="sibTrans2D1" presStyleIdx="2" presStyleCnt="8"/>
      <dgm:spPr/>
    </dgm:pt>
    <dgm:pt modelId="{10F5D870-3A56-41B4-9CDC-DD7EC5DD5824}" type="pres">
      <dgm:prSet presAssocID="{66218ABC-9A49-436F-8ABE-1DDD075563EB}" presName="connectorText" presStyleLbl="sibTrans2D1" presStyleIdx="2" presStyleCnt="8"/>
      <dgm:spPr/>
    </dgm:pt>
    <dgm:pt modelId="{41CD3DDA-A4F2-4D8E-A3B5-712128B9E79E}" type="pres">
      <dgm:prSet presAssocID="{788CCC9F-B06E-44E7-A285-ACA631138DC1}" presName="node" presStyleLbl="node1" presStyleIdx="3" presStyleCnt="8">
        <dgm:presLayoutVars>
          <dgm:bulletEnabled val="1"/>
        </dgm:presLayoutVars>
      </dgm:prSet>
      <dgm:spPr/>
    </dgm:pt>
    <dgm:pt modelId="{8846BB7E-B383-4B16-A2DF-FEB00502A011}" type="pres">
      <dgm:prSet presAssocID="{FE2377DA-8069-41D2-9740-CD7BC14153D6}" presName="sibTrans" presStyleLbl="sibTrans2D1" presStyleIdx="3" presStyleCnt="8"/>
      <dgm:spPr/>
    </dgm:pt>
    <dgm:pt modelId="{325FBF36-CAE4-4D0A-9263-34F2D887E62F}" type="pres">
      <dgm:prSet presAssocID="{FE2377DA-8069-41D2-9740-CD7BC14153D6}" presName="connectorText" presStyleLbl="sibTrans2D1" presStyleIdx="3" presStyleCnt="8"/>
      <dgm:spPr/>
    </dgm:pt>
    <dgm:pt modelId="{7FD587BC-10AE-4319-8584-2BA4E327B0FB}" type="pres">
      <dgm:prSet presAssocID="{6CC3FA4B-0E9C-4B27-8D29-FE0590E791A8}" presName="node" presStyleLbl="node1" presStyleIdx="4" presStyleCnt="8">
        <dgm:presLayoutVars>
          <dgm:bulletEnabled val="1"/>
        </dgm:presLayoutVars>
      </dgm:prSet>
      <dgm:spPr/>
    </dgm:pt>
    <dgm:pt modelId="{6FB8A98B-F033-4B6C-8CEF-A17ACF62063C}" type="pres">
      <dgm:prSet presAssocID="{A4728C63-9212-490D-BA65-74AC58F0925B}" presName="sibTrans" presStyleLbl="sibTrans2D1" presStyleIdx="4" presStyleCnt="8"/>
      <dgm:spPr/>
    </dgm:pt>
    <dgm:pt modelId="{AAAC9683-3A6D-4EC1-9051-817225B20498}" type="pres">
      <dgm:prSet presAssocID="{A4728C63-9212-490D-BA65-74AC58F0925B}" presName="connectorText" presStyleLbl="sibTrans2D1" presStyleIdx="4" presStyleCnt="8"/>
      <dgm:spPr/>
    </dgm:pt>
    <dgm:pt modelId="{60D3E659-17C0-444C-8533-41E95D79A2AA}" type="pres">
      <dgm:prSet presAssocID="{F56C5BD0-D449-4CE8-945B-40D1EF007961}" presName="node" presStyleLbl="node1" presStyleIdx="5" presStyleCnt="8">
        <dgm:presLayoutVars>
          <dgm:bulletEnabled val="1"/>
        </dgm:presLayoutVars>
      </dgm:prSet>
      <dgm:spPr/>
    </dgm:pt>
    <dgm:pt modelId="{80F98E69-CC7D-4C11-8F01-BF3BE952AEE4}" type="pres">
      <dgm:prSet presAssocID="{2FFD89AB-F776-4FD7-83A7-3D3015B5C3EC}" presName="sibTrans" presStyleLbl="sibTrans2D1" presStyleIdx="5" presStyleCnt="8"/>
      <dgm:spPr/>
    </dgm:pt>
    <dgm:pt modelId="{6B447745-CA9B-4657-A16F-ABE3AFBA4027}" type="pres">
      <dgm:prSet presAssocID="{2FFD89AB-F776-4FD7-83A7-3D3015B5C3EC}" presName="connectorText" presStyleLbl="sibTrans2D1" presStyleIdx="5" presStyleCnt="8"/>
      <dgm:spPr/>
    </dgm:pt>
    <dgm:pt modelId="{B1497FD3-BEEB-4339-BDB1-D6B24C343399}" type="pres">
      <dgm:prSet presAssocID="{D602C1B0-B0F1-41F0-B9A3-3C1E25D83821}" presName="node" presStyleLbl="node1" presStyleIdx="6" presStyleCnt="8">
        <dgm:presLayoutVars>
          <dgm:bulletEnabled val="1"/>
        </dgm:presLayoutVars>
      </dgm:prSet>
      <dgm:spPr/>
    </dgm:pt>
    <dgm:pt modelId="{34B5D5BE-8A99-4E11-816C-008A11652728}" type="pres">
      <dgm:prSet presAssocID="{D637849F-4722-47E4-A568-3E427A27958F}" presName="sibTrans" presStyleLbl="sibTrans2D1" presStyleIdx="6" presStyleCnt="8"/>
      <dgm:spPr/>
    </dgm:pt>
    <dgm:pt modelId="{9AF7482A-DE77-470C-A633-8C6FAC6D8D3D}" type="pres">
      <dgm:prSet presAssocID="{D637849F-4722-47E4-A568-3E427A27958F}" presName="connectorText" presStyleLbl="sibTrans2D1" presStyleIdx="6" presStyleCnt="8"/>
      <dgm:spPr/>
    </dgm:pt>
    <dgm:pt modelId="{58A225DB-7810-4451-B294-37C60347E119}" type="pres">
      <dgm:prSet presAssocID="{96984390-DE82-4B0A-B24C-D5A395329D17}" presName="node" presStyleLbl="node1" presStyleIdx="7" presStyleCnt="8">
        <dgm:presLayoutVars>
          <dgm:bulletEnabled val="1"/>
        </dgm:presLayoutVars>
      </dgm:prSet>
      <dgm:spPr/>
    </dgm:pt>
    <dgm:pt modelId="{75837D58-A8BF-4B6F-B642-235ABEBF6690}" type="pres">
      <dgm:prSet presAssocID="{0F616EDD-E78A-4CF6-85E7-FBF798DA21E6}" presName="sibTrans" presStyleLbl="sibTrans2D1" presStyleIdx="7" presStyleCnt="8"/>
      <dgm:spPr/>
    </dgm:pt>
    <dgm:pt modelId="{68EA4974-03CF-4453-94B6-60F71112A477}" type="pres">
      <dgm:prSet presAssocID="{0F616EDD-E78A-4CF6-85E7-FBF798DA21E6}" presName="connectorText" presStyleLbl="sibTrans2D1" presStyleIdx="7" presStyleCnt="8"/>
      <dgm:spPr/>
    </dgm:pt>
  </dgm:ptLst>
  <dgm:cxnLst>
    <dgm:cxn modelId="{C3C6F518-5D16-4E55-85BE-4FDF3A713440}" type="presOf" srcId="{F3D4BF97-2485-4DB6-9E7C-1F5179C33A19}" destId="{7CD1A2E9-A906-4E97-8467-8AED579C8358}" srcOrd="0" destOrd="0" presId="urn:microsoft.com/office/officeart/2005/8/layout/cycle2"/>
    <dgm:cxn modelId="{32F1111F-BE9E-4D7B-BAFD-049BA79F231F}" type="presOf" srcId="{6CC3FA4B-0E9C-4B27-8D29-FE0590E791A8}" destId="{7FD587BC-10AE-4319-8584-2BA4E327B0FB}" srcOrd="0" destOrd="0" presId="urn:microsoft.com/office/officeart/2005/8/layout/cycle2"/>
    <dgm:cxn modelId="{0A0AB221-6BC0-4B06-8628-F82CC9C5D3EB}" type="presOf" srcId="{6722460C-B707-441C-9366-C8B4713A54C9}" destId="{29611B09-7EE2-4A8C-9C85-D0E661BA90AB}" srcOrd="0" destOrd="0" presId="urn:microsoft.com/office/officeart/2005/8/layout/cycle2"/>
    <dgm:cxn modelId="{CEF57423-31F5-4045-BE22-722F5C8B478C}" srcId="{B80A76B4-CBF2-4DE6-B901-53C65B0ABCD2}" destId="{BA6D4B20-23CC-4F6B-9BFF-93A1E64AB933}" srcOrd="0" destOrd="0" parTransId="{2BD99A15-F3FC-4524-9471-E565F9B509C5}" sibTransId="{92F0422B-1DA6-4BAC-97CF-45ADC55E4FB2}"/>
    <dgm:cxn modelId="{C2A2672A-7C20-446E-89F6-EC924E653B5D}" type="presOf" srcId="{C8A6D244-FB7F-4FD9-AE99-859DE7A25B98}" destId="{056098B6-385A-4CFE-A521-696E5F06A729}" srcOrd="0" destOrd="0" presId="urn:microsoft.com/office/officeart/2005/8/layout/cycle2"/>
    <dgm:cxn modelId="{08DE8434-498C-441D-BE6F-37733AE0F734}" srcId="{B80A76B4-CBF2-4DE6-B901-53C65B0ABCD2}" destId="{788CCC9F-B06E-44E7-A285-ACA631138DC1}" srcOrd="3" destOrd="0" parTransId="{61B0BAD9-6FFA-42C0-8583-25F5F83D6280}" sibTransId="{FE2377DA-8069-41D2-9740-CD7BC14153D6}"/>
    <dgm:cxn modelId="{4AC60335-F70B-463B-AFC4-51EE36D548A7}" type="presOf" srcId="{F56C5BD0-D449-4CE8-945B-40D1EF007961}" destId="{60D3E659-17C0-444C-8533-41E95D79A2AA}" srcOrd="0" destOrd="0" presId="urn:microsoft.com/office/officeart/2005/8/layout/cycle2"/>
    <dgm:cxn modelId="{0518E637-E207-4C7D-90C8-5FC1769A11E5}" srcId="{B80A76B4-CBF2-4DE6-B901-53C65B0ABCD2}" destId="{D602C1B0-B0F1-41F0-B9A3-3C1E25D83821}" srcOrd="6" destOrd="0" parTransId="{77BF9BF4-A07F-431F-B632-FE90B81D08E7}" sibTransId="{D637849F-4722-47E4-A568-3E427A27958F}"/>
    <dgm:cxn modelId="{F2ECAC38-0457-4FF5-A78F-F9735B687942}" type="presOf" srcId="{2FFD89AB-F776-4FD7-83A7-3D3015B5C3EC}" destId="{6B447745-CA9B-4657-A16F-ABE3AFBA4027}" srcOrd="1" destOrd="0" presId="urn:microsoft.com/office/officeart/2005/8/layout/cycle2"/>
    <dgm:cxn modelId="{EAF6D45C-166E-4E04-814C-F51D09669B46}" type="presOf" srcId="{92F0422B-1DA6-4BAC-97CF-45ADC55E4FB2}" destId="{7FEE2596-89D1-486C-8622-911FA8AD610C}" srcOrd="1" destOrd="0" presId="urn:microsoft.com/office/officeart/2005/8/layout/cycle2"/>
    <dgm:cxn modelId="{FD53D543-11EE-49A1-A12E-E3CF79D433EA}" type="presOf" srcId="{66218ABC-9A49-436F-8ABE-1DDD075563EB}" destId="{10F5D870-3A56-41B4-9CDC-DD7EC5DD5824}" srcOrd="1" destOrd="0" presId="urn:microsoft.com/office/officeart/2005/8/layout/cycle2"/>
    <dgm:cxn modelId="{388A5B48-A958-442E-A347-5E4C4F7E8223}" type="presOf" srcId="{D637849F-4722-47E4-A568-3E427A27958F}" destId="{34B5D5BE-8A99-4E11-816C-008A11652728}" srcOrd="0" destOrd="0" presId="urn:microsoft.com/office/officeart/2005/8/layout/cycle2"/>
    <dgm:cxn modelId="{6E321F69-423C-4DD9-8323-727028509D0E}" type="presOf" srcId="{0F616EDD-E78A-4CF6-85E7-FBF798DA21E6}" destId="{75837D58-A8BF-4B6F-B642-235ABEBF6690}" srcOrd="0" destOrd="0" presId="urn:microsoft.com/office/officeart/2005/8/layout/cycle2"/>
    <dgm:cxn modelId="{2067DE6A-47A0-4E0D-9AC0-6478737FA1DF}" type="presOf" srcId="{0F616EDD-E78A-4CF6-85E7-FBF798DA21E6}" destId="{68EA4974-03CF-4453-94B6-60F71112A477}" srcOrd="1" destOrd="0" presId="urn:microsoft.com/office/officeart/2005/8/layout/cycle2"/>
    <dgm:cxn modelId="{AA4D916F-0FBC-4660-BB6B-80D1C8F2F7C1}" type="presOf" srcId="{96984390-DE82-4B0A-B24C-D5A395329D17}" destId="{58A225DB-7810-4451-B294-37C60347E119}" srcOrd="0" destOrd="0" presId="urn:microsoft.com/office/officeart/2005/8/layout/cycle2"/>
    <dgm:cxn modelId="{F1170357-2B1A-4044-A4B2-E8A20FAD45C6}" type="presOf" srcId="{2FFD89AB-F776-4FD7-83A7-3D3015B5C3EC}" destId="{80F98E69-CC7D-4C11-8F01-BF3BE952AEE4}" srcOrd="0" destOrd="0" presId="urn:microsoft.com/office/officeart/2005/8/layout/cycle2"/>
    <dgm:cxn modelId="{56321877-B493-422C-A418-D70EC06B6EB7}" type="presOf" srcId="{788CCC9F-B06E-44E7-A285-ACA631138DC1}" destId="{41CD3DDA-A4F2-4D8E-A3B5-712128B9E79E}" srcOrd="0" destOrd="0" presId="urn:microsoft.com/office/officeart/2005/8/layout/cycle2"/>
    <dgm:cxn modelId="{9F3C437F-17E5-4193-B5DA-BCE9D7E09778}" type="presOf" srcId="{92F0422B-1DA6-4BAC-97CF-45ADC55E4FB2}" destId="{A0BA36B0-D92F-48B8-AD67-593CA3417C91}" srcOrd="0" destOrd="0" presId="urn:microsoft.com/office/officeart/2005/8/layout/cycle2"/>
    <dgm:cxn modelId="{7B5CB0A1-64DB-4193-8252-6D773CBA8325}" srcId="{B80A76B4-CBF2-4DE6-B901-53C65B0ABCD2}" destId="{F56C5BD0-D449-4CE8-945B-40D1EF007961}" srcOrd="5" destOrd="0" parTransId="{5A2FC702-801B-43F8-8BD9-2718C65DA478}" sibTransId="{2FFD89AB-F776-4FD7-83A7-3D3015B5C3EC}"/>
    <dgm:cxn modelId="{A7558DA5-B0F7-4CE5-8282-5E3EF75B1218}" type="presOf" srcId="{B80A76B4-CBF2-4DE6-B901-53C65B0ABCD2}" destId="{0297E1CC-69B4-4DAC-8D30-F23BBBA960A2}" srcOrd="0" destOrd="0" presId="urn:microsoft.com/office/officeart/2005/8/layout/cycle2"/>
    <dgm:cxn modelId="{C18B95A7-B4F4-4391-BDD8-43D023C53597}" type="presOf" srcId="{FE2377DA-8069-41D2-9740-CD7BC14153D6}" destId="{325FBF36-CAE4-4D0A-9263-34F2D887E62F}" srcOrd="1" destOrd="0" presId="urn:microsoft.com/office/officeart/2005/8/layout/cycle2"/>
    <dgm:cxn modelId="{DCF4EEB0-964B-4728-B70F-20089A581EEF}" srcId="{B80A76B4-CBF2-4DE6-B901-53C65B0ABCD2}" destId="{96984390-DE82-4B0A-B24C-D5A395329D17}" srcOrd="7" destOrd="0" parTransId="{40868786-C21F-493F-BA4F-45A8ECBE138E}" sibTransId="{0F616EDD-E78A-4CF6-85E7-FBF798DA21E6}"/>
    <dgm:cxn modelId="{0A605EB9-BDC0-40D6-B853-026539F3C8C5}" type="presOf" srcId="{C8A6D244-FB7F-4FD9-AE99-859DE7A25B98}" destId="{A4C5170A-2FC6-4679-89F3-23A816C7AD5B}" srcOrd="1" destOrd="0" presId="urn:microsoft.com/office/officeart/2005/8/layout/cycle2"/>
    <dgm:cxn modelId="{730D7CBB-56C6-4945-A495-32849D7DD4C0}" srcId="{B80A76B4-CBF2-4DE6-B901-53C65B0ABCD2}" destId="{6722460C-B707-441C-9366-C8B4713A54C9}" srcOrd="1" destOrd="0" parTransId="{AB75516C-86FD-4360-B1BA-C903A297A209}" sibTransId="{C8A6D244-FB7F-4FD9-AE99-859DE7A25B98}"/>
    <dgm:cxn modelId="{573D25BC-5807-4525-AD9D-4D43343F7677}" type="presOf" srcId="{A4728C63-9212-490D-BA65-74AC58F0925B}" destId="{AAAC9683-3A6D-4EC1-9051-817225B20498}" srcOrd="1" destOrd="0" presId="urn:microsoft.com/office/officeart/2005/8/layout/cycle2"/>
    <dgm:cxn modelId="{397EAFCD-7ADB-413E-91CF-98A3A8FAC978}" type="presOf" srcId="{BA6D4B20-23CC-4F6B-9BFF-93A1E64AB933}" destId="{D37968F8-8B0A-43A1-835F-C0736D4A4E35}" srcOrd="0" destOrd="0" presId="urn:microsoft.com/office/officeart/2005/8/layout/cycle2"/>
    <dgm:cxn modelId="{EE3C51D1-546D-4FB1-8D3B-F89D497BDA19}" type="presOf" srcId="{A4728C63-9212-490D-BA65-74AC58F0925B}" destId="{6FB8A98B-F033-4B6C-8CEF-A17ACF62063C}" srcOrd="0" destOrd="0" presId="urn:microsoft.com/office/officeart/2005/8/layout/cycle2"/>
    <dgm:cxn modelId="{BFDC2ADF-9B12-49CD-A307-23E386AEC4BA}" type="presOf" srcId="{D602C1B0-B0F1-41F0-B9A3-3C1E25D83821}" destId="{B1497FD3-BEEB-4339-BDB1-D6B24C343399}" srcOrd="0" destOrd="0" presId="urn:microsoft.com/office/officeart/2005/8/layout/cycle2"/>
    <dgm:cxn modelId="{CC4E33DF-EF1D-47A1-85D1-9304A180F8F5}" type="presOf" srcId="{D637849F-4722-47E4-A568-3E427A27958F}" destId="{9AF7482A-DE77-470C-A633-8C6FAC6D8D3D}" srcOrd="1" destOrd="0" presId="urn:microsoft.com/office/officeart/2005/8/layout/cycle2"/>
    <dgm:cxn modelId="{053548E3-965A-44B4-A30A-77D618074EB6}" type="presOf" srcId="{66218ABC-9A49-436F-8ABE-1DDD075563EB}" destId="{1FEDA837-7A64-474E-A9F3-EE96857D9F50}" srcOrd="0" destOrd="0" presId="urn:microsoft.com/office/officeart/2005/8/layout/cycle2"/>
    <dgm:cxn modelId="{0516A2E7-2581-4899-8F45-E71CD6735A72}" type="presOf" srcId="{FE2377DA-8069-41D2-9740-CD7BC14153D6}" destId="{8846BB7E-B383-4B16-A2DF-FEB00502A011}" srcOrd="0" destOrd="0" presId="urn:microsoft.com/office/officeart/2005/8/layout/cycle2"/>
    <dgm:cxn modelId="{B142CBFA-CCF3-4D02-8846-1B87E7ACF500}" srcId="{B80A76B4-CBF2-4DE6-B901-53C65B0ABCD2}" destId="{F3D4BF97-2485-4DB6-9E7C-1F5179C33A19}" srcOrd="2" destOrd="0" parTransId="{A440C9E4-92EC-4319-AFE5-3A2FF26C5013}" sibTransId="{66218ABC-9A49-436F-8ABE-1DDD075563EB}"/>
    <dgm:cxn modelId="{885E53FB-53AF-48D5-B1D9-5948B2A256F3}" srcId="{B80A76B4-CBF2-4DE6-B901-53C65B0ABCD2}" destId="{6CC3FA4B-0E9C-4B27-8D29-FE0590E791A8}" srcOrd="4" destOrd="0" parTransId="{0660AE76-4A74-4D14-B519-596E70047D7A}" sibTransId="{A4728C63-9212-490D-BA65-74AC58F0925B}"/>
    <dgm:cxn modelId="{98887B31-FD30-4120-BAFC-45B3EC5563C6}" type="presParOf" srcId="{0297E1CC-69B4-4DAC-8D30-F23BBBA960A2}" destId="{D37968F8-8B0A-43A1-835F-C0736D4A4E35}" srcOrd="0" destOrd="0" presId="urn:microsoft.com/office/officeart/2005/8/layout/cycle2"/>
    <dgm:cxn modelId="{4CC18713-828A-411E-A286-B1BB26551414}" type="presParOf" srcId="{0297E1CC-69B4-4DAC-8D30-F23BBBA960A2}" destId="{A0BA36B0-D92F-48B8-AD67-593CA3417C91}" srcOrd="1" destOrd="0" presId="urn:microsoft.com/office/officeart/2005/8/layout/cycle2"/>
    <dgm:cxn modelId="{0A3EFED8-B336-432B-B7A3-0B13D3AF5CCB}" type="presParOf" srcId="{A0BA36B0-D92F-48B8-AD67-593CA3417C91}" destId="{7FEE2596-89D1-486C-8622-911FA8AD610C}" srcOrd="0" destOrd="0" presId="urn:microsoft.com/office/officeart/2005/8/layout/cycle2"/>
    <dgm:cxn modelId="{65E0DFFD-975D-4654-9536-F75A59C23AC4}" type="presParOf" srcId="{0297E1CC-69B4-4DAC-8D30-F23BBBA960A2}" destId="{29611B09-7EE2-4A8C-9C85-D0E661BA90AB}" srcOrd="2" destOrd="0" presId="urn:microsoft.com/office/officeart/2005/8/layout/cycle2"/>
    <dgm:cxn modelId="{7FB45A8C-9F8B-4769-B68D-B75520B695CB}" type="presParOf" srcId="{0297E1CC-69B4-4DAC-8D30-F23BBBA960A2}" destId="{056098B6-385A-4CFE-A521-696E5F06A729}" srcOrd="3" destOrd="0" presId="urn:microsoft.com/office/officeart/2005/8/layout/cycle2"/>
    <dgm:cxn modelId="{2806B3DF-C515-4D25-B18D-47B094701F26}" type="presParOf" srcId="{056098B6-385A-4CFE-A521-696E5F06A729}" destId="{A4C5170A-2FC6-4679-89F3-23A816C7AD5B}" srcOrd="0" destOrd="0" presId="urn:microsoft.com/office/officeart/2005/8/layout/cycle2"/>
    <dgm:cxn modelId="{2E9FC741-44C2-4937-AD0D-B5033CE0EA7F}" type="presParOf" srcId="{0297E1CC-69B4-4DAC-8D30-F23BBBA960A2}" destId="{7CD1A2E9-A906-4E97-8467-8AED579C8358}" srcOrd="4" destOrd="0" presId="urn:microsoft.com/office/officeart/2005/8/layout/cycle2"/>
    <dgm:cxn modelId="{BD334EEC-B7E4-4976-AA91-3F5BB2921140}" type="presParOf" srcId="{0297E1CC-69B4-4DAC-8D30-F23BBBA960A2}" destId="{1FEDA837-7A64-474E-A9F3-EE96857D9F50}" srcOrd="5" destOrd="0" presId="urn:microsoft.com/office/officeart/2005/8/layout/cycle2"/>
    <dgm:cxn modelId="{63D70159-4655-49FE-B7DB-B13E8B1BC920}" type="presParOf" srcId="{1FEDA837-7A64-474E-A9F3-EE96857D9F50}" destId="{10F5D870-3A56-41B4-9CDC-DD7EC5DD5824}" srcOrd="0" destOrd="0" presId="urn:microsoft.com/office/officeart/2005/8/layout/cycle2"/>
    <dgm:cxn modelId="{70186F7D-0D51-443E-A2D5-564C5C381EF3}" type="presParOf" srcId="{0297E1CC-69B4-4DAC-8D30-F23BBBA960A2}" destId="{41CD3DDA-A4F2-4D8E-A3B5-712128B9E79E}" srcOrd="6" destOrd="0" presId="urn:microsoft.com/office/officeart/2005/8/layout/cycle2"/>
    <dgm:cxn modelId="{8A13CD26-E3B3-4FA1-A1C8-3497312F7B03}" type="presParOf" srcId="{0297E1CC-69B4-4DAC-8D30-F23BBBA960A2}" destId="{8846BB7E-B383-4B16-A2DF-FEB00502A011}" srcOrd="7" destOrd="0" presId="urn:microsoft.com/office/officeart/2005/8/layout/cycle2"/>
    <dgm:cxn modelId="{5F74965D-A352-4555-88AD-771BEB5F2D20}" type="presParOf" srcId="{8846BB7E-B383-4B16-A2DF-FEB00502A011}" destId="{325FBF36-CAE4-4D0A-9263-34F2D887E62F}" srcOrd="0" destOrd="0" presId="urn:microsoft.com/office/officeart/2005/8/layout/cycle2"/>
    <dgm:cxn modelId="{56A62905-BC4A-449A-8919-C6CCF3A7BBEB}" type="presParOf" srcId="{0297E1CC-69B4-4DAC-8D30-F23BBBA960A2}" destId="{7FD587BC-10AE-4319-8584-2BA4E327B0FB}" srcOrd="8" destOrd="0" presId="urn:microsoft.com/office/officeart/2005/8/layout/cycle2"/>
    <dgm:cxn modelId="{2EB71E36-0C69-4EED-8D8E-270208BC5891}" type="presParOf" srcId="{0297E1CC-69B4-4DAC-8D30-F23BBBA960A2}" destId="{6FB8A98B-F033-4B6C-8CEF-A17ACF62063C}" srcOrd="9" destOrd="0" presId="urn:microsoft.com/office/officeart/2005/8/layout/cycle2"/>
    <dgm:cxn modelId="{37B8162F-D42A-437B-A4CF-081ADCBADCD2}" type="presParOf" srcId="{6FB8A98B-F033-4B6C-8CEF-A17ACF62063C}" destId="{AAAC9683-3A6D-4EC1-9051-817225B20498}" srcOrd="0" destOrd="0" presId="urn:microsoft.com/office/officeart/2005/8/layout/cycle2"/>
    <dgm:cxn modelId="{6F8315A8-E549-4470-BBDE-AC1D7B707643}" type="presParOf" srcId="{0297E1CC-69B4-4DAC-8D30-F23BBBA960A2}" destId="{60D3E659-17C0-444C-8533-41E95D79A2AA}" srcOrd="10" destOrd="0" presId="urn:microsoft.com/office/officeart/2005/8/layout/cycle2"/>
    <dgm:cxn modelId="{A3D12CC9-C41C-4B62-9153-D70EA1F4A57E}" type="presParOf" srcId="{0297E1CC-69B4-4DAC-8D30-F23BBBA960A2}" destId="{80F98E69-CC7D-4C11-8F01-BF3BE952AEE4}" srcOrd="11" destOrd="0" presId="urn:microsoft.com/office/officeart/2005/8/layout/cycle2"/>
    <dgm:cxn modelId="{1D5B472C-0490-4189-BCC6-A21BF3D44E53}" type="presParOf" srcId="{80F98E69-CC7D-4C11-8F01-BF3BE952AEE4}" destId="{6B447745-CA9B-4657-A16F-ABE3AFBA4027}" srcOrd="0" destOrd="0" presId="urn:microsoft.com/office/officeart/2005/8/layout/cycle2"/>
    <dgm:cxn modelId="{56CA70D4-34F8-4026-BB50-5C028B795A68}" type="presParOf" srcId="{0297E1CC-69B4-4DAC-8D30-F23BBBA960A2}" destId="{B1497FD3-BEEB-4339-BDB1-D6B24C343399}" srcOrd="12" destOrd="0" presId="urn:microsoft.com/office/officeart/2005/8/layout/cycle2"/>
    <dgm:cxn modelId="{C52D6D0A-0932-40DC-912C-7EFD34BF8E89}" type="presParOf" srcId="{0297E1CC-69B4-4DAC-8D30-F23BBBA960A2}" destId="{34B5D5BE-8A99-4E11-816C-008A11652728}" srcOrd="13" destOrd="0" presId="urn:microsoft.com/office/officeart/2005/8/layout/cycle2"/>
    <dgm:cxn modelId="{90E22BB6-8E30-49BA-97CD-DFA281C7D4C8}" type="presParOf" srcId="{34B5D5BE-8A99-4E11-816C-008A11652728}" destId="{9AF7482A-DE77-470C-A633-8C6FAC6D8D3D}" srcOrd="0" destOrd="0" presId="urn:microsoft.com/office/officeart/2005/8/layout/cycle2"/>
    <dgm:cxn modelId="{A9A792D3-AC8F-4702-8E55-52845229368D}" type="presParOf" srcId="{0297E1CC-69B4-4DAC-8D30-F23BBBA960A2}" destId="{58A225DB-7810-4451-B294-37C60347E119}" srcOrd="14" destOrd="0" presId="urn:microsoft.com/office/officeart/2005/8/layout/cycle2"/>
    <dgm:cxn modelId="{5A4BDA06-2170-4AA1-88C0-76A3C8420EF7}" type="presParOf" srcId="{0297E1CC-69B4-4DAC-8D30-F23BBBA960A2}" destId="{75837D58-A8BF-4B6F-B642-235ABEBF6690}" srcOrd="15" destOrd="0" presId="urn:microsoft.com/office/officeart/2005/8/layout/cycle2"/>
    <dgm:cxn modelId="{7184C8D9-3E80-41CB-B94A-41B85E234D30}" type="presParOf" srcId="{75837D58-A8BF-4B6F-B642-235ABEBF6690}" destId="{68EA4974-03CF-4453-94B6-60F71112A47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0A76B4-CBF2-4DE6-B901-53C65B0ABCD2}"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IN"/>
        </a:p>
      </dgm:t>
    </dgm:pt>
    <dgm:pt modelId="{BA6D4B20-23CC-4F6B-9BFF-93A1E64AB933}">
      <dgm:prSet phldrT="[Text]"/>
      <dgm:spPr>
        <a:solidFill>
          <a:srgbClr val="EAEAEA"/>
        </a:solidFill>
        <a:ln>
          <a:noFill/>
        </a:ln>
      </dgm:spPr>
      <dgm:t>
        <a:bodyPr/>
        <a:lstStyle/>
        <a:p>
          <a:r>
            <a:rPr lang="en-IN" b="1" dirty="0">
              <a:solidFill>
                <a:srgbClr val="FFFFFF"/>
              </a:solidFill>
            </a:rPr>
            <a:t>Identify E&amp;S objectives / issues</a:t>
          </a:r>
        </a:p>
      </dgm:t>
    </dgm:pt>
    <dgm:pt modelId="{2BD99A15-F3FC-4524-9471-E565F9B509C5}" type="parTrans" cxnId="{CEF57423-31F5-4045-BE22-722F5C8B478C}">
      <dgm:prSet/>
      <dgm:spPr/>
      <dgm:t>
        <a:bodyPr/>
        <a:lstStyle/>
        <a:p>
          <a:endParaRPr lang="en-IN" b="1"/>
        </a:p>
      </dgm:t>
    </dgm:pt>
    <dgm:pt modelId="{92F0422B-1DA6-4BAC-97CF-45ADC55E4FB2}" type="sibTrans" cxnId="{CEF57423-31F5-4045-BE22-722F5C8B478C}">
      <dgm:prSet/>
      <dgm:spPr>
        <a:solidFill>
          <a:srgbClr val="EAEAEA"/>
        </a:solidFill>
        <a:ln>
          <a:noFill/>
        </a:ln>
      </dgm:spPr>
      <dgm:t>
        <a:bodyPr/>
        <a:lstStyle/>
        <a:p>
          <a:endParaRPr lang="en-IN" b="1">
            <a:solidFill>
              <a:srgbClr val="FFFFFF"/>
            </a:solidFill>
          </a:endParaRPr>
        </a:p>
      </dgm:t>
    </dgm:pt>
    <dgm:pt modelId="{6722460C-B707-441C-9366-C8B4713A54C9}">
      <dgm:prSet phldrT="[Text]"/>
      <dgm:spPr>
        <a:solidFill>
          <a:srgbClr val="EAEAEA"/>
        </a:solidFill>
        <a:ln>
          <a:noFill/>
        </a:ln>
      </dgm:spPr>
      <dgm:t>
        <a:bodyPr/>
        <a:lstStyle/>
        <a:p>
          <a:r>
            <a:rPr lang="en-IN" b="1" dirty="0">
              <a:solidFill>
                <a:srgbClr val="FFFFFF"/>
              </a:solidFill>
            </a:rPr>
            <a:t>Define data collection method</a:t>
          </a:r>
        </a:p>
      </dgm:t>
    </dgm:pt>
    <dgm:pt modelId="{AB75516C-86FD-4360-B1BA-C903A297A209}" type="parTrans" cxnId="{730D7CBB-56C6-4945-A495-32849D7DD4C0}">
      <dgm:prSet/>
      <dgm:spPr/>
      <dgm:t>
        <a:bodyPr/>
        <a:lstStyle/>
        <a:p>
          <a:endParaRPr lang="en-IN" b="1"/>
        </a:p>
      </dgm:t>
    </dgm:pt>
    <dgm:pt modelId="{C8A6D244-FB7F-4FD9-AE99-859DE7A25B98}" type="sibTrans" cxnId="{730D7CBB-56C6-4945-A495-32849D7DD4C0}">
      <dgm:prSet/>
      <dgm:spPr>
        <a:solidFill>
          <a:srgbClr val="EAEAEA"/>
        </a:solidFill>
        <a:ln>
          <a:noFill/>
        </a:ln>
      </dgm:spPr>
      <dgm:t>
        <a:bodyPr/>
        <a:lstStyle/>
        <a:p>
          <a:endParaRPr lang="en-IN" b="1">
            <a:solidFill>
              <a:srgbClr val="FFFFFF"/>
            </a:solidFill>
          </a:endParaRPr>
        </a:p>
      </dgm:t>
    </dgm:pt>
    <dgm:pt modelId="{F3D4BF97-2485-4DB6-9E7C-1F5179C33A19}">
      <dgm:prSet phldrT="[Text]"/>
      <dgm:spPr>
        <a:solidFill>
          <a:srgbClr val="EAEAEA"/>
        </a:solidFill>
        <a:ln>
          <a:noFill/>
        </a:ln>
      </dgm:spPr>
      <dgm:t>
        <a:bodyPr/>
        <a:lstStyle/>
        <a:p>
          <a:r>
            <a:rPr lang="en-IN" b="1" dirty="0">
              <a:solidFill>
                <a:srgbClr val="FFFFFF"/>
              </a:solidFill>
            </a:rPr>
            <a:t>Data collection</a:t>
          </a:r>
        </a:p>
      </dgm:t>
    </dgm:pt>
    <dgm:pt modelId="{A440C9E4-92EC-4319-AFE5-3A2FF26C5013}" type="parTrans" cxnId="{B142CBFA-CCF3-4D02-8846-1B87E7ACF500}">
      <dgm:prSet/>
      <dgm:spPr/>
      <dgm:t>
        <a:bodyPr/>
        <a:lstStyle/>
        <a:p>
          <a:endParaRPr lang="en-IN" b="1"/>
        </a:p>
      </dgm:t>
    </dgm:pt>
    <dgm:pt modelId="{66218ABC-9A49-436F-8ABE-1DDD075563EB}" type="sibTrans" cxnId="{B142CBFA-CCF3-4D02-8846-1B87E7ACF500}">
      <dgm:prSet/>
      <dgm:spPr>
        <a:solidFill>
          <a:srgbClr val="EAEAEA"/>
        </a:solidFill>
        <a:ln>
          <a:noFill/>
        </a:ln>
      </dgm:spPr>
      <dgm:t>
        <a:bodyPr/>
        <a:lstStyle/>
        <a:p>
          <a:endParaRPr lang="en-IN" b="1">
            <a:solidFill>
              <a:srgbClr val="FFFFFF"/>
            </a:solidFill>
          </a:endParaRPr>
        </a:p>
      </dgm:t>
    </dgm:pt>
    <dgm:pt modelId="{788CCC9F-B06E-44E7-A285-ACA631138DC1}">
      <dgm:prSet phldrT="[Text]"/>
      <dgm:spPr>
        <a:solidFill>
          <a:srgbClr val="EAEAEA"/>
        </a:solidFill>
        <a:ln>
          <a:noFill/>
        </a:ln>
      </dgm:spPr>
      <dgm:t>
        <a:bodyPr/>
        <a:lstStyle/>
        <a:p>
          <a:r>
            <a:rPr lang="en-IN" b="1" dirty="0">
              <a:solidFill>
                <a:srgbClr val="FFFFFF"/>
              </a:solidFill>
            </a:rPr>
            <a:t>Data entry</a:t>
          </a:r>
        </a:p>
      </dgm:t>
    </dgm:pt>
    <dgm:pt modelId="{61B0BAD9-6FFA-42C0-8583-25F5F83D6280}" type="parTrans" cxnId="{08DE8434-498C-441D-BE6F-37733AE0F734}">
      <dgm:prSet/>
      <dgm:spPr/>
      <dgm:t>
        <a:bodyPr/>
        <a:lstStyle/>
        <a:p>
          <a:endParaRPr lang="en-IN" b="1"/>
        </a:p>
      </dgm:t>
    </dgm:pt>
    <dgm:pt modelId="{FE2377DA-8069-41D2-9740-CD7BC14153D6}" type="sibTrans" cxnId="{08DE8434-498C-441D-BE6F-37733AE0F734}">
      <dgm:prSet/>
      <dgm:spPr>
        <a:solidFill>
          <a:srgbClr val="EAEAEA"/>
        </a:solidFill>
        <a:ln>
          <a:noFill/>
        </a:ln>
      </dgm:spPr>
      <dgm:t>
        <a:bodyPr/>
        <a:lstStyle/>
        <a:p>
          <a:endParaRPr lang="en-IN" b="1">
            <a:solidFill>
              <a:srgbClr val="FFFFFF"/>
            </a:solidFill>
          </a:endParaRPr>
        </a:p>
      </dgm:t>
    </dgm:pt>
    <dgm:pt modelId="{6CC3FA4B-0E9C-4B27-8D29-FE0590E791A8}">
      <dgm:prSet phldrT="[Text]"/>
      <dgm:spPr>
        <a:solidFill>
          <a:srgbClr val="EAEAEA"/>
        </a:solidFill>
        <a:ln>
          <a:noFill/>
        </a:ln>
      </dgm:spPr>
      <dgm:t>
        <a:bodyPr/>
        <a:lstStyle/>
        <a:p>
          <a:r>
            <a:rPr lang="en-IN" b="1" dirty="0">
              <a:solidFill>
                <a:srgbClr val="FFFFFF"/>
              </a:solidFill>
            </a:rPr>
            <a:t>Data integration</a:t>
          </a:r>
        </a:p>
      </dgm:t>
    </dgm:pt>
    <dgm:pt modelId="{0660AE76-4A74-4D14-B519-596E70047D7A}" type="parTrans" cxnId="{885E53FB-53AF-48D5-B1D9-5948B2A256F3}">
      <dgm:prSet/>
      <dgm:spPr/>
      <dgm:t>
        <a:bodyPr/>
        <a:lstStyle/>
        <a:p>
          <a:endParaRPr lang="en-IN" b="1"/>
        </a:p>
      </dgm:t>
    </dgm:pt>
    <dgm:pt modelId="{A4728C63-9212-490D-BA65-74AC58F0925B}" type="sibTrans" cxnId="{885E53FB-53AF-48D5-B1D9-5948B2A256F3}">
      <dgm:prSet/>
      <dgm:spPr>
        <a:solidFill>
          <a:srgbClr val="EAEAEA"/>
        </a:solidFill>
        <a:ln>
          <a:noFill/>
        </a:ln>
      </dgm:spPr>
      <dgm:t>
        <a:bodyPr/>
        <a:lstStyle/>
        <a:p>
          <a:endParaRPr lang="en-IN" b="1">
            <a:solidFill>
              <a:srgbClr val="FFFFFF"/>
            </a:solidFill>
          </a:endParaRPr>
        </a:p>
      </dgm:t>
    </dgm:pt>
    <dgm:pt modelId="{F56C5BD0-D449-4CE8-945B-40D1EF007961}">
      <dgm:prSet phldrT="[Text]"/>
      <dgm:spPr>
        <a:solidFill>
          <a:srgbClr val="EAEAEA"/>
        </a:solidFill>
        <a:ln>
          <a:noFill/>
        </a:ln>
      </dgm:spPr>
      <dgm:t>
        <a:bodyPr/>
        <a:lstStyle/>
        <a:p>
          <a:r>
            <a:rPr lang="en-IN" b="1" dirty="0">
              <a:solidFill>
                <a:srgbClr val="FFFFFF"/>
              </a:solidFill>
            </a:rPr>
            <a:t>Data Cleaning</a:t>
          </a:r>
        </a:p>
      </dgm:t>
    </dgm:pt>
    <dgm:pt modelId="{5A2FC702-801B-43F8-8BD9-2718C65DA478}" type="parTrans" cxnId="{7B5CB0A1-64DB-4193-8252-6D773CBA8325}">
      <dgm:prSet/>
      <dgm:spPr/>
      <dgm:t>
        <a:bodyPr/>
        <a:lstStyle/>
        <a:p>
          <a:endParaRPr lang="en-IN" b="1"/>
        </a:p>
      </dgm:t>
    </dgm:pt>
    <dgm:pt modelId="{2FFD89AB-F776-4FD7-83A7-3D3015B5C3EC}" type="sibTrans" cxnId="{7B5CB0A1-64DB-4193-8252-6D773CBA8325}">
      <dgm:prSet/>
      <dgm:spPr>
        <a:solidFill>
          <a:srgbClr val="EAEAEA"/>
        </a:solidFill>
        <a:ln>
          <a:noFill/>
        </a:ln>
      </dgm:spPr>
      <dgm:t>
        <a:bodyPr/>
        <a:lstStyle/>
        <a:p>
          <a:endParaRPr lang="en-IN" b="1">
            <a:solidFill>
              <a:srgbClr val="FFFFFF"/>
            </a:solidFill>
          </a:endParaRPr>
        </a:p>
      </dgm:t>
    </dgm:pt>
    <dgm:pt modelId="{D602C1B0-B0F1-41F0-B9A3-3C1E25D83821}">
      <dgm:prSet phldrT="[Text]"/>
      <dgm:spPr>
        <a:solidFill>
          <a:schemeClr val="accent3"/>
        </a:solidFill>
        <a:ln>
          <a:noFill/>
        </a:ln>
      </dgm:spPr>
      <dgm:t>
        <a:bodyPr/>
        <a:lstStyle/>
        <a:p>
          <a:r>
            <a:rPr lang="en-IN" b="1" dirty="0">
              <a:solidFill>
                <a:schemeClr val="tx1"/>
              </a:solidFill>
            </a:rPr>
            <a:t>Data Analysis</a:t>
          </a:r>
        </a:p>
      </dgm:t>
    </dgm:pt>
    <dgm:pt modelId="{77BF9BF4-A07F-431F-B632-FE90B81D08E7}" type="parTrans" cxnId="{0518E637-E207-4C7D-90C8-5FC1769A11E5}">
      <dgm:prSet/>
      <dgm:spPr/>
      <dgm:t>
        <a:bodyPr/>
        <a:lstStyle/>
        <a:p>
          <a:endParaRPr lang="en-IN" b="1"/>
        </a:p>
      </dgm:t>
    </dgm:pt>
    <dgm:pt modelId="{D637849F-4722-47E4-A568-3E427A27958F}" type="sibTrans" cxnId="{0518E637-E207-4C7D-90C8-5FC1769A11E5}">
      <dgm:prSet/>
      <dgm:spPr>
        <a:solidFill>
          <a:srgbClr val="EAEAEA"/>
        </a:solidFill>
        <a:ln>
          <a:noFill/>
        </a:ln>
      </dgm:spPr>
      <dgm:t>
        <a:bodyPr/>
        <a:lstStyle/>
        <a:p>
          <a:endParaRPr lang="en-IN" b="1">
            <a:solidFill>
              <a:srgbClr val="FFFFFF"/>
            </a:solidFill>
          </a:endParaRPr>
        </a:p>
      </dgm:t>
    </dgm:pt>
    <dgm:pt modelId="{96984390-DE82-4B0A-B24C-D5A395329D17}">
      <dgm:prSet phldrT="[Text]"/>
      <dgm:spPr>
        <a:solidFill>
          <a:srgbClr val="EAEAEA"/>
        </a:solidFill>
        <a:ln>
          <a:noFill/>
        </a:ln>
      </dgm:spPr>
      <dgm:t>
        <a:bodyPr/>
        <a:lstStyle/>
        <a:p>
          <a:r>
            <a:rPr lang="en-IN" b="1" dirty="0">
              <a:solidFill>
                <a:srgbClr val="FFFFFF"/>
              </a:solidFill>
            </a:rPr>
            <a:t>Reporting</a:t>
          </a:r>
        </a:p>
      </dgm:t>
    </dgm:pt>
    <dgm:pt modelId="{40868786-C21F-493F-BA4F-45A8ECBE138E}" type="parTrans" cxnId="{DCF4EEB0-964B-4728-B70F-20089A581EEF}">
      <dgm:prSet/>
      <dgm:spPr/>
      <dgm:t>
        <a:bodyPr/>
        <a:lstStyle/>
        <a:p>
          <a:endParaRPr lang="en-IN" b="1"/>
        </a:p>
      </dgm:t>
    </dgm:pt>
    <dgm:pt modelId="{0F616EDD-E78A-4CF6-85E7-FBF798DA21E6}" type="sibTrans" cxnId="{DCF4EEB0-964B-4728-B70F-20089A581EEF}">
      <dgm:prSet/>
      <dgm:spPr>
        <a:solidFill>
          <a:srgbClr val="EAEAEA"/>
        </a:solidFill>
        <a:ln>
          <a:noFill/>
        </a:ln>
      </dgm:spPr>
      <dgm:t>
        <a:bodyPr/>
        <a:lstStyle/>
        <a:p>
          <a:endParaRPr lang="en-IN" b="1">
            <a:solidFill>
              <a:srgbClr val="FFFFFF"/>
            </a:solidFill>
          </a:endParaRPr>
        </a:p>
      </dgm:t>
    </dgm:pt>
    <dgm:pt modelId="{0297E1CC-69B4-4DAC-8D30-F23BBBA960A2}" type="pres">
      <dgm:prSet presAssocID="{B80A76B4-CBF2-4DE6-B901-53C65B0ABCD2}" presName="cycle" presStyleCnt="0">
        <dgm:presLayoutVars>
          <dgm:dir/>
          <dgm:resizeHandles val="exact"/>
        </dgm:presLayoutVars>
      </dgm:prSet>
      <dgm:spPr/>
    </dgm:pt>
    <dgm:pt modelId="{D37968F8-8B0A-43A1-835F-C0736D4A4E35}" type="pres">
      <dgm:prSet presAssocID="{BA6D4B20-23CC-4F6B-9BFF-93A1E64AB933}" presName="node" presStyleLbl="node1" presStyleIdx="0" presStyleCnt="8">
        <dgm:presLayoutVars>
          <dgm:bulletEnabled val="1"/>
        </dgm:presLayoutVars>
      </dgm:prSet>
      <dgm:spPr/>
    </dgm:pt>
    <dgm:pt modelId="{A0BA36B0-D92F-48B8-AD67-593CA3417C91}" type="pres">
      <dgm:prSet presAssocID="{92F0422B-1DA6-4BAC-97CF-45ADC55E4FB2}" presName="sibTrans" presStyleLbl="sibTrans2D1" presStyleIdx="0" presStyleCnt="8"/>
      <dgm:spPr/>
    </dgm:pt>
    <dgm:pt modelId="{7FEE2596-89D1-486C-8622-911FA8AD610C}" type="pres">
      <dgm:prSet presAssocID="{92F0422B-1DA6-4BAC-97CF-45ADC55E4FB2}" presName="connectorText" presStyleLbl="sibTrans2D1" presStyleIdx="0" presStyleCnt="8"/>
      <dgm:spPr/>
    </dgm:pt>
    <dgm:pt modelId="{29611B09-7EE2-4A8C-9C85-D0E661BA90AB}" type="pres">
      <dgm:prSet presAssocID="{6722460C-B707-441C-9366-C8B4713A54C9}" presName="node" presStyleLbl="node1" presStyleIdx="1" presStyleCnt="8">
        <dgm:presLayoutVars>
          <dgm:bulletEnabled val="1"/>
        </dgm:presLayoutVars>
      </dgm:prSet>
      <dgm:spPr/>
    </dgm:pt>
    <dgm:pt modelId="{056098B6-385A-4CFE-A521-696E5F06A729}" type="pres">
      <dgm:prSet presAssocID="{C8A6D244-FB7F-4FD9-AE99-859DE7A25B98}" presName="sibTrans" presStyleLbl="sibTrans2D1" presStyleIdx="1" presStyleCnt="8"/>
      <dgm:spPr/>
    </dgm:pt>
    <dgm:pt modelId="{A4C5170A-2FC6-4679-89F3-23A816C7AD5B}" type="pres">
      <dgm:prSet presAssocID="{C8A6D244-FB7F-4FD9-AE99-859DE7A25B98}" presName="connectorText" presStyleLbl="sibTrans2D1" presStyleIdx="1" presStyleCnt="8"/>
      <dgm:spPr/>
    </dgm:pt>
    <dgm:pt modelId="{7CD1A2E9-A906-4E97-8467-8AED579C8358}" type="pres">
      <dgm:prSet presAssocID="{F3D4BF97-2485-4DB6-9E7C-1F5179C33A19}" presName="node" presStyleLbl="node1" presStyleIdx="2" presStyleCnt="8">
        <dgm:presLayoutVars>
          <dgm:bulletEnabled val="1"/>
        </dgm:presLayoutVars>
      </dgm:prSet>
      <dgm:spPr/>
    </dgm:pt>
    <dgm:pt modelId="{1FEDA837-7A64-474E-A9F3-EE96857D9F50}" type="pres">
      <dgm:prSet presAssocID="{66218ABC-9A49-436F-8ABE-1DDD075563EB}" presName="sibTrans" presStyleLbl="sibTrans2D1" presStyleIdx="2" presStyleCnt="8"/>
      <dgm:spPr/>
    </dgm:pt>
    <dgm:pt modelId="{10F5D870-3A56-41B4-9CDC-DD7EC5DD5824}" type="pres">
      <dgm:prSet presAssocID="{66218ABC-9A49-436F-8ABE-1DDD075563EB}" presName="connectorText" presStyleLbl="sibTrans2D1" presStyleIdx="2" presStyleCnt="8"/>
      <dgm:spPr/>
    </dgm:pt>
    <dgm:pt modelId="{41CD3DDA-A4F2-4D8E-A3B5-712128B9E79E}" type="pres">
      <dgm:prSet presAssocID="{788CCC9F-B06E-44E7-A285-ACA631138DC1}" presName="node" presStyleLbl="node1" presStyleIdx="3" presStyleCnt="8">
        <dgm:presLayoutVars>
          <dgm:bulletEnabled val="1"/>
        </dgm:presLayoutVars>
      </dgm:prSet>
      <dgm:spPr/>
    </dgm:pt>
    <dgm:pt modelId="{8846BB7E-B383-4B16-A2DF-FEB00502A011}" type="pres">
      <dgm:prSet presAssocID="{FE2377DA-8069-41D2-9740-CD7BC14153D6}" presName="sibTrans" presStyleLbl="sibTrans2D1" presStyleIdx="3" presStyleCnt="8"/>
      <dgm:spPr/>
    </dgm:pt>
    <dgm:pt modelId="{325FBF36-CAE4-4D0A-9263-34F2D887E62F}" type="pres">
      <dgm:prSet presAssocID="{FE2377DA-8069-41D2-9740-CD7BC14153D6}" presName="connectorText" presStyleLbl="sibTrans2D1" presStyleIdx="3" presStyleCnt="8"/>
      <dgm:spPr/>
    </dgm:pt>
    <dgm:pt modelId="{7FD587BC-10AE-4319-8584-2BA4E327B0FB}" type="pres">
      <dgm:prSet presAssocID="{6CC3FA4B-0E9C-4B27-8D29-FE0590E791A8}" presName="node" presStyleLbl="node1" presStyleIdx="4" presStyleCnt="8">
        <dgm:presLayoutVars>
          <dgm:bulletEnabled val="1"/>
        </dgm:presLayoutVars>
      </dgm:prSet>
      <dgm:spPr/>
    </dgm:pt>
    <dgm:pt modelId="{6FB8A98B-F033-4B6C-8CEF-A17ACF62063C}" type="pres">
      <dgm:prSet presAssocID="{A4728C63-9212-490D-BA65-74AC58F0925B}" presName="sibTrans" presStyleLbl="sibTrans2D1" presStyleIdx="4" presStyleCnt="8"/>
      <dgm:spPr/>
    </dgm:pt>
    <dgm:pt modelId="{AAAC9683-3A6D-4EC1-9051-817225B20498}" type="pres">
      <dgm:prSet presAssocID="{A4728C63-9212-490D-BA65-74AC58F0925B}" presName="connectorText" presStyleLbl="sibTrans2D1" presStyleIdx="4" presStyleCnt="8"/>
      <dgm:spPr/>
    </dgm:pt>
    <dgm:pt modelId="{60D3E659-17C0-444C-8533-41E95D79A2AA}" type="pres">
      <dgm:prSet presAssocID="{F56C5BD0-D449-4CE8-945B-40D1EF007961}" presName="node" presStyleLbl="node1" presStyleIdx="5" presStyleCnt="8">
        <dgm:presLayoutVars>
          <dgm:bulletEnabled val="1"/>
        </dgm:presLayoutVars>
      </dgm:prSet>
      <dgm:spPr/>
    </dgm:pt>
    <dgm:pt modelId="{80F98E69-CC7D-4C11-8F01-BF3BE952AEE4}" type="pres">
      <dgm:prSet presAssocID="{2FFD89AB-F776-4FD7-83A7-3D3015B5C3EC}" presName="sibTrans" presStyleLbl="sibTrans2D1" presStyleIdx="5" presStyleCnt="8"/>
      <dgm:spPr/>
    </dgm:pt>
    <dgm:pt modelId="{6B447745-CA9B-4657-A16F-ABE3AFBA4027}" type="pres">
      <dgm:prSet presAssocID="{2FFD89AB-F776-4FD7-83A7-3D3015B5C3EC}" presName="connectorText" presStyleLbl="sibTrans2D1" presStyleIdx="5" presStyleCnt="8"/>
      <dgm:spPr/>
    </dgm:pt>
    <dgm:pt modelId="{B1497FD3-BEEB-4339-BDB1-D6B24C343399}" type="pres">
      <dgm:prSet presAssocID="{D602C1B0-B0F1-41F0-B9A3-3C1E25D83821}" presName="node" presStyleLbl="node1" presStyleIdx="6" presStyleCnt="8">
        <dgm:presLayoutVars>
          <dgm:bulletEnabled val="1"/>
        </dgm:presLayoutVars>
      </dgm:prSet>
      <dgm:spPr/>
    </dgm:pt>
    <dgm:pt modelId="{34B5D5BE-8A99-4E11-816C-008A11652728}" type="pres">
      <dgm:prSet presAssocID="{D637849F-4722-47E4-A568-3E427A27958F}" presName="sibTrans" presStyleLbl="sibTrans2D1" presStyleIdx="6" presStyleCnt="8"/>
      <dgm:spPr/>
    </dgm:pt>
    <dgm:pt modelId="{9AF7482A-DE77-470C-A633-8C6FAC6D8D3D}" type="pres">
      <dgm:prSet presAssocID="{D637849F-4722-47E4-A568-3E427A27958F}" presName="connectorText" presStyleLbl="sibTrans2D1" presStyleIdx="6" presStyleCnt="8"/>
      <dgm:spPr/>
    </dgm:pt>
    <dgm:pt modelId="{58A225DB-7810-4451-B294-37C60347E119}" type="pres">
      <dgm:prSet presAssocID="{96984390-DE82-4B0A-B24C-D5A395329D17}" presName="node" presStyleLbl="node1" presStyleIdx="7" presStyleCnt="8">
        <dgm:presLayoutVars>
          <dgm:bulletEnabled val="1"/>
        </dgm:presLayoutVars>
      </dgm:prSet>
      <dgm:spPr/>
    </dgm:pt>
    <dgm:pt modelId="{75837D58-A8BF-4B6F-B642-235ABEBF6690}" type="pres">
      <dgm:prSet presAssocID="{0F616EDD-E78A-4CF6-85E7-FBF798DA21E6}" presName="sibTrans" presStyleLbl="sibTrans2D1" presStyleIdx="7" presStyleCnt="8"/>
      <dgm:spPr/>
    </dgm:pt>
    <dgm:pt modelId="{68EA4974-03CF-4453-94B6-60F71112A477}" type="pres">
      <dgm:prSet presAssocID="{0F616EDD-E78A-4CF6-85E7-FBF798DA21E6}" presName="connectorText" presStyleLbl="sibTrans2D1" presStyleIdx="7" presStyleCnt="8"/>
      <dgm:spPr/>
    </dgm:pt>
  </dgm:ptLst>
  <dgm:cxnLst>
    <dgm:cxn modelId="{63B5FA13-8B28-4196-A312-220DA9D16D81}" type="presOf" srcId="{2FFD89AB-F776-4FD7-83A7-3D3015B5C3EC}" destId="{6B447745-CA9B-4657-A16F-ABE3AFBA4027}" srcOrd="1" destOrd="0" presId="urn:microsoft.com/office/officeart/2005/8/layout/cycle2"/>
    <dgm:cxn modelId="{CEF57423-31F5-4045-BE22-722F5C8B478C}" srcId="{B80A76B4-CBF2-4DE6-B901-53C65B0ABCD2}" destId="{BA6D4B20-23CC-4F6B-9BFF-93A1E64AB933}" srcOrd="0" destOrd="0" parTransId="{2BD99A15-F3FC-4524-9471-E565F9B509C5}" sibTransId="{92F0422B-1DA6-4BAC-97CF-45ADC55E4FB2}"/>
    <dgm:cxn modelId="{C8646226-E47F-4722-82C7-181765394E69}" type="presOf" srcId="{F56C5BD0-D449-4CE8-945B-40D1EF007961}" destId="{60D3E659-17C0-444C-8533-41E95D79A2AA}" srcOrd="0" destOrd="0" presId="urn:microsoft.com/office/officeart/2005/8/layout/cycle2"/>
    <dgm:cxn modelId="{6F541327-D4AB-4A1F-9929-66932ADEC0FE}" type="presOf" srcId="{BA6D4B20-23CC-4F6B-9BFF-93A1E64AB933}" destId="{D37968F8-8B0A-43A1-835F-C0736D4A4E35}" srcOrd="0" destOrd="0" presId="urn:microsoft.com/office/officeart/2005/8/layout/cycle2"/>
    <dgm:cxn modelId="{F1EC432C-2340-48C5-A9E5-D95EB9C1DDAB}" type="presOf" srcId="{FE2377DA-8069-41D2-9740-CD7BC14153D6}" destId="{8846BB7E-B383-4B16-A2DF-FEB00502A011}" srcOrd="0" destOrd="0" presId="urn:microsoft.com/office/officeart/2005/8/layout/cycle2"/>
    <dgm:cxn modelId="{08DE8434-498C-441D-BE6F-37733AE0F734}" srcId="{B80A76B4-CBF2-4DE6-B901-53C65B0ABCD2}" destId="{788CCC9F-B06E-44E7-A285-ACA631138DC1}" srcOrd="3" destOrd="0" parTransId="{61B0BAD9-6FFA-42C0-8583-25F5F83D6280}" sibTransId="{FE2377DA-8069-41D2-9740-CD7BC14153D6}"/>
    <dgm:cxn modelId="{0518E637-E207-4C7D-90C8-5FC1769A11E5}" srcId="{B80A76B4-CBF2-4DE6-B901-53C65B0ABCD2}" destId="{D602C1B0-B0F1-41F0-B9A3-3C1E25D83821}" srcOrd="6" destOrd="0" parTransId="{77BF9BF4-A07F-431F-B632-FE90B81D08E7}" sibTransId="{D637849F-4722-47E4-A568-3E427A27958F}"/>
    <dgm:cxn modelId="{D08D3542-E22E-4541-A307-FF42FE496F96}" type="presOf" srcId="{A4728C63-9212-490D-BA65-74AC58F0925B}" destId="{AAAC9683-3A6D-4EC1-9051-817225B20498}" srcOrd="1" destOrd="0" presId="urn:microsoft.com/office/officeart/2005/8/layout/cycle2"/>
    <dgm:cxn modelId="{88F7396B-2F9C-48F6-98DF-AADA9859B47B}" type="presOf" srcId="{FE2377DA-8069-41D2-9740-CD7BC14153D6}" destId="{325FBF36-CAE4-4D0A-9263-34F2D887E62F}" srcOrd="1" destOrd="0" presId="urn:microsoft.com/office/officeart/2005/8/layout/cycle2"/>
    <dgm:cxn modelId="{B375C54B-553D-4BE4-9D70-FEA223F8DE39}" type="presOf" srcId="{A4728C63-9212-490D-BA65-74AC58F0925B}" destId="{6FB8A98B-F033-4B6C-8CEF-A17ACF62063C}" srcOrd="0" destOrd="0" presId="urn:microsoft.com/office/officeart/2005/8/layout/cycle2"/>
    <dgm:cxn modelId="{26A4E652-B5AD-48C7-9F51-A51938137DFC}" type="presOf" srcId="{D602C1B0-B0F1-41F0-B9A3-3C1E25D83821}" destId="{B1497FD3-BEEB-4339-BDB1-D6B24C343399}" srcOrd="0" destOrd="0" presId="urn:microsoft.com/office/officeart/2005/8/layout/cycle2"/>
    <dgm:cxn modelId="{44422F54-1417-4BD7-A924-6DD495836014}" type="presOf" srcId="{6722460C-B707-441C-9366-C8B4713A54C9}" destId="{29611B09-7EE2-4A8C-9C85-D0E661BA90AB}" srcOrd="0" destOrd="0" presId="urn:microsoft.com/office/officeart/2005/8/layout/cycle2"/>
    <dgm:cxn modelId="{1CED3E76-7910-4569-B7E5-4E17B9EA2140}" type="presOf" srcId="{F3D4BF97-2485-4DB6-9E7C-1F5179C33A19}" destId="{7CD1A2E9-A906-4E97-8467-8AED579C8358}" srcOrd="0" destOrd="0" presId="urn:microsoft.com/office/officeart/2005/8/layout/cycle2"/>
    <dgm:cxn modelId="{D6C30757-0887-46A1-B112-A6CA6C271E66}" type="presOf" srcId="{92F0422B-1DA6-4BAC-97CF-45ADC55E4FB2}" destId="{A0BA36B0-D92F-48B8-AD67-593CA3417C91}" srcOrd="0" destOrd="0" presId="urn:microsoft.com/office/officeart/2005/8/layout/cycle2"/>
    <dgm:cxn modelId="{89A6EC77-6C82-4369-98B3-674340B454D6}" type="presOf" srcId="{C8A6D244-FB7F-4FD9-AE99-859DE7A25B98}" destId="{056098B6-385A-4CFE-A521-696E5F06A729}" srcOrd="0" destOrd="0" presId="urn:microsoft.com/office/officeart/2005/8/layout/cycle2"/>
    <dgm:cxn modelId="{0DDCFA91-6AE1-47DA-BF34-D28C33309AED}" type="presOf" srcId="{D637849F-4722-47E4-A568-3E427A27958F}" destId="{34B5D5BE-8A99-4E11-816C-008A11652728}" srcOrd="0" destOrd="0" presId="urn:microsoft.com/office/officeart/2005/8/layout/cycle2"/>
    <dgm:cxn modelId="{DBF60198-FB1D-4710-A25E-9D7F4A6DC04C}" type="presOf" srcId="{92F0422B-1DA6-4BAC-97CF-45ADC55E4FB2}" destId="{7FEE2596-89D1-486C-8622-911FA8AD610C}" srcOrd="1" destOrd="0" presId="urn:microsoft.com/office/officeart/2005/8/layout/cycle2"/>
    <dgm:cxn modelId="{7B5CB0A1-64DB-4193-8252-6D773CBA8325}" srcId="{B80A76B4-CBF2-4DE6-B901-53C65B0ABCD2}" destId="{F56C5BD0-D449-4CE8-945B-40D1EF007961}" srcOrd="5" destOrd="0" parTransId="{5A2FC702-801B-43F8-8BD9-2718C65DA478}" sibTransId="{2FFD89AB-F776-4FD7-83A7-3D3015B5C3EC}"/>
    <dgm:cxn modelId="{76BE7AA6-2524-4AA0-9015-07CA38206473}" type="presOf" srcId="{2FFD89AB-F776-4FD7-83A7-3D3015B5C3EC}" destId="{80F98E69-CC7D-4C11-8F01-BF3BE952AEE4}" srcOrd="0" destOrd="0" presId="urn:microsoft.com/office/officeart/2005/8/layout/cycle2"/>
    <dgm:cxn modelId="{A69396A7-C51B-41EB-A209-7DED7BC19435}" type="presOf" srcId="{0F616EDD-E78A-4CF6-85E7-FBF798DA21E6}" destId="{68EA4974-03CF-4453-94B6-60F71112A477}" srcOrd="1" destOrd="0" presId="urn:microsoft.com/office/officeart/2005/8/layout/cycle2"/>
    <dgm:cxn modelId="{DCF4EEB0-964B-4728-B70F-20089A581EEF}" srcId="{B80A76B4-CBF2-4DE6-B901-53C65B0ABCD2}" destId="{96984390-DE82-4B0A-B24C-D5A395329D17}" srcOrd="7" destOrd="0" parTransId="{40868786-C21F-493F-BA4F-45A8ECBE138E}" sibTransId="{0F616EDD-E78A-4CF6-85E7-FBF798DA21E6}"/>
    <dgm:cxn modelId="{AFB5FAB4-5635-4873-8248-75F7A3EF1B84}" type="presOf" srcId="{D637849F-4722-47E4-A568-3E427A27958F}" destId="{9AF7482A-DE77-470C-A633-8C6FAC6D8D3D}" srcOrd="1" destOrd="0" presId="urn:microsoft.com/office/officeart/2005/8/layout/cycle2"/>
    <dgm:cxn modelId="{730D7CBB-56C6-4945-A495-32849D7DD4C0}" srcId="{B80A76B4-CBF2-4DE6-B901-53C65B0ABCD2}" destId="{6722460C-B707-441C-9366-C8B4713A54C9}" srcOrd="1" destOrd="0" parTransId="{AB75516C-86FD-4360-B1BA-C903A297A209}" sibTransId="{C8A6D244-FB7F-4FD9-AE99-859DE7A25B98}"/>
    <dgm:cxn modelId="{DEB2CAC2-4496-4049-8A03-5B2DFABA2E5D}" type="presOf" srcId="{B80A76B4-CBF2-4DE6-B901-53C65B0ABCD2}" destId="{0297E1CC-69B4-4DAC-8D30-F23BBBA960A2}" srcOrd="0" destOrd="0" presId="urn:microsoft.com/office/officeart/2005/8/layout/cycle2"/>
    <dgm:cxn modelId="{75E97CD3-DC0B-4964-B010-1C21D8B4E566}" type="presOf" srcId="{C8A6D244-FB7F-4FD9-AE99-859DE7A25B98}" destId="{A4C5170A-2FC6-4679-89F3-23A816C7AD5B}" srcOrd="1" destOrd="0" presId="urn:microsoft.com/office/officeart/2005/8/layout/cycle2"/>
    <dgm:cxn modelId="{BCB0DDDC-5F78-45F8-A832-DF88D6A4C68F}" type="presOf" srcId="{66218ABC-9A49-436F-8ABE-1DDD075563EB}" destId="{10F5D870-3A56-41B4-9CDC-DD7EC5DD5824}" srcOrd="1" destOrd="0" presId="urn:microsoft.com/office/officeart/2005/8/layout/cycle2"/>
    <dgm:cxn modelId="{56DA29EA-83B0-4328-8C49-002AC17C6EA7}" type="presOf" srcId="{96984390-DE82-4B0A-B24C-D5A395329D17}" destId="{58A225DB-7810-4451-B294-37C60347E119}" srcOrd="0" destOrd="0" presId="urn:microsoft.com/office/officeart/2005/8/layout/cycle2"/>
    <dgm:cxn modelId="{2D0458EC-DB8E-40CC-A526-6A27C9181DA3}" type="presOf" srcId="{0F616EDD-E78A-4CF6-85E7-FBF798DA21E6}" destId="{75837D58-A8BF-4B6F-B642-235ABEBF6690}" srcOrd="0" destOrd="0" presId="urn:microsoft.com/office/officeart/2005/8/layout/cycle2"/>
    <dgm:cxn modelId="{D53AA5EC-F442-46C0-B44A-CDC59F739BBB}" type="presOf" srcId="{66218ABC-9A49-436F-8ABE-1DDD075563EB}" destId="{1FEDA837-7A64-474E-A9F3-EE96857D9F50}" srcOrd="0" destOrd="0" presId="urn:microsoft.com/office/officeart/2005/8/layout/cycle2"/>
    <dgm:cxn modelId="{AD42DEEE-13CB-4A92-986D-43E1D296456E}" type="presOf" srcId="{788CCC9F-B06E-44E7-A285-ACA631138DC1}" destId="{41CD3DDA-A4F2-4D8E-A3B5-712128B9E79E}" srcOrd="0" destOrd="0" presId="urn:microsoft.com/office/officeart/2005/8/layout/cycle2"/>
    <dgm:cxn modelId="{84C158F6-6DA7-4777-9E2B-AA3643FF3F20}" type="presOf" srcId="{6CC3FA4B-0E9C-4B27-8D29-FE0590E791A8}" destId="{7FD587BC-10AE-4319-8584-2BA4E327B0FB}" srcOrd="0" destOrd="0" presId="urn:microsoft.com/office/officeart/2005/8/layout/cycle2"/>
    <dgm:cxn modelId="{B142CBFA-CCF3-4D02-8846-1B87E7ACF500}" srcId="{B80A76B4-CBF2-4DE6-B901-53C65B0ABCD2}" destId="{F3D4BF97-2485-4DB6-9E7C-1F5179C33A19}" srcOrd="2" destOrd="0" parTransId="{A440C9E4-92EC-4319-AFE5-3A2FF26C5013}" sibTransId="{66218ABC-9A49-436F-8ABE-1DDD075563EB}"/>
    <dgm:cxn modelId="{885E53FB-53AF-48D5-B1D9-5948B2A256F3}" srcId="{B80A76B4-CBF2-4DE6-B901-53C65B0ABCD2}" destId="{6CC3FA4B-0E9C-4B27-8D29-FE0590E791A8}" srcOrd="4" destOrd="0" parTransId="{0660AE76-4A74-4D14-B519-596E70047D7A}" sibTransId="{A4728C63-9212-490D-BA65-74AC58F0925B}"/>
    <dgm:cxn modelId="{34501C23-9E0C-4DDE-8106-80BA7253ABE5}" type="presParOf" srcId="{0297E1CC-69B4-4DAC-8D30-F23BBBA960A2}" destId="{D37968F8-8B0A-43A1-835F-C0736D4A4E35}" srcOrd="0" destOrd="0" presId="urn:microsoft.com/office/officeart/2005/8/layout/cycle2"/>
    <dgm:cxn modelId="{CC4A542F-AFC6-489F-B7A5-FDD5CE4E3280}" type="presParOf" srcId="{0297E1CC-69B4-4DAC-8D30-F23BBBA960A2}" destId="{A0BA36B0-D92F-48B8-AD67-593CA3417C91}" srcOrd="1" destOrd="0" presId="urn:microsoft.com/office/officeart/2005/8/layout/cycle2"/>
    <dgm:cxn modelId="{B1F3ABE9-C3FB-4F19-838C-C719DABCB433}" type="presParOf" srcId="{A0BA36B0-D92F-48B8-AD67-593CA3417C91}" destId="{7FEE2596-89D1-486C-8622-911FA8AD610C}" srcOrd="0" destOrd="0" presId="urn:microsoft.com/office/officeart/2005/8/layout/cycle2"/>
    <dgm:cxn modelId="{25D9A894-F87B-4326-A193-2D3B8B2ACC71}" type="presParOf" srcId="{0297E1CC-69B4-4DAC-8D30-F23BBBA960A2}" destId="{29611B09-7EE2-4A8C-9C85-D0E661BA90AB}" srcOrd="2" destOrd="0" presId="urn:microsoft.com/office/officeart/2005/8/layout/cycle2"/>
    <dgm:cxn modelId="{9C3E0EA3-2260-4841-BF96-E87412248C0C}" type="presParOf" srcId="{0297E1CC-69B4-4DAC-8D30-F23BBBA960A2}" destId="{056098B6-385A-4CFE-A521-696E5F06A729}" srcOrd="3" destOrd="0" presId="urn:microsoft.com/office/officeart/2005/8/layout/cycle2"/>
    <dgm:cxn modelId="{CF705750-94ED-4A10-9F85-CA7EF42AF915}" type="presParOf" srcId="{056098B6-385A-4CFE-A521-696E5F06A729}" destId="{A4C5170A-2FC6-4679-89F3-23A816C7AD5B}" srcOrd="0" destOrd="0" presId="urn:microsoft.com/office/officeart/2005/8/layout/cycle2"/>
    <dgm:cxn modelId="{A8A3EA90-D0BA-4DC1-B7AB-737A299F783C}" type="presParOf" srcId="{0297E1CC-69B4-4DAC-8D30-F23BBBA960A2}" destId="{7CD1A2E9-A906-4E97-8467-8AED579C8358}" srcOrd="4" destOrd="0" presId="urn:microsoft.com/office/officeart/2005/8/layout/cycle2"/>
    <dgm:cxn modelId="{499EB68A-2015-460C-B700-BF0A94C5AD09}" type="presParOf" srcId="{0297E1CC-69B4-4DAC-8D30-F23BBBA960A2}" destId="{1FEDA837-7A64-474E-A9F3-EE96857D9F50}" srcOrd="5" destOrd="0" presId="urn:microsoft.com/office/officeart/2005/8/layout/cycle2"/>
    <dgm:cxn modelId="{CC1A62B1-ED01-4992-9A34-34D8972373B9}" type="presParOf" srcId="{1FEDA837-7A64-474E-A9F3-EE96857D9F50}" destId="{10F5D870-3A56-41B4-9CDC-DD7EC5DD5824}" srcOrd="0" destOrd="0" presId="urn:microsoft.com/office/officeart/2005/8/layout/cycle2"/>
    <dgm:cxn modelId="{554B4710-C0E5-48A1-8D7D-F472563C7CEE}" type="presParOf" srcId="{0297E1CC-69B4-4DAC-8D30-F23BBBA960A2}" destId="{41CD3DDA-A4F2-4D8E-A3B5-712128B9E79E}" srcOrd="6" destOrd="0" presId="urn:microsoft.com/office/officeart/2005/8/layout/cycle2"/>
    <dgm:cxn modelId="{C19FC289-EEBC-44BC-B064-8CF513E5E536}" type="presParOf" srcId="{0297E1CC-69B4-4DAC-8D30-F23BBBA960A2}" destId="{8846BB7E-B383-4B16-A2DF-FEB00502A011}" srcOrd="7" destOrd="0" presId="urn:microsoft.com/office/officeart/2005/8/layout/cycle2"/>
    <dgm:cxn modelId="{64D2A43D-00AD-403C-AD58-22AC1984A671}" type="presParOf" srcId="{8846BB7E-B383-4B16-A2DF-FEB00502A011}" destId="{325FBF36-CAE4-4D0A-9263-34F2D887E62F}" srcOrd="0" destOrd="0" presId="urn:microsoft.com/office/officeart/2005/8/layout/cycle2"/>
    <dgm:cxn modelId="{A7144004-A164-428E-9E7A-AAE19ADBE43C}" type="presParOf" srcId="{0297E1CC-69B4-4DAC-8D30-F23BBBA960A2}" destId="{7FD587BC-10AE-4319-8584-2BA4E327B0FB}" srcOrd="8" destOrd="0" presId="urn:microsoft.com/office/officeart/2005/8/layout/cycle2"/>
    <dgm:cxn modelId="{46363235-B40A-4D54-A386-1126442B461C}" type="presParOf" srcId="{0297E1CC-69B4-4DAC-8D30-F23BBBA960A2}" destId="{6FB8A98B-F033-4B6C-8CEF-A17ACF62063C}" srcOrd="9" destOrd="0" presId="urn:microsoft.com/office/officeart/2005/8/layout/cycle2"/>
    <dgm:cxn modelId="{62765C77-4B09-411E-BFE2-5C0F0E95FAB3}" type="presParOf" srcId="{6FB8A98B-F033-4B6C-8CEF-A17ACF62063C}" destId="{AAAC9683-3A6D-4EC1-9051-817225B20498}" srcOrd="0" destOrd="0" presId="urn:microsoft.com/office/officeart/2005/8/layout/cycle2"/>
    <dgm:cxn modelId="{78789CE2-EA07-47C7-B787-07FEBA408162}" type="presParOf" srcId="{0297E1CC-69B4-4DAC-8D30-F23BBBA960A2}" destId="{60D3E659-17C0-444C-8533-41E95D79A2AA}" srcOrd="10" destOrd="0" presId="urn:microsoft.com/office/officeart/2005/8/layout/cycle2"/>
    <dgm:cxn modelId="{ED6E13D0-E669-4468-8A8E-61FC3B0FE302}" type="presParOf" srcId="{0297E1CC-69B4-4DAC-8D30-F23BBBA960A2}" destId="{80F98E69-CC7D-4C11-8F01-BF3BE952AEE4}" srcOrd="11" destOrd="0" presId="urn:microsoft.com/office/officeart/2005/8/layout/cycle2"/>
    <dgm:cxn modelId="{E9AFB7B9-B93E-4E43-8D1E-F93D82E4452C}" type="presParOf" srcId="{80F98E69-CC7D-4C11-8F01-BF3BE952AEE4}" destId="{6B447745-CA9B-4657-A16F-ABE3AFBA4027}" srcOrd="0" destOrd="0" presId="urn:microsoft.com/office/officeart/2005/8/layout/cycle2"/>
    <dgm:cxn modelId="{B4C31A1A-7900-403A-950C-2BE35472E52E}" type="presParOf" srcId="{0297E1CC-69B4-4DAC-8D30-F23BBBA960A2}" destId="{B1497FD3-BEEB-4339-BDB1-D6B24C343399}" srcOrd="12" destOrd="0" presId="urn:microsoft.com/office/officeart/2005/8/layout/cycle2"/>
    <dgm:cxn modelId="{EB0B8677-9D03-4641-9D3F-D2C4F0B47DD0}" type="presParOf" srcId="{0297E1CC-69B4-4DAC-8D30-F23BBBA960A2}" destId="{34B5D5BE-8A99-4E11-816C-008A11652728}" srcOrd="13" destOrd="0" presId="urn:microsoft.com/office/officeart/2005/8/layout/cycle2"/>
    <dgm:cxn modelId="{5DF9B749-67E5-431D-BF0B-0FDFE9FFDC4C}" type="presParOf" srcId="{34B5D5BE-8A99-4E11-816C-008A11652728}" destId="{9AF7482A-DE77-470C-A633-8C6FAC6D8D3D}" srcOrd="0" destOrd="0" presId="urn:microsoft.com/office/officeart/2005/8/layout/cycle2"/>
    <dgm:cxn modelId="{89D37CB9-E73F-47C9-96A7-1AFC24E7035C}" type="presParOf" srcId="{0297E1CC-69B4-4DAC-8D30-F23BBBA960A2}" destId="{58A225DB-7810-4451-B294-37C60347E119}" srcOrd="14" destOrd="0" presId="urn:microsoft.com/office/officeart/2005/8/layout/cycle2"/>
    <dgm:cxn modelId="{E8AA6C87-C1E6-4AAC-8027-5652F15E4364}" type="presParOf" srcId="{0297E1CC-69B4-4DAC-8D30-F23BBBA960A2}" destId="{75837D58-A8BF-4B6F-B642-235ABEBF6690}" srcOrd="15" destOrd="0" presId="urn:microsoft.com/office/officeart/2005/8/layout/cycle2"/>
    <dgm:cxn modelId="{0DEFADB1-4357-48B1-80D3-EF10313E2E25}" type="presParOf" srcId="{75837D58-A8BF-4B6F-B642-235ABEBF6690}" destId="{68EA4974-03CF-4453-94B6-60F71112A47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0A76B4-CBF2-4DE6-B901-53C65B0ABCD2}"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IN"/>
        </a:p>
      </dgm:t>
    </dgm:pt>
    <dgm:pt modelId="{BA6D4B20-23CC-4F6B-9BFF-93A1E64AB933}">
      <dgm:prSet phldrT="[Text]"/>
      <dgm:spPr>
        <a:solidFill>
          <a:srgbClr val="EAEAEA"/>
        </a:solidFill>
        <a:ln>
          <a:noFill/>
        </a:ln>
      </dgm:spPr>
      <dgm:t>
        <a:bodyPr/>
        <a:lstStyle/>
        <a:p>
          <a:r>
            <a:rPr lang="en-IN" b="1" dirty="0">
              <a:solidFill>
                <a:srgbClr val="FFFFFF"/>
              </a:solidFill>
            </a:rPr>
            <a:t>Identify E&amp;S objectives / issues</a:t>
          </a:r>
        </a:p>
      </dgm:t>
    </dgm:pt>
    <dgm:pt modelId="{2BD99A15-F3FC-4524-9471-E565F9B509C5}" type="parTrans" cxnId="{CEF57423-31F5-4045-BE22-722F5C8B478C}">
      <dgm:prSet/>
      <dgm:spPr/>
      <dgm:t>
        <a:bodyPr/>
        <a:lstStyle/>
        <a:p>
          <a:endParaRPr lang="en-IN" b="1"/>
        </a:p>
      </dgm:t>
    </dgm:pt>
    <dgm:pt modelId="{92F0422B-1DA6-4BAC-97CF-45ADC55E4FB2}" type="sibTrans" cxnId="{CEF57423-31F5-4045-BE22-722F5C8B478C}">
      <dgm:prSet/>
      <dgm:spPr>
        <a:solidFill>
          <a:srgbClr val="EAEAEA"/>
        </a:solidFill>
        <a:ln>
          <a:noFill/>
        </a:ln>
      </dgm:spPr>
      <dgm:t>
        <a:bodyPr/>
        <a:lstStyle/>
        <a:p>
          <a:endParaRPr lang="en-IN" b="1">
            <a:solidFill>
              <a:srgbClr val="FFFFFF"/>
            </a:solidFill>
          </a:endParaRPr>
        </a:p>
      </dgm:t>
    </dgm:pt>
    <dgm:pt modelId="{6722460C-B707-441C-9366-C8B4713A54C9}">
      <dgm:prSet phldrT="[Text]"/>
      <dgm:spPr>
        <a:solidFill>
          <a:srgbClr val="EAEAEA"/>
        </a:solidFill>
        <a:ln>
          <a:noFill/>
        </a:ln>
      </dgm:spPr>
      <dgm:t>
        <a:bodyPr/>
        <a:lstStyle/>
        <a:p>
          <a:r>
            <a:rPr lang="en-IN" b="1" dirty="0">
              <a:solidFill>
                <a:srgbClr val="FFFFFF"/>
              </a:solidFill>
            </a:rPr>
            <a:t>Define data collection method</a:t>
          </a:r>
        </a:p>
      </dgm:t>
    </dgm:pt>
    <dgm:pt modelId="{AB75516C-86FD-4360-B1BA-C903A297A209}" type="parTrans" cxnId="{730D7CBB-56C6-4945-A495-32849D7DD4C0}">
      <dgm:prSet/>
      <dgm:spPr/>
      <dgm:t>
        <a:bodyPr/>
        <a:lstStyle/>
        <a:p>
          <a:endParaRPr lang="en-IN" b="1"/>
        </a:p>
      </dgm:t>
    </dgm:pt>
    <dgm:pt modelId="{C8A6D244-FB7F-4FD9-AE99-859DE7A25B98}" type="sibTrans" cxnId="{730D7CBB-56C6-4945-A495-32849D7DD4C0}">
      <dgm:prSet/>
      <dgm:spPr>
        <a:solidFill>
          <a:srgbClr val="EAEAEA"/>
        </a:solidFill>
        <a:ln>
          <a:noFill/>
        </a:ln>
      </dgm:spPr>
      <dgm:t>
        <a:bodyPr/>
        <a:lstStyle/>
        <a:p>
          <a:endParaRPr lang="en-IN" b="1">
            <a:solidFill>
              <a:srgbClr val="FFFFFF"/>
            </a:solidFill>
          </a:endParaRPr>
        </a:p>
      </dgm:t>
    </dgm:pt>
    <dgm:pt modelId="{F3D4BF97-2485-4DB6-9E7C-1F5179C33A19}">
      <dgm:prSet phldrT="[Text]"/>
      <dgm:spPr>
        <a:solidFill>
          <a:srgbClr val="EAEAEA"/>
        </a:solidFill>
        <a:ln>
          <a:noFill/>
        </a:ln>
      </dgm:spPr>
      <dgm:t>
        <a:bodyPr/>
        <a:lstStyle/>
        <a:p>
          <a:r>
            <a:rPr lang="en-IN" b="1" dirty="0">
              <a:solidFill>
                <a:srgbClr val="FFFFFF"/>
              </a:solidFill>
            </a:rPr>
            <a:t>Data collection</a:t>
          </a:r>
        </a:p>
      </dgm:t>
    </dgm:pt>
    <dgm:pt modelId="{A440C9E4-92EC-4319-AFE5-3A2FF26C5013}" type="parTrans" cxnId="{B142CBFA-CCF3-4D02-8846-1B87E7ACF500}">
      <dgm:prSet/>
      <dgm:spPr/>
      <dgm:t>
        <a:bodyPr/>
        <a:lstStyle/>
        <a:p>
          <a:endParaRPr lang="en-IN" b="1"/>
        </a:p>
      </dgm:t>
    </dgm:pt>
    <dgm:pt modelId="{66218ABC-9A49-436F-8ABE-1DDD075563EB}" type="sibTrans" cxnId="{B142CBFA-CCF3-4D02-8846-1B87E7ACF500}">
      <dgm:prSet/>
      <dgm:spPr>
        <a:solidFill>
          <a:srgbClr val="EAEAEA"/>
        </a:solidFill>
        <a:ln>
          <a:noFill/>
        </a:ln>
      </dgm:spPr>
      <dgm:t>
        <a:bodyPr/>
        <a:lstStyle/>
        <a:p>
          <a:endParaRPr lang="en-IN" b="1">
            <a:solidFill>
              <a:srgbClr val="FFFFFF"/>
            </a:solidFill>
          </a:endParaRPr>
        </a:p>
      </dgm:t>
    </dgm:pt>
    <dgm:pt modelId="{788CCC9F-B06E-44E7-A285-ACA631138DC1}">
      <dgm:prSet phldrT="[Text]"/>
      <dgm:spPr>
        <a:solidFill>
          <a:srgbClr val="EAEAEA"/>
        </a:solidFill>
        <a:ln>
          <a:noFill/>
        </a:ln>
      </dgm:spPr>
      <dgm:t>
        <a:bodyPr/>
        <a:lstStyle/>
        <a:p>
          <a:r>
            <a:rPr lang="en-IN" b="1" dirty="0">
              <a:solidFill>
                <a:srgbClr val="FFFFFF"/>
              </a:solidFill>
            </a:rPr>
            <a:t>Data entry</a:t>
          </a:r>
        </a:p>
      </dgm:t>
    </dgm:pt>
    <dgm:pt modelId="{61B0BAD9-6FFA-42C0-8583-25F5F83D6280}" type="parTrans" cxnId="{08DE8434-498C-441D-BE6F-37733AE0F734}">
      <dgm:prSet/>
      <dgm:spPr/>
      <dgm:t>
        <a:bodyPr/>
        <a:lstStyle/>
        <a:p>
          <a:endParaRPr lang="en-IN" b="1"/>
        </a:p>
      </dgm:t>
    </dgm:pt>
    <dgm:pt modelId="{FE2377DA-8069-41D2-9740-CD7BC14153D6}" type="sibTrans" cxnId="{08DE8434-498C-441D-BE6F-37733AE0F734}">
      <dgm:prSet/>
      <dgm:spPr>
        <a:solidFill>
          <a:srgbClr val="EAEAEA"/>
        </a:solidFill>
        <a:ln>
          <a:noFill/>
        </a:ln>
      </dgm:spPr>
      <dgm:t>
        <a:bodyPr/>
        <a:lstStyle/>
        <a:p>
          <a:endParaRPr lang="en-IN" b="1">
            <a:solidFill>
              <a:srgbClr val="FFFFFF"/>
            </a:solidFill>
          </a:endParaRPr>
        </a:p>
      </dgm:t>
    </dgm:pt>
    <dgm:pt modelId="{6CC3FA4B-0E9C-4B27-8D29-FE0590E791A8}">
      <dgm:prSet phldrT="[Text]"/>
      <dgm:spPr>
        <a:solidFill>
          <a:srgbClr val="EAEAEA"/>
        </a:solidFill>
        <a:ln>
          <a:noFill/>
        </a:ln>
      </dgm:spPr>
      <dgm:t>
        <a:bodyPr/>
        <a:lstStyle/>
        <a:p>
          <a:r>
            <a:rPr lang="en-IN" b="1" dirty="0">
              <a:solidFill>
                <a:srgbClr val="FFFFFF"/>
              </a:solidFill>
            </a:rPr>
            <a:t>Data integration</a:t>
          </a:r>
        </a:p>
      </dgm:t>
    </dgm:pt>
    <dgm:pt modelId="{0660AE76-4A74-4D14-B519-596E70047D7A}" type="parTrans" cxnId="{885E53FB-53AF-48D5-B1D9-5948B2A256F3}">
      <dgm:prSet/>
      <dgm:spPr/>
      <dgm:t>
        <a:bodyPr/>
        <a:lstStyle/>
        <a:p>
          <a:endParaRPr lang="en-IN" b="1"/>
        </a:p>
      </dgm:t>
    </dgm:pt>
    <dgm:pt modelId="{A4728C63-9212-490D-BA65-74AC58F0925B}" type="sibTrans" cxnId="{885E53FB-53AF-48D5-B1D9-5948B2A256F3}">
      <dgm:prSet/>
      <dgm:spPr>
        <a:solidFill>
          <a:srgbClr val="EAEAEA"/>
        </a:solidFill>
        <a:ln>
          <a:noFill/>
        </a:ln>
      </dgm:spPr>
      <dgm:t>
        <a:bodyPr/>
        <a:lstStyle/>
        <a:p>
          <a:endParaRPr lang="en-IN" b="1">
            <a:solidFill>
              <a:srgbClr val="FFFFFF"/>
            </a:solidFill>
          </a:endParaRPr>
        </a:p>
      </dgm:t>
    </dgm:pt>
    <dgm:pt modelId="{F56C5BD0-D449-4CE8-945B-40D1EF007961}">
      <dgm:prSet phldrT="[Text]"/>
      <dgm:spPr>
        <a:solidFill>
          <a:srgbClr val="EAEAEA"/>
        </a:solidFill>
        <a:ln>
          <a:noFill/>
        </a:ln>
      </dgm:spPr>
      <dgm:t>
        <a:bodyPr/>
        <a:lstStyle/>
        <a:p>
          <a:r>
            <a:rPr lang="en-IN" b="1" dirty="0">
              <a:solidFill>
                <a:srgbClr val="FFFFFF"/>
              </a:solidFill>
            </a:rPr>
            <a:t>Data Cleaning</a:t>
          </a:r>
        </a:p>
      </dgm:t>
    </dgm:pt>
    <dgm:pt modelId="{5A2FC702-801B-43F8-8BD9-2718C65DA478}" type="parTrans" cxnId="{7B5CB0A1-64DB-4193-8252-6D773CBA8325}">
      <dgm:prSet/>
      <dgm:spPr/>
      <dgm:t>
        <a:bodyPr/>
        <a:lstStyle/>
        <a:p>
          <a:endParaRPr lang="en-IN" b="1"/>
        </a:p>
      </dgm:t>
    </dgm:pt>
    <dgm:pt modelId="{2FFD89AB-F776-4FD7-83A7-3D3015B5C3EC}" type="sibTrans" cxnId="{7B5CB0A1-64DB-4193-8252-6D773CBA8325}">
      <dgm:prSet/>
      <dgm:spPr>
        <a:solidFill>
          <a:srgbClr val="EAEAEA"/>
        </a:solidFill>
        <a:ln>
          <a:noFill/>
        </a:ln>
      </dgm:spPr>
      <dgm:t>
        <a:bodyPr/>
        <a:lstStyle/>
        <a:p>
          <a:endParaRPr lang="en-IN" b="1">
            <a:solidFill>
              <a:srgbClr val="FFFFFF"/>
            </a:solidFill>
          </a:endParaRPr>
        </a:p>
      </dgm:t>
    </dgm:pt>
    <dgm:pt modelId="{D602C1B0-B0F1-41F0-B9A3-3C1E25D83821}">
      <dgm:prSet phldrT="[Text]"/>
      <dgm:spPr>
        <a:solidFill>
          <a:srgbClr val="EAEAEA"/>
        </a:solidFill>
        <a:ln>
          <a:noFill/>
        </a:ln>
      </dgm:spPr>
      <dgm:t>
        <a:bodyPr/>
        <a:lstStyle/>
        <a:p>
          <a:r>
            <a:rPr lang="en-IN" b="1" dirty="0">
              <a:solidFill>
                <a:srgbClr val="FFFFFF"/>
              </a:solidFill>
            </a:rPr>
            <a:t>Data Analysis</a:t>
          </a:r>
        </a:p>
      </dgm:t>
    </dgm:pt>
    <dgm:pt modelId="{77BF9BF4-A07F-431F-B632-FE90B81D08E7}" type="parTrans" cxnId="{0518E637-E207-4C7D-90C8-5FC1769A11E5}">
      <dgm:prSet/>
      <dgm:spPr/>
      <dgm:t>
        <a:bodyPr/>
        <a:lstStyle/>
        <a:p>
          <a:endParaRPr lang="en-IN" b="1"/>
        </a:p>
      </dgm:t>
    </dgm:pt>
    <dgm:pt modelId="{D637849F-4722-47E4-A568-3E427A27958F}" type="sibTrans" cxnId="{0518E637-E207-4C7D-90C8-5FC1769A11E5}">
      <dgm:prSet/>
      <dgm:spPr>
        <a:solidFill>
          <a:srgbClr val="EAEAEA"/>
        </a:solidFill>
        <a:ln>
          <a:noFill/>
        </a:ln>
      </dgm:spPr>
      <dgm:t>
        <a:bodyPr/>
        <a:lstStyle/>
        <a:p>
          <a:endParaRPr lang="en-IN" b="1">
            <a:solidFill>
              <a:srgbClr val="FFFFFF"/>
            </a:solidFill>
          </a:endParaRPr>
        </a:p>
      </dgm:t>
    </dgm:pt>
    <dgm:pt modelId="{96984390-DE82-4B0A-B24C-D5A395329D17}">
      <dgm:prSet phldrT="[Text]"/>
      <dgm:spPr>
        <a:solidFill>
          <a:schemeClr val="accent2"/>
        </a:solidFill>
        <a:ln>
          <a:noFill/>
        </a:ln>
      </dgm:spPr>
      <dgm:t>
        <a:bodyPr/>
        <a:lstStyle/>
        <a:p>
          <a:r>
            <a:rPr lang="en-IN" b="1" dirty="0">
              <a:solidFill>
                <a:schemeClr val="tx1"/>
              </a:solidFill>
            </a:rPr>
            <a:t>Reporting</a:t>
          </a:r>
        </a:p>
      </dgm:t>
    </dgm:pt>
    <dgm:pt modelId="{40868786-C21F-493F-BA4F-45A8ECBE138E}" type="parTrans" cxnId="{DCF4EEB0-964B-4728-B70F-20089A581EEF}">
      <dgm:prSet/>
      <dgm:spPr/>
      <dgm:t>
        <a:bodyPr/>
        <a:lstStyle/>
        <a:p>
          <a:endParaRPr lang="en-IN" b="1"/>
        </a:p>
      </dgm:t>
    </dgm:pt>
    <dgm:pt modelId="{0F616EDD-E78A-4CF6-85E7-FBF798DA21E6}" type="sibTrans" cxnId="{DCF4EEB0-964B-4728-B70F-20089A581EEF}">
      <dgm:prSet/>
      <dgm:spPr>
        <a:solidFill>
          <a:srgbClr val="EAEAEA"/>
        </a:solidFill>
        <a:ln>
          <a:noFill/>
        </a:ln>
      </dgm:spPr>
      <dgm:t>
        <a:bodyPr/>
        <a:lstStyle/>
        <a:p>
          <a:endParaRPr lang="en-IN" b="1">
            <a:solidFill>
              <a:srgbClr val="FFFFFF"/>
            </a:solidFill>
          </a:endParaRPr>
        </a:p>
      </dgm:t>
    </dgm:pt>
    <dgm:pt modelId="{0297E1CC-69B4-4DAC-8D30-F23BBBA960A2}" type="pres">
      <dgm:prSet presAssocID="{B80A76B4-CBF2-4DE6-B901-53C65B0ABCD2}" presName="cycle" presStyleCnt="0">
        <dgm:presLayoutVars>
          <dgm:dir/>
          <dgm:resizeHandles val="exact"/>
        </dgm:presLayoutVars>
      </dgm:prSet>
      <dgm:spPr/>
    </dgm:pt>
    <dgm:pt modelId="{D37968F8-8B0A-43A1-835F-C0736D4A4E35}" type="pres">
      <dgm:prSet presAssocID="{BA6D4B20-23CC-4F6B-9BFF-93A1E64AB933}" presName="node" presStyleLbl="node1" presStyleIdx="0" presStyleCnt="8">
        <dgm:presLayoutVars>
          <dgm:bulletEnabled val="1"/>
        </dgm:presLayoutVars>
      </dgm:prSet>
      <dgm:spPr/>
    </dgm:pt>
    <dgm:pt modelId="{A0BA36B0-D92F-48B8-AD67-593CA3417C91}" type="pres">
      <dgm:prSet presAssocID="{92F0422B-1DA6-4BAC-97CF-45ADC55E4FB2}" presName="sibTrans" presStyleLbl="sibTrans2D1" presStyleIdx="0" presStyleCnt="8"/>
      <dgm:spPr/>
    </dgm:pt>
    <dgm:pt modelId="{7FEE2596-89D1-486C-8622-911FA8AD610C}" type="pres">
      <dgm:prSet presAssocID="{92F0422B-1DA6-4BAC-97CF-45ADC55E4FB2}" presName="connectorText" presStyleLbl="sibTrans2D1" presStyleIdx="0" presStyleCnt="8"/>
      <dgm:spPr/>
    </dgm:pt>
    <dgm:pt modelId="{29611B09-7EE2-4A8C-9C85-D0E661BA90AB}" type="pres">
      <dgm:prSet presAssocID="{6722460C-B707-441C-9366-C8B4713A54C9}" presName="node" presStyleLbl="node1" presStyleIdx="1" presStyleCnt="8">
        <dgm:presLayoutVars>
          <dgm:bulletEnabled val="1"/>
        </dgm:presLayoutVars>
      </dgm:prSet>
      <dgm:spPr/>
    </dgm:pt>
    <dgm:pt modelId="{056098B6-385A-4CFE-A521-696E5F06A729}" type="pres">
      <dgm:prSet presAssocID="{C8A6D244-FB7F-4FD9-AE99-859DE7A25B98}" presName="sibTrans" presStyleLbl="sibTrans2D1" presStyleIdx="1" presStyleCnt="8"/>
      <dgm:spPr/>
    </dgm:pt>
    <dgm:pt modelId="{A4C5170A-2FC6-4679-89F3-23A816C7AD5B}" type="pres">
      <dgm:prSet presAssocID="{C8A6D244-FB7F-4FD9-AE99-859DE7A25B98}" presName="connectorText" presStyleLbl="sibTrans2D1" presStyleIdx="1" presStyleCnt="8"/>
      <dgm:spPr/>
    </dgm:pt>
    <dgm:pt modelId="{7CD1A2E9-A906-4E97-8467-8AED579C8358}" type="pres">
      <dgm:prSet presAssocID="{F3D4BF97-2485-4DB6-9E7C-1F5179C33A19}" presName="node" presStyleLbl="node1" presStyleIdx="2" presStyleCnt="8">
        <dgm:presLayoutVars>
          <dgm:bulletEnabled val="1"/>
        </dgm:presLayoutVars>
      </dgm:prSet>
      <dgm:spPr/>
    </dgm:pt>
    <dgm:pt modelId="{1FEDA837-7A64-474E-A9F3-EE96857D9F50}" type="pres">
      <dgm:prSet presAssocID="{66218ABC-9A49-436F-8ABE-1DDD075563EB}" presName="sibTrans" presStyleLbl="sibTrans2D1" presStyleIdx="2" presStyleCnt="8"/>
      <dgm:spPr/>
    </dgm:pt>
    <dgm:pt modelId="{10F5D870-3A56-41B4-9CDC-DD7EC5DD5824}" type="pres">
      <dgm:prSet presAssocID="{66218ABC-9A49-436F-8ABE-1DDD075563EB}" presName="connectorText" presStyleLbl="sibTrans2D1" presStyleIdx="2" presStyleCnt="8"/>
      <dgm:spPr/>
    </dgm:pt>
    <dgm:pt modelId="{41CD3DDA-A4F2-4D8E-A3B5-712128B9E79E}" type="pres">
      <dgm:prSet presAssocID="{788CCC9F-B06E-44E7-A285-ACA631138DC1}" presName="node" presStyleLbl="node1" presStyleIdx="3" presStyleCnt="8">
        <dgm:presLayoutVars>
          <dgm:bulletEnabled val="1"/>
        </dgm:presLayoutVars>
      </dgm:prSet>
      <dgm:spPr/>
    </dgm:pt>
    <dgm:pt modelId="{8846BB7E-B383-4B16-A2DF-FEB00502A011}" type="pres">
      <dgm:prSet presAssocID="{FE2377DA-8069-41D2-9740-CD7BC14153D6}" presName="sibTrans" presStyleLbl="sibTrans2D1" presStyleIdx="3" presStyleCnt="8"/>
      <dgm:spPr/>
    </dgm:pt>
    <dgm:pt modelId="{325FBF36-CAE4-4D0A-9263-34F2D887E62F}" type="pres">
      <dgm:prSet presAssocID="{FE2377DA-8069-41D2-9740-CD7BC14153D6}" presName="connectorText" presStyleLbl="sibTrans2D1" presStyleIdx="3" presStyleCnt="8"/>
      <dgm:spPr/>
    </dgm:pt>
    <dgm:pt modelId="{7FD587BC-10AE-4319-8584-2BA4E327B0FB}" type="pres">
      <dgm:prSet presAssocID="{6CC3FA4B-0E9C-4B27-8D29-FE0590E791A8}" presName="node" presStyleLbl="node1" presStyleIdx="4" presStyleCnt="8">
        <dgm:presLayoutVars>
          <dgm:bulletEnabled val="1"/>
        </dgm:presLayoutVars>
      </dgm:prSet>
      <dgm:spPr/>
    </dgm:pt>
    <dgm:pt modelId="{6FB8A98B-F033-4B6C-8CEF-A17ACF62063C}" type="pres">
      <dgm:prSet presAssocID="{A4728C63-9212-490D-BA65-74AC58F0925B}" presName="sibTrans" presStyleLbl="sibTrans2D1" presStyleIdx="4" presStyleCnt="8"/>
      <dgm:spPr/>
    </dgm:pt>
    <dgm:pt modelId="{AAAC9683-3A6D-4EC1-9051-817225B20498}" type="pres">
      <dgm:prSet presAssocID="{A4728C63-9212-490D-BA65-74AC58F0925B}" presName="connectorText" presStyleLbl="sibTrans2D1" presStyleIdx="4" presStyleCnt="8"/>
      <dgm:spPr/>
    </dgm:pt>
    <dgm:pt modelId="{60D3E659-17C0-444C-8533-41E95D79A2AA}" type="pres">
      <dgm:prSet presAssocID="{F56C5BD0-D449-4CE8-945B-40D1EF007961}" presName="node" presStyleLbl="node1" presStyleIdx="5" presStyleCnt="8">
        <dgm:presLayoutVars>
          <dgm:bulletEnabled val="1"/>
        </dgm:presLayoutVars>
      </dgm:prSet>
      <dgm:spPr/>
    </dgm:pt>
    <dgm:pt modelId="{80F98E69-CC7D-4C11-8F01-BF3BE952AEE4}" type="pres">
      <dgm:prSet presAssocID="{2FFD89AB-F776-4FD7-83A7-3D3015B5C3EC}" presName="sibTrans" presStyleLbl="sibTrans2D1" presStyleIdx="5" presStyleCnt="8"/>
      <dgm:spPr/>
    </dgm:pt>
    <dgm:pt modelId="{6B447745-CA9B-4657-A16F-ABE3AFBA4027}" type="pres">
      <dgm:prSet presAssocID="{2FFD89AB-F776-4FD7-83A7-3D3015B5C3EC}" presName="connectorText" presStyleLbl="sibTrans2D1" presStyleIdx="5" presStyleCnt="8"/>
      <dgm:spPr/>
    </dgm:pt>
    <dgm:pt modelId="{B1497FD3-BEEB-4339-BDB1-D6B24C343399}" type="pres">
      <dgm:prSet presAssocID="{D602C1B0-B0F1-41F0-B9A3-3C1E25D83821}" presName="node" presStyleLbl="node1" presStyleIdx="6" presStyleCnt="8">
        <dgm:presLayoutVars>
          <dgm:bulletEnabled val="1"/>
        </dgm:presLayoutVars>
      </dgm:prSet>
      <dgm:spPr/>
    </dgm:pt>
    <dgm:pt modelId="{34B5D5BE-8A99-4E11-816C-008A11652728}" type="pres">
      <dgm:prSet presAssocID="{D637849F-4722-47E4-A568-3E427A27958F}" presName="sibTrans" presStyleLbl="sibTrans2D1" presStyleIdx="6" presStyleCnt="8"/>
      <dgm:spPr/>
    </dgm:pt>
    <dgm:pt modelId="{9AF7482A-DE77-470C-A633-8C6FAC6D8D3D}" type="pres">
      <dgm:prSet presAssocID="{D637849F-4722-47E4-A568-3E427A27958F}" presName="connectorText" presStyleLbl="sibTrans2D1" presStyleIdx="6" presStyleCnt="8"/>
      <dgm:spPr/>
    </dgm:pt>
    <dgm:pt modelId="{58A225DB-7810-4451-B294-37C60347E119}" type="pres">
      <dgm:prSet presAssocID="{96984390-DE82-4B0A-B24C-D5A395329D17}" presName="node" presStyleLbl="node1" presStyleIdx="7" presStyleCnt="8">
        <dgm:presLayoutVars>
          <dgm:bulletEnabled val="1"/>
        </dgm:presLayoutVars>
      </dgm:prSet>
      <dgm:spPr/>
    </dgm:pt>
    <dgm:pt modelId="{75837D58-A8BF-4B6F-B642-235ABEBF6690}" type="pres">
      <dgm:prSet presAssocID="{0F616EDD-E78A-4CF6-85E7-FBF798DA21E6}" presName="sibTrans" presStyleLbl="sibTrans2D1" presStyleIdx="7" presStyleCnt="8"/>
      <dgm:spPr/>
    </dgm:pt>
    <dgm:pt modelId="{68EA4974-03CF-4453-94B6-60F71112A477}" type="pres">
      <dgm:prSet presAssocID="{0F616EDD-E78A-4CF6-85E7-FBF798DA21E6}" presName="connectorText" presStyleLbl="sibTrans2D1" presStyleIdx="7" presStyleCnt="8"/>
      <dgm:spPr/>
    </dgm:pt>
  </dgm:ptLst>
  <dgm:cxnLst>
    <dgm:cxn modelId="{5D3ADF01-4CE7-4138-AA71-E4766262474D}" type="presOf" srcId="{A4728C63-9212-490D-BA65-74AC58F0925B}" destId="{AAAC9683-3A6D-4EC1-9051-817225B20498}" srcOrd="1" destOrd="0" presId="urn:microsoft.com/office/officeart/2005/8/layout/cycle2"/>
    <dgm:cxn modelId="{46A77F09-6862-48CF-9AE5-26A0536F6FE2}" type="presOf" srcId="{F56C5BD0-D449-4CE8-945B-40D1EF007961}" destId="{60D3E659-17C0-444C-8533-41E95D79A2AA}" srcOrd="0" destOrd="0" presId="urn:microsoft.com/office/officeart/2005/8/layout/cycle2"/>
    <dgm:cxn modelId="{28090A0D-3A5A-4A5A-80B2-0846EDCA46BA}" type="presOf" srcId="{BA6D4B20-23CC-4F6B-9BFF-93A1E64AB933}" destId="{D37968F8-8B0A-43A1-835F-C0736D4A4E35}" srcOrd="0" destOrd="0" presId="urn:microsoft.com/office/officeart/2005/8/layout/cycle2"/>
    <dgm:cxn modelId="{C0FA8613-9358-431E-8980-AE5490856ACC}" type="presOf" srcId="{F3D4BF97-2485-4DB6-9E7C-1F5179C33A19}" destId="{7CD1A2E9-A906-4E97-8467-8AED579C8358}" srcOrd="0" destOrd="0" presId="urn:microsoft.com/office/officeart/2005/8/layout/cycle2"/>
    <dgm:cxn modelId="{66D36E1B-0F00-4D0E-81EE-DF02762D8009}" type="presOf" srcId="{2FFD89AB-F776-4FD7-83A7-3D3015B5C3EC}" destId="{80F98E69-CC7D-4C11-8F01-BF3BE952AEE4}" srcOrd="0" destOrd="0" presId="urn:microsoft.com/office/officeart/2005/8/layout/cycle2"/>
    <dgm:cxn modelId="{CEF57423-31F5-4045-BE22-722F5C8B478C}" srcId="{B80A76B4-CBF2-4DE6-B901-53C65B0ABCD2}" destId="{BA6D4B20-23CC-4F6B-9BFF-93A1E64AB933}" srcOrd="0" destOrd="0" parTransId="{2BD99A15-F3FC-4524-9471-E565F9B509C5}" sibTransId="{92F0422B-1DA6-4BAC-97CF-45ADC55E4FB2}"/>
    <dgm:cxn modelId="{215C5633-7163-429F-9C0C-9CA4329D23E2}" type="presOf" srcId="{A4728C63-9212-490D-BA65-74AC58F0925B}" destId="{6FB8A98B-F033-4B6C-8CEF-A17ACF62063C}" srcOrd="0" destOrd="0" presId="urn:microsoft.com/office/officeart/2005/8/layout/cycle2"/>
    <dgm:cxn modelId="{08DE8434-498C-441D-BE6F-37733AE0F734}" srcId="{B80A76B4-CBF2-4DE6-B901-53C65B0ABCD2}" destId="{788CCC9F-B06E-44E7-A285-ACA631138DC1}" srcOrd="3" destOrd="0" parTransId="{61B0BAD9-6FFA-42C0-8583-25F5F83D6280}" sibTransId="{FE2377DA-8069-41D2-9740-CD7BC14153D6}"/>
    <dgm:cxn modelId="{0518E637-E207-4C7D-90C8-5FC1769A11E5}" srcId="{B80A76B4-CBF2-4DE6-B901-53C65B0ABCD2}" destId="{D602C1B0-B0F1-41F0-B9A3-3C1E25D83821}" srcOrd="6" destOrd="0" parTransId="{77BF9BF4-A07F-431F-B632-FE90B81D08E7}" sibTransId="{D637849F-4722-47E4-A568-3E427A27958F}"/>
    <dgm:cxn modelId="{F587435C-FF8D-4CCE-84A4-D4CB78CB685E}" type="presOf" srcId="{92F0422B-1DA6-4BAC-97CF-45ADC55E4FB2}" destId="{A0BA36B0-D92F-48B8-AD67-593CA3417C91}" srcOrd="0" destOrd="0" presId="urn:microsoft.com/office/officeart/2005/8/layout/cycle2"/>
    <dgm:cxn modelId="{4EEDB864-6F8C-4A1F-BE85-E5502D25221E}" type="presOf" srcId="{6722460C-B707-441C-9366-C8B4713A54C9}" destId="{29611B09-7EE2-4A8C-9C85-D0E661BA90AB}" srcOrd="0" destOrd="0" presId="urn:microsoft.com/office/officeart/2005/8/layout/cycle2"/>
    <dgm:cxn modelId="{3613E966-1F78-4341-A803-46C3A9937F8E}" type="presOf" srcId="{0F616EDD-E78A-4CF6-85E7-FBF798DA21E6}" destId="{75837D58-A8BF-4B6F-B642-235ABEBF6690}" srcOrd="0" destOrd="0" presId="urn:microsoft.com/office/officeart/2005/8/layout/cycle2"/>
    <dgm:cxn modelId="{27274B4D-B128-4264-985D-1114F4711589}" type="presOf" srcId="{92F0422B-1DA6-4BAC-97CF-45ADC55E4FB2}" destId="{7FEE2596-89D1-486C-8622-911FA8AD610C}" srcOrd="1" destOrd="0" presId="urn:microsoft.com/office/officeart/2005/8/layout/cycle2"/>
    <dgm:cxn modelId="{98850A72-4E37-48ED-AFB7-858B74E729B9}" type="presOf" srcId="{D637849F-4722-47E4-A568-3E427A27958F}" destId="{34B5D5BE-8A99-4E11-816C-008A11652728}" srcOrd="0" destOrd="0" presId="urn:microsoft.com/office/officeart/2005/8/layout/cycle2"/>
    <dgm:cxn modelId="{B9026C56-8087-44F7-8540-36357B74834F}" type="presOf" srcId="{66218ABC-9A49-436F-8ABE-1DDD075563EB}" destId="{10F5D870-3A56-41B4-9CDC-DD7EC5DD5824}" srcOrd="1" destOrd="0" presId="urn:microsoft.com/office/officeart/2005/8/layout/cycle2"/>
    <dgm:cxn modelId="{8F64207C-9662-4D57-B9A8-390C70184764}" type="presOf" srcId="{2FFD89AB-F776-4FD7-83A7-3D3015B5C3EC}" destId="{6B447745-CA9B-4657-A16F-ABE3AFBA4027}" srcOrd="1" destOrd="0" presId="urn:microsoft.com/office/officeart/2005/8/layout/cycle2"/>
    <dgm:cxn modelId="{A7C2AC83-5B25-4BF5-BB7E-2DAE5DE7E315}" type="presOf" srcId="{96984390-DE82-4B0A-B24C-D5A395329D17}" destId="{58A225DB-7810-4451-B294-37C60347E119}" srcOrd="0" destOrd="0" presId="urn:microsoft.com/office/officeart/2005/8/layout/cycle2"/>
    <dgm:cxn modelId="{2DDEC28A-0DFF-477B-9727-FF623E4E4C1C}" type="presOf" srcId="{6CC3FA4B-0E9C-4B27-8D29-FE0590E791A8}" destId="{7FD587BC-10AE-4319-8584-2BA4E327B0FB}" srcOrd="0" destOrd="0" presId="urn:microsoft.com/office/officeart/2005/8/layout/cycle2"/>
    <dgm:cxn modelId="{DC1A938C-5A2D-4274-8BB6-3B00C83B89D7}" type="presOf" srcId="{B80A76B4-CBF2-4DE6-B901-53C65B0ABCD2}" destId="{0297E1CC-69B4-4DAC-8D30-F23BBBA960A2}" srcOrd="0" destOrd="0" presId="urn:microsoft.com/office/officeart/2005/8/layout/cycle2"/>
    <dgm:cxn modelId="{49F6CC8E-CD77-4582-8378-4D688EDDE618}" type="presOf" srcId="{FE2377DA-8069-41D2-9740-CD7BC14153D6}" destId="{8846BB7E-B383-4B16-A2DF-FEB00502A011}" srcOrd="0" destOrd="0" presId="urn:microsoft.com/office/officeart/2005/8/layout/cycle2"/>
    <dgm:cxn modelId="{7B5CB0A1-64DB-4193-8252-6D773CBA8325}" srcId="{B80A76B4-CBF2-4DE6-B901-53C65B0ABCD2}" destId="{F56C5BD0-D449-4CE8-945B-40D1EF007961}" srcOrd="5" destOrd="0" parTransId="{5A2FC702-801B-43F8-8BD9-2718C65DA478}" sibTransId="{2FFD89AB-F776-4FD7-83A7-3D3015B5C3EC}"/>
    <dgm:cxn modelId="{8E1921B0-B19A-454E-AA5C-9B0D4575C089}" type="presOf" srcId="{D637849F-4722-47E4-A568-3E427A27958F}" destId="{9AF7482A-DE77-470C-A633-8C6FAC6D8D3D}" srcOrd="1" destOrd="0" presId="urn:microsoft.com/office/officeart/2005/8/layout/cycle2"/>
    <dgm:cxn modelId="{DCF4EEB0-964B-4728-B70F-20089A581EEF}" srcId="{B80A76B4-CBF2-4DE6-B901-53C65B0ABCD2}" destId="{96984390-DE82-4B0A-B24C-D5A395329D17}" srcOrd="7" destOrd="0" parTransId="{40868786-C21F-493F-BA4F-45A8ECBE138E}" sibTransId="{0F616EDD-E78A-4CF6-85E7-FBF798DA21E6}"/>
    <dgm:cxn modelId="{FEAA33B7-7DE8-4E47-AE67-8EB86DA61F8E}" type="presOf" srcId="{D602C1B0-B0F1-41F0-B9A3-3C1E25D83821}" destId="{B1497FD3-BEEB-4339-BDB1-D6B24C343399}" srcOrd="0" destOrd="0" presId="urn:microsoft.com/office/officeart/2005/8/layout/cycle2"/>
    <dgm:cxn modelId="{730D7CBB-56C6-4945-A495-32849D7DD4C0}" srcId="{B80A76B4-CBF2-4DE6-B901-53C65B0ABCD2}" destId="{6722460C-B707-441C-9366-C8B4713A54C9}" srcOrd="1" destOrd="0" parTransId="{AB75516C-86FD-4360-B1BA-C903A297A209}" sibTransId="{C8A6D244-FB7F-4FD9-AE99-859DE7A25B98}"/>
    <dgm:cxn modelId="{77B3B1BB-8843-4507-AE9A-0A50F04684FB}" type="presOf" srcId="{C8A6D244-FB7F-4FD9-AE99-859DE7A25B98}" destId="{A4C5170A-2FC6-4679-89F3-23A816C7AD5B}" srcOrd="1" destOrd="0" presId="urn:microsoft.com/office/officeart/2005/8/layout/cycle2"/>
    <dgm:cxn modelId="{028746C2-908A-4501-B193-BE02E88173CF}" type="presOf" srcId="{C8A6D244-FB7F-4FD9-AE99-859DE7A25B98}" destId="{056098B6-385A-4CFE-A521-696E5F06A729}" srcOrd="0" destOrd="0" presId="urn:microsoft.com/office/officeart/2005/8/layout/cycle2"/>
    <dgm:cxn modelId="{C36973DD-04CD-4D61-9796-1C5331D7AF6C}" type="presOf" srcId="{66218ABC-9A49-436F-8ABE-1DDD075563EB}" destId="{1FEDA837-7A64-474E-A9F3-EE96857D9F50}" srcOrd="0" destOrd="0" presId="urn:microsoft.com/office/officeart/2005/8/layout/cycle2"/>
    <dgm:cxn modelId="{072559DE-B341-468E-B064-39D7BBD3A509}" type="presOf" srcId="{788CCC9F-B06E-44E7-A285-ACA631138DC1}" destId="{41CD3DDA-A4F2-4D8E-A3B5-712128B9E79E}" srcOrd="0" destOrd="0" presId="urn:microsoft.com/office/officeart/2005/8/layout/cycle2"/>
    <dgm:cxn modelId="{602F52F3-DFD4-496D-9A91-5558433A7639}" type="presOf" srcId="{FE2377DA-8069-41D2-9740-CD7BC14153D6}" destId="{325FBF36-CAE4-4D0A-9263-34F2D887E62F}" srcOrd="1" destOrd="0" presId="urn:microsoft.com/office/officeart/2005/8/layout/cycle2"/>
    <dgm:cxn modelId="{FBA914F6-A669-438A-811B-A223E9C880DA}" type="presOf" srcId="{0F616EDD-E78A-4CF6-85E7-FBF798DA21E6}" destId="{68EA4974-03CF-4453-94B6-60F71112A477}" srcOrd="1" destOrd="0" presId="urn:microsoft.com/office/officeart/2005/8/layout/cycle2"/>
    <dgm:cxn modelId="{B142CBFA-CCF3-4D02-8846-1B87E7ACF500}" srcId="{B80A76B4-CBF2-4DE6-B901-53C65B0ABCD2}" destId="{F3D4BF97-2485-4DB6-9E7C-1F5179C33A19}" srcOrd="2" destOrd="0" parTransId="{A440C9E4-92EC-4319-AFE5-3A2FF26C5013}" sibTransId="{66218ABC-9A49-436F-8ABE-1DDD075563EB}"/>
    <dgm:cxn modelId="{885E53FB-53AF-48D5-B1D9-5948B2A256F3}" srcId="{B80A76B4-CBF2-4DE6-B901-53C65B0ABCD2}" destId="{6CC3FA4B-0E9C-4B27-8D29-FE0590E791A8}" srcOrd="4" destOrd="0" parTransId="{0660AE76-4A74-4D14-B519-596E70047D7A}" sibTransId="{A4728C63-9212-490D-BA65-74AC58F0925B}"/>
    <dgm:cxn modelId="{B5C7ACA5-C147-426C-A0B1-A3C9618A4CF7}" type="presParOf" srcId="{0297E1CC-69B4-4DAC-8D30-F23BBBA960A2}" destId="{D37968F8-8B0A-43A1-835F-C0736D4A4E35}" srcOrd="0" destOrd="0" presId="urn:microsoft.com/office/officeart/2005/8/layout/cycle2"/>
    <dgm:cxn modelId="{5D6511C6-6488-4CEA-BB81-A004D3633B8A}" type="presParOf" srcId="{0297E1CC-69B4-4DAC-8D30-F23BBBA960A2}" destId="{A0BA36B0-D92F-48B8-AD67-593CA3417C91}" srcOrd="1" destOrd="0" presId="urn:microsoft.com/office/officeart/2005/8/layout/cycle2"/>
    <dgm:cxn modelId="{2466B76E-CD1B-4298-B81C-552A608992E3}" type="presParOf" srcId="{A0BA36B0-D92F-48B8-AD67-593CA3417C91}" destId="{7FEE2596-89D1-486C-8622-911FA8AD610C}" srcOrd="0" destOrd="0" presId="urn:microsoft.com/office/officeart/2005/8/layout/cycle2"/>
    <dgm:cxn modelId="{CB4AC07E-769D-4DCF-9103-B31FD51262B2}" type="presParOf" srcId="{0297E1CC-69B4-4DAC-8D30-F23BBBA960A2}" destId="{29611B09-7EE2-4A8C-9C85-D0E661BA90AB}" srcOrd="2" destOrd="0" presId="urn:microsoft.com/office/officeart/2005/8/layout/cycle2"/>
    <dgm:cxn modelId="{28E51959-FD17-43F2-8F6E-E1B0A51A4C66}" type="presParOf" srcId="{0297E1CC-69B4-4DAC-8D30-F23BBBA960A2}" destId="{056098B6-385A-4CFE-A521-696E5F06A729}" srcOrd="3" destOrd="0" presId="urn:microsoft.com/office/officeart/2005/8/layout/cycle2"/>
    <dgm:cxn modelId="{DBD52092-5AB7-43AD-B8B0-24CF09BA179E}" type="presParOf" srcId="{056098B6-385A-4CFE-A521-696E5F06A729}" destId="{A4C5170A-2FC6-4679-89F3-23A816C7AD5B}" srcOrd="0" destOrd="0" presId="urn:microsoft.com/office/officeart/2005/8/layout/cycle2"/>
    <dgm:cxn modelId="{A45422EA-BF28-4F9F-9A37-C9E3B40F272E}" type="presParOf" srcId="{0297E1CC-69B4-4DAC-8D30-F23BBBA960A2}" destId="{7CD1A2E9-A906-4E97-8467-8AED579C8358}" srcOrd="4" destOrd="0" presId="urn:microsoft.com/office/officeart/2005/8/layout/cycle2"/>
    <dgm:cxn modelId="{13F076FA-DCFE-44A1-A731-E019DF071C2D}" type="presParOf" srcId="{0297E1CC-69B4-4DAC-8D30-F23BBBA960A2}" destId="{1FEDA837-7A64-474E-A9F3-EE96857D9F50}" srcOrd="5" destOrd="0" presId="urn:microsoft.com/office/officeart/2005/8/layout/cycle2"/>
    <dgm:cxn modelId="{92759D90-9536-4DA3-AACF-850EEA1EE6EB}" type="presParOf" srcId="{1FEDA837-7A64-474E-A9F3-EE96857D9F50}" destId="{10F5D870-3A56-41B4-9CDC-DD7EC5DD5824}" srcOrd="0" destOrd="0" presId="urn:microsoft.com/office/officeart/2005/8/layout/cycle2"/>
    <dgm:cxn modelId="{686CE3B9-5209-49EB-8E48-E410DC596804}" type="presParOf" srcId="{0297E1CC-69B4-4DAC-8D30-F23BBBA960A2}" destId="{41CD3DDA-A4F2-4D8E-A3B5-712128B9E79E}" srcOrd="6" destOrd="0" presId="urn:microsoft.com/office/officeart/2005/8/layout/cycle2"/>
    <dgm:cxn modelId="{A7704D39-DBD8-45A7-86C3-530FB52B2DBA}" type="presParOf" srcId="{0297E1CC-69B4-4DAC-8D30-F23BBBA960A2}" destId="{8846BB7E-B383-4B16-A2DF-FEB00502A011}" srcOrd="7" destOrd="0" presId="urn:microsoft.com/office/officeart/2005/8/layout/cycle2"/>
    <dgm:cxn modelId="{604FD1D4-14F9-43FA-AEE3-69136905FC36}" type="presParOf" srcId="{8846BB7E-B383-4B16-A2DF-FEB00502A011}" destId="{325FBF36-CAE4-4D0A-9263-34F2D887E62F}" srcOrd="0" destOrd="0" presId="urn:microsoft.com/office/officeart/2005/8/layout/cycle2"/>
    <dgm:cxn modelId="{78DB965A-6B6C-4646-92F9-607098665C28}" type="presParOf" srcId="{0297E1CC-69B4-4DAC-8D30-F23BBBA960A2}" destId="{7FD587BC-10AE-4319-8584-2BA4E327B0FB}" srcOrd="8" destOrd="0" presId="urn:microsoft.com/office/officeart/2005/8/layout/cycle2"/>
    <dgm:cxn modelId="{8B402CF3-29A0-4BF7-BD94-C3EBEF2B619B}" type="presParOf" srcId="{0297E1CC-69B4-4DAC-8D30-F23BBBA960A2}" destId="{6FB8A98B-F033-4B6C-8CEF-A17ACF62063C}" srcOrd="9" destOrd="0" presId="urn:microsoft.com/office/officeart/2005/8/layout/cycle2"/>
    <dgm:cxn modelId="{3B875B73-60C1-48EA-BC4D-BDD4C1B8C3A7}" type="presParOf" srcId="{6FB8A98B-F033-4B6C-8CEF-A17ACF62063C}" destId="{AAAC9683-3A6D-4EC1-9051-817225B20498}" srcOrd="0" destOrd="0" presId="urn:microsoft.com/office/officeart/2005/8/layout/cycle2"/>
    <dgm:cxn modelId="{E456BDDD-528D-4E17-AABA-C702599B5DD1}" type="presParOf" srcId="{0297E1CC-69B4-4DAC-8D30-F23BBBA960A2}" destId="{60D3E659-17C0-444C-8533-41E95D79A2AA}" srcOrd="10" destOrd="0" presId="urn:microsoft.com/office/officeart/2005/8/layout/cycle2"/>
    <dgm:cxn modelId="{3AEA0BAD-764F-4526-B9BA-25475891CB2A}" type="presParOf" srcId="{0297E1CC-69B4-4DAC-8D30-F23BBBA960A2}" destId="{80F98E69-CC7D-4C11-8F01-BF3BE952AEE4}" srcOrd="11" destOrd="0" presId="urn:microsoft.com/office/officeart/2005/8/layout/cycle2"/>
    <dgm:cxn modelId="{7FCBD0B2-6BF4-4C9B-BC92-AE74021B9D8E}" type="presParOf" srcId="{80F98E69-CC7D-4C11-8F01-BF3BE952AEE4}" destId="{6B447745-CA9B-4657-A16F-ABE3AFBA4027}" srcOrd="0" destOrd="0" presId="urn:microsoft.com/office/officeart/2005/8/layout/cycle2"/>
    <dgm:cxn modelId="{187054F3-A805-4B9E-9DD1-6B95BC812A44}" type="presParOf" srcId="{0297E1CC-69B4-4DAC-8D30-F23BBBA960A2}" destId="{B1497FD3-BEEB-4339-BDB1-D6B24C343399}" srcOrd="12" destOrd="0" presId="urn:microsoft.com/office/officeart/2005/8/layout/cycle2"/>
    <dgm:cxn modelId="{F7A8F859-2111-44F6-B088-BA9ADCB7D360}" type="presParOf" srcId="{0297E1CC-69B4-4DAC-8D30-F23BBBA960A2}" destId="{34B5D5BE-8A99-4E11-816C-008A11652728}" srcOrd="13" destOrd="0" presId="urn:microsoft.com/office/officeart/2005/8/layout/cycle2"/>
    <dgm:cxn modelId="{6F906112-09CB-41DE-9FBB-AD6E2551DDFB}" type="presParOf" srcId="{34B5D5BE-8A99-4E11-816C-008A11652728}" destId="{9AF7482A-DE77-470C-A633-8C6FAC6D8D3D}" srcOrd="0" destOrd="0" presId="urn:microsoft.com/office/officeart/2005/8/layout/cycle2"/>
    <dgm:cxn modelId="{6D50E190-3817-4324-8800-61EC72867D09}" type="presParOf" srcId="{0297E1CC-69B4-4DAC-8D30-F23BBBA960A2}" destId="{58A225DB-7810-4451-B294-37C60347E119}" srcOrd="14" destOrd="0" presId="urn:microsoft.com/office/officeart/2005/8/layout/cycle2"/>
    <dgm:cxn modelId="{839362DD-CC01-49F2-89CE-D9B36D834A3D}" type="presParOf" srcId="{0297E1CC-69B4-4DAC-8D30-F23BBBA960A2}" destId="{75837D58-A8BF-4B6F-B642-235ABEBF6690}" srcOrd="15" destOrd="0" presId="urn:microsoft.com/office/officeart/2005/8/layout/cycle2"/>
    <dgm:cxn modelId="{814D930B-3051-4EA4-834D-CEF2BE047422}" type="presParOf" srcId="{75837D58-A8BF-4B6F-B642-235ABEBF6690}" destId="{68EA4974-03CF-4453-94B6-60F71112A47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968F8-8B0A-43A1-835F-C0736D4A4E35}">
      <dsp:nvSpPr>
        <dsp:cNvPr id="0" name=""/>
        <dsp:cNvSpPr/>
      </dsp:nvSpPr>
      <dsp:spPr>
        <a:xfrm>
          <a:off x="2615915" y="1608"/>
          <a:ext cx="1672028" cy="1672028"/>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IN" sz="1700" b="1" kern="1200" dirty="0">
              <a:solidFill>
                <a:srgbClr val="FFFFFF"/>
              </a:solidFill>
            </a:rPr>
            <a:t>Identify E&amp;S objectives / issues</a:t>
          </a:r>
        </a:p>
      </dsp:txBody>
      <dsp:txXfrm>
        <a:off x="2860778" y="246471"/>
        <a:ext cx="1182302" cy="1182302"/>
      </dsp:txXfrm>
    </dsp:sp>
    <dsp:sp modelId="{A0BA36B0-D92F-48B8-AD67-593CA3417C91}">
      <dsp:nvSpPr>
        <dsp:cNvPr id="0" name=""/>
        <dsp:cNvSpPr/>
      </dsp:nvSpPr>
      <dsp:spPr>
        <a:xfrm rot="2160000">
          <a:off x="4235285" y="1286355"/>
          <a:ext cx="445249" cy="56430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b="1" kern="1200"/>
        </a:p>
      </dsp:txBody>
      <dsp:txXfrm>
        <a:off x="4248040" y="1359960"/>
        <a:ext cx="311674" cy="338585"/>
      </dsp:txXfrm>
    </dsp:sp>
    <dsp:sp modelId="{7CD1A2E9-A906-4E97-8467-8AED579C8358}">
      <dsp:nvSpPr>
        <dsp:cNvPr id="0" name=""/>
        <dsp:cNvSpPr/>
      </dsp:nvSpPr>
      <dsp:spPr>
        <a:xfrm>
          <a:off x="4648264" y="1478196"/>
          <a:ext cx="1672028" cy="1672028"/>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IN" sz="1700" b="1" kern="1200" dirty="0"/>
            <a:t>Data collection</a:t>
          </a:r>
        </a:p>
      </dsp:txBody>
      <dsp:txXfrm>
        <a:off x="4893127" y="1723059"/>
        <a:ext cx="1182302" cy="1182302"/>
      </dsp:txXfrm>
    </dsp:sp>
    <dsp:sp modelId="{1FEDA837-7A64-474E-A9F3-EE96857D9F50}">
      <dsp:nvSpPr>
        <dsp:cNvPr id="0" name=""/>
        <dsp:cNvSpPr/>
      </dsp:nvSpPr>
      <dsp:spPr>
        <a:xfrm rot="6480000">
          <a:off x="4877404" y="3214655"/>
          <a:ext cx="445249" cy="564309"/>
        </a:xfrm>
        <a:prstGeom prst="rightArrow">
          <a:avLst>
            <a:gd name="adj1" fmla="val 60000"/>
            <a:gd name="adj2" fmla="val 5000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b="1" kern="1200"/>
        </a:p>
      </dsp:txBody>
      <dsp:txXfrm rot="10800000">
        <a:off x="4964830" y="3263998"/>
        <a:ext cx="311674" cy="338585"/>
      </dsp:txXfrm>
    </dsp:sp>
    <dsp:sp modelId="{41CD3DDA-A4F2-4D8E-A3B5-712128B9E79E}">
      <dsp:nvSpPr>
        <dsp:cNvPr id="0" name=""/>
        <dsp:cNvSpPr/>
      </dsp:nvSpPr>
      <dsp:spPr>
        <a:xfrm>
          <a:off x="3871976" y="3867365"/>
          <a:ext cx="1672028" cy="1672028"/>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IN" sz="1700" b="1" kern="1200" dirty="0"/>
            <a:t>Data entry</a:t>
          </a:r>
        </a:p>
      </dsp:txBody>
      <dsp:txXfrm>
        <a:off x="4116839" y="4112228"/>
        <a:ext cx="1182302" cy="1182302"/>
      </dsp:txXfrm>
    </dsp:sp>
    <dsp:sp modelId="{8846BB7E-B383-4B16-A2DF-FEB00502A011}">
      <dsp:nvSpPr>
        <dsp:cNvPr id="0" name=""/>
        <dsp:cNvSpPr/>
      </dsp:nvSpPr>
      <dsp:spPr>
        <a:xfrm rot="10800000">
          <a:off x="3241906" y="4421225"/>
          <a:ext cx="445249" cy="564309"/>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b="1" kern="1200"/>
        </a:p>
      </dsp:txBody>
      <dsp:txXfrm rot="10800000">
        <a:off x="3375481" y="4534087"/>
        <a:ext cx="311674" cy="338585"/>
      </dsp:txXfrm>
    </dsp:sp>
    <dsp:sp modelId="{B1497FD3-BEEB-4339-BDB1-D6B24C343399}">
      <dsp:nvSpPr>
        <dsp:cNvPr id="0" name=""/>
        <dsp:cNvSpPr/>
      </dsp:nvSpPr>
      <dsp:spPr>
        <a:xfrm>
          <a:off x="1359855" y="3867365"/>
          <a:ext cx="1672028" cy="1672028"/>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IN" sz="1700" b="1" kern="1200" dirty="0"/>
            <a:t>Data </a:t>
          </a:r>
          <a:r>
            <a:rPr lang="pl-PL" sz="1700" b="1" kern="1200" dirty="0" err="1"/>
            <a:t>Cleaning</a:t>
          </a:r>
          <a:r>
            <a:rPr lang="pl-PL" sz="1700" b="1" kern="1200" dirty="0"/>
            <a:t> &amp; </a:t>
          </a:r>
          <a:r>
            <a:rPr lang="en-IN" sz="1700" b="1" kern="1200" dirty="0"/>
            <a:t>Analysis</a:t>
          </a:r>
        </a:p>
      </dsp:txBody>
      <dsp:txXfrm>
        <a:off x="1604718" y="4112228"/>
        <a:ext cx="1182302" cy="1182302"/>
      </dsp:txXfrm>
    </dsp:sp>
    <dsp:sp modelId="{34B5D5BE-8A99-4E11-816C-008A11652728}">
      <dsp:nvSpPr>
        <dsp:cNvPr id="0" name=""/>
        <dsp:cNvSpPr/>
      </dsp:nvSpPr>
      <dsp:spPr>
        <a:xfrm rot="15120000">
          <a:off x="1588994" y="3238625"/>
          <a:ext cx="445249" cy="56430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b="1" kern="1200"/>
        </a:p>
      </dsp:txBody>
      <dsp:txXfrm rot="10800000">
        <a:off x="1676420" y="3415006"/>
        <a:ext cx="311674" cy="338585"/>
      </dsp:txXfrm>
    </dsp:sp>
    <dsp:sp modelId="{58A225DB-7810-4451-B294-37C60347E119}">
      <dsp:nvSpPr>
        <dsp:cNvPr id="0" name=""/>
        <dsp:cNvSpPr/>
      </dsp:nvSpPr>
      <dsp:spPr>
        <a:xfrm>
          <a:off x="583566" y="1478196"/>
          <a:ext cx="1672028" cy="1672028"/>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IN" sz="1700" b="1" kern="1200" dirty="0">
              <a:solidFill>
                <a:srgbClr val="FFFFFF"/>
              </a:solidFill>
            </a:rPr>
            <a:t>Reporting</a:t>
          </a:r>
        </a:p>
      </dsp:txBody>
      <dsp:txXfrm>
        <a:off x="828429" y="1723059"/>
        <a:ext cx="1182302" cy="1182302"/>
      </dsp:txXfrm>
    </dsp:sp>
    <dsp:sp modelId="{75837D58-A8BF-4B6F-B642-235ABEBF6690}">
      <dsp:nvSpPr>
        <dsp:cNvPr id="0" name=""/>
        <dsp:cNvSpPr/>
      </dsp:nvSpPr>
      <dsp:spPr>
        <a:xfrm rot="19440000">
          <a:off x="2202936" y="1301168"/>
          <a:ext cx="445249" cy="564309"/>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b="1" kern="1200"/>
        </a:p>
      </dsp:txBody>
      <dsp:txXfrm>
        <a:off x="2215691" y="1453287"/>
        <a:ext cx="311674" cy="338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968F8-8B0A-43A1-835F-C0736D4A4E35}">
      <dsp:nvSpPr>
        <dsp:cNvPr id="0" name=""/>
        <dsp:cNvSpPr/>
      </dsp:nvSpPr>
      <dsp:spPr>
        <a:xfrm>
          <a:off x="2611803" y="1626"/>
          <a:ext cx="1008811" cy="1008811"/>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Identify E&amp;S objectives / issues</a:t>
          </a:r>
        </a:p>
      </dsp:txBody>
      <dsp:txXfrm>
        <a:off x="2759540" y="149363"/>
        <a:ext cx="713337" cy="713337"/>
      </dsp:txXfrm>
    </dsp:sp>
    <dsp:sp modelId="{A0BA36B0-D92F-48B8-AD67-593CA3417C91}">
      <dsp:nvSpPr>
        <dsp:cNvPr id="0" name=""/>
        <dsp:cNvSpPr/>
      </dsp:nvSpPr>
      <dsp:spPr>
        <a:xfrm rot="1350000">
          <a:off x="3674586" y="62246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3677639" y="675207"/>
        <a:ext cx="187173" cy="204284"/>
      </dsp:txXfrm>
    </dsp:sp>
    <dsp:sp modelId="{29611B09-7EE2-4A8C-9C85-D0E661BA90AB}">
      <dsp:nvSpPr>
        <dsp:cNvPr id="0" name=""/>
        <dsp:cNvSpPr/>
      </dsp:nvSpPr>
      <dsp:spPr>
        <a:xfrm>
          <a:off x="4009931" y="58074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Define data collection method</a:t>
          </a:r>
        </a:p>
      </dsp:txBody>
      <dsp:txXfrm>
        <a:off x="4157668" y="728486"/>
        <a:ext cx="713337" cy="713337"/>
      </dsp:txXfrm>
    </dsp:sp>
    <dsp:sp modelId="{056098B6-385A-4CFE-A521-696E5F06A729}">
      <dsp:nvSpPr>
        <dsp:cNvPr id="0" name=""/>
        <dsp:cNvSpPr/>
      </dsp:nvSpPr>
      <dsp:spPr>
        <a:xfrm rot="4050000">
          <a:off x="4667307" y="160699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4692067" y="1638031"/>
        <a:ext cx="187173" cy="204284"/>
      </dsp:txXfrm>
    </dsp:sp>
    <dsp:sp modelId="{7CD1A2E9-A906-4E97-8467-8AED579C8358}">
      <dsp:nvSpPr>
        <dsp:cNvPr id="0" name=""/>
        <dsp:cNvSpPr/>
      </dsp:nvSpPr>
      <dsp:spPr>
        <a:xfrm>
          <a:off x="4589055" y="1978878"/>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collection</a:t>
          </a:r>
        </a:p>
      </dsp:txBody>
      <dsp:txXfrm>
        <a:off x="4736792" y="2126615"/>
        <a:ext cx="713337" cy="713337"/>
      </dsp:txXfrm>
    </dsp:sp>
    <dsp:sp modelId="{1FEDA837-7A64-474E-A9F3-EE96857D9F50}">
      <dsp:nvSpPr>
        <dsp:cNvPr id="0" name=""/>
        <dsp:cNvSpPr/>
      </dsp:nvSpPr>
      <dsp:spPr>
        <a:xfrm rot="6750000">
          <a:off x="4673099" y="3005119"/>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4728556" y="3036159"/>
        <a:ext cx="187173" cy="204284"/>
      </dsp:txXfrm>
    </dsp:sp>
    <dsp:sp modelId="{41CD3DDA-A4F2-4D8E-A3B5-712128B9E79E}">
      <dsp:nvSpPr>
        <dsp:cNvPr id="0" name=""/>
        <dsp:cNvSpPr/>
      </dsp:nvSpPr>
      <dsp:spPr>
        <a:xfrm>
          <a:off x="4009931" y="337700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entry</a:t>
          </a:r>
        </a:p>
      </dsp:txBody>
      <dsp:txXfrm>
        <a:off x="4157668" y="3524743"/>
        <a:ext cx="713337" cy="713337"/>
      </dsp:txXfrm>
    </dsp:sp>
    <dsp:sp modelId="{8846BB7E-B383-4B16-A2DF-FEB00502A011}">
      <dsp:nvSpPr>
        <dsp:cNvPr id="0" name=""/>
        <dsp:cNvSpPr/>
      </dsp:nvSpPr>
      <dsp:spPr>
        <a:xfrm rot="9450000">
          <a:off x="3688569" y="3997840"/>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3765733" y="4050586"/>
        <a:ext cx="187173" cy="204284"/>
      </dsp:txXfrm>
    </dsp:sp>
    <dsp:sp modelId="{7FD587BC-10AE-4319-8584-2BA4E327B0FB}">
      <dsp:nvSpPr>
        <dsp:cNvPr id="0" name=""/>
        <dsp:cNvSpPr/>
      </dsp:nvSpPr>
      <dsp:spPr>
        <a:xfrm>
          <a:off x="2611803" y="395612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integration</a:t>
          </a:r>
        </a:p>
      </dsp:txBody>
      <dsp:txXfrm>
        <a:off x="2759540" y="4103866"/>
        <a:ext cx="713337" cy="713337"/>
      </dsp:txXfrm>
    </dsp:sp>
    <dsp:sp modelId="{6FB8A98B-F033-4B6C-8CEF-A17ACF62063C}">
      <dsp:nvSpPr>
        <dsp:cNvPr id="0" name=""/>
        <dsp:cNvSpPr/>
      </dsp:nvSpPr>
      <dsp:spPr>
        <a:xfrm rot="12150000">
          <a:off x="2290441" y="400363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2367605" y="4087076"/>
        <a:ext cx="187173" cy="204284"/>
      </dsp:txXfrm>
    </dsp:sp>
    <dsp:sp modelId="{60D3E659-17C0-444C-8533-41E95D79A2AA}">
      <dsp:nvSpPr>
        <dsp:cNvPr id="0" name=""/>
        <dsp:cNvSpPr/>
      </dsp:nvSpPr>
      <dsp:spPr>
        <a:xfrm>
          <a:off x="1213675" y="337700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Cleaning</a:t>
          </a:r>
        </a:p>
      </dsp:txBody>
      <dsp:txXfrm>
        <a:off x="1361412" y="3524743"/>
        <a:ext cx="713337" cy="713337"/>
      </dsp:txXfrm>
    </dsp:sp>
    <dsp:sp modelId="{80F98E69-CC7D-4C11-8F01-BF3BE952AEE4}">
      <dsp:nvSpPr>
        <dsp:cNvPr id="0" name=""/>
        <dsp:cNvSpPr/>
      </dsp:nvSpPr>
      <dsp:spPr>
        <a:xfrm rot="14850000">
          <a:off x="1297720" y="301910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1353177" y="3124252"/>
        <a:ext cx="187173" cy="204284"/>
      </dsp:txXfrm>
    </dsp:sp>
    <dsp:sp modelId="{B1497FD3-BEEB-4339-BDB1-D6B24C343399}">
      <dsp:nvSpPr>
        <dsp:cNvPr id="0" name=""/>
        <dsp:cNvSpPr/>
      </dsp:nvSpPr>
      <dsp:spPr>
        <a:xfrm>
          <a:off x="634551" y="1978878"/>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Analysis</a:t>
          </a:r>
        </a:p>
      </dsp:txBody>
      <dsp:txXfrm>
        <a:off x="782288" y="2126615"/>
        <a:ext cx="713337" cy="713337"/>
      </dsp:txXfrm>
    </dsp:sp>
    <dsp:sp modelId="{34B5D5BE-8A99-4E11-816C-008A11652728}">
      <dsp:nvSpPr>
        <dsp:cNvPr id="0" name=""/>
        <dsp:cNvSpPr/>
      </dsp:nvSpPr>
      <dsp:spPr>
        <a:xfrm rot="17550000">
          <a:off x="1291928" y="1620974"/>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1316688" y="1726124"/>
        <a:ext cx="187173" cy="204284"/>
      </dsp:txXfrm>
    </dsp:sp>
    <dsp:sp modelId="{58A225DB-7810-4451-B294-37C60347E119}">
      <dsp:nvSpPr>
        <dsp:cNvPr id="0" name=""/>
        <dsp:cNvSpPr/>
      </dsp:nvSpPr>
      <dsp:spPr>
        <a:xfrm>
          <a:off x="1213675" y="58074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Reporting</a:t>
          </a:r>
        </a:p>
      </dsp:txBody>
      <dsp:txXfrm>
        <a:off x="1361412" y="728486"/>
        <a:ext cx="713337" cy="713337"/>
      </dsp:txXfrm>
    </dsp:sp>
    <dsp:sp modelId="{75837D58-A8BF-4B6F-B642-235ABEBF6690}">
      <dsp:nvSpPr>
        <dsp:cNvPr id="0" name=""/>
        <dsp:cNvSpPr/>
      </dsp:nvSpPr>
      <dsp:spPr>
        <a:xfrm rot="20250000">
          <a:off x="2276458" y="628253"/>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2279511" y="711697"/>
        <a:ext cx="187173" cy="204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968F8-8B0A-43A1-835F-C0736D4A4E35}">
      <dsp:nvSpPr>
        <dsp:cNvPr id="0" name=""/>
        <dsp:cNvSpPr/>
      </dsp:nvSpPr>
      <dsp:spPr>
        <a:xfrm>
          <a:off x="2611803" y="162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Identify E&amp;S objectives / issues</a:t>
          </a:r>
        </a:p>
      </dsp:txBody>
      <dsp:txXfrm>
        <a:off x="2759540" y="149363"/>
        <a:ext cx="713337" cy="713337"/>
      </dsp:txXfrm>
    </dsp:sp>
    <dsp:sp modelId="{A0BA36B0-D92F-48B8-AD67-593CA3417C91}">
      <dsp:nvSpPr>
        <dsp:cNvPr id="0" name=""/>
        <dsp:cNvSpPr/>
      </dsp:nvSpPr>
      <dsp:spPr>
        <a:xfrm rot="1350000">
          <a:off x="3674586" y="62246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3677639" y="675207"/>
        <a:ext cx="187173" cy="204284"/>
      </dsp:txXfrm>
    </dsp:sp>
    <dsp:sp modelId="{29611B09-7EE2-4A8C-9C85-D0E661BA90AB}">
      <dsp:nvSpPr>
        <dsp:cNvPr id="0" name=""/>
        <dsp:cNvSpPr/>
      </dsp:nvSpPr>
      <dsp:spPr>
        <a:xfrm>
          <a:off x="4009931" y="580749"/>
          <a:ext cx="1008811" cy="1008811"/>
        </a:xfrm>
        <a:prstGeom prst="ellipse">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chemeClr val="tx1"/>
              </a:solidFill>
            </a:rPr>
            <a:t>Define data collection method</a:t>
          </a:r>
        </a:p>
      </dsp:txBody>
      <dsp:txXfrm>
        <a:off x="4157668" y="728486"/>
        <a:ext cx="713337" cy="713337"/>
      </dsp:txXfrm>
    </dsp:sp>
    <dsp:sp modelId="{056098B6-385A-4CFE-A521-696E5F06A729}">
      <dsp:nvSpPr>
        <dsp:cNvPr id="0" name=""/>
        <dsp:cNvSpPr/>
      </dsp:nvSpPr>
      <dsp:spPr>
        <a:xfrm rot="4050000">
          <a:off x="4667307" y="160699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4692067" y="1638031"/>
        <a:ext cx="187173" cy="204284"/>
      </dsp:txXfrm>
    </dsp:sp>
    <dsp:sp modelId="{7CD1A2E9-A906-4E97-8467-8AED579C8358}">
      <dsp:nvSpPr>
        <dsp:cNvPr id="0" name=""/>
        <dsp:cNvSpPr/>
      </dsp:nvSpPr>
      <dsp:spPr>
        <a:xfrm>
          <a:off x="4589055" y="1978878"/>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collection</a:t>
          </a:r>
        </a:p>
      </dsp:txBody>
      <dsp:txXfrm>
        <a:off x="4736792" y="2126615"/>
        <a:ext cx="713337" cy="713337"/>
      </dsp:txXfrm>
    </dsp:sp>
    <dsp:sp modelId="{1FEDA837-7A64-474E-A9F3-EE96857D9F50}">
      <dsp:nvSpPr>
        <dsp:cNvPr id="0" name=""/>
        <dsp:cNvSpPr/>
      </dsp:nvSpPr>
      <dsp:spPr>
        <a:xfrm rot="6750000">
          <a:off x="4673099" y="3005119"/>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4728556" y="3036159"/>
        <a:ext cx="187173" cy="204284"/>
      </dsp:txXfrm>
    </dsp:sp>
    <dsp:sp modelId="{41CD3DDA-A4F2-4D8E-A3B5-712128B9E79E}">
      <dsp:nvSpPr>
        <dsp:cNvPr id="0" name=""/>
        <dsp:cNvSpPr/>
      </dsp:nvSpPr>
      <dsp:spPr>
        <a:xfrm>
          <a:off x="4009931" y="337700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entry</a:t>
          </a:r>
        </a:p>
      </dsp:txBody>
      <dsp:txXfrm>
        <a:off x="4157668" y="3524743"/>
        <a:ext cx="713337" cy="713337"/>
      </dsp:txXfrm>
    </dsp:sp>
    <dsp:sp modelId="{8846BB7E-B383-4B16-A2DF-FEB00502A011}">
      <dsp:nvSpPr>
        <dsp:cNvPr id="0" name=""/>
        <dsp:cNvSpPr/>
      </dsp:nvSpPr>
      <dsp:spPr>
        <a:xfrm rot="9450000">
          <a:off x="3688569" y="3997840"/>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3765733" y="4050586"/>
        <a:ext cx="187173" cy="204284"/>
      </dsp:txXfrm>
    </dsp:sp>
    <dsp:sp modelId="{7FD587BC-10AE-4319-8584-2BA4E327B0FB}">
      <dsp:nvSpPr>
        <dsp:cNvPr id="0" name=""/>
        <dsp:cNvSpPr/>
      </dsp:nvSpPr>
      <dsp:spPr>
        <a:xfrm>
          <a:off x="2611803" y="395612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integration</a:t>
          </a:r>
        </a:p>
      </dsp:txBody>
      <dsp:txXfrm>
        <a:off x="2759540" y="4103866"/>
        <a:ext cx="713337" cy="713337"/>
      </dsp:txXfrm>
    </dsp:sp>
    <dsp:sp modelId="{6FB8A98B-F033-4B6C-8CEF-A17ACF62063C}">
      <dsp:nvSpPr>
        <dsp:cNvPr id="0" name=""/>
        <dsp:cNvSpPr/>
      </dsp:nvSpPr>
      <dsp:spPr>
        <a:xfrm rot="12150000">
          <a:off x="2290441" y="400363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2367605" y="4087076"/>
        <a:ext cx="187173" cy="204284"/>
      </dsp:txXfrm>
    </dsp:sp>
    <dsp:sp modelId="{60D3E659-17C0-444C-8533-41E95D79A2AA}">
      <dsp:nvSpPr>
        <dsp:cNvPr id="0" name=""/>
        <dsp:cNvSpPr/>
      </dsp:nvSpPr>
      <dsp:spPr>
        <a:xfrm>
          <a:off x="1213675" y="337700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Cleaning</a:t>
          </a:r>
        </a:p>
      </dsp:txBody>
      <dsp:txXfrm>
        <a:off x="1361412" y="3524743"/>
        <a:ext cx="713337" cy="713337"/>
      </dsp:txXfrm>
    </dsp:sp>
    <dsp:sp modelId="{80F98E69-CC7D-4C11-8F01-BF3BE952AEE4}">
      <dsp:nvSpPr>
        <dsp:cNvPr id="0" name=""/>
        <dsp:cNvSpPr/>
      </dsp:nvSpPr>
      <dsp:spPr>
        <a:xfrm rot="14850000">
          <a:off x="1297720" y="301910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1353177" y="3124252"/>
        <a:ext cx="187173" cy="204284"/>
      </dsp:txXfrm>
    </dsp:sp>
    <dsp:sp modelId="{B1497FD3-BEEB-4339-BDB1-D6B24C343399}">
      <dsp:nvSpPr>
        <dsp:cNvPr id="0" name=""/>
        <dsp:cNvSpPr/>
      </dsp:nvSpPr>
      <dsp:spPr>
        <a:xfrm>
          <a:off x="634551" y="1978878"/>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Analysis</a:t>
          </a:r>
        </a:p>
      </dsp:txBody>
      <dsp:txXfrm>
        <a:off x="782288" y="2126615"/>
        <a:ext cx="713337" cy="713337"/>
      </dsp:txXfrm>
    </dsp:sp>
    <dsp:sp modelId="{34B5D5BE-8A99-4E11-816C-008A11652728}">
      <dsp:nvSpPr>
        <dsp:cNvPr id="0" name=""/>
        <dsp:cNvSpPr/>
      </dsp:nvSpPr>
      <dsp:spPr>
        <a:xfrm rot="17550000">
          <a:off x="1291928" y="1620974"/>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1316688" y="1726124"/>
        <a:ext cx="187173" cy="204284"/>
      </dsp:txXfrm>
    </dsp:sp>
    <dsp:sp modelId="{58A225DB-7810-4451-B294-37C60347E119}">
      <dsp:nvSpPr>
        <dsp:cNvPr id="0" name=""/>
        <dsp:cNvSpPr/>
      </dsp:nvSpPr>
      <dsp:spPr>
        <a:xfrm>
          <a:off x="1213675" y="58074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Reporting</a:t>
          </a:r>
        </a:p>
      </dsp:txBody>
      <dsp:txXfrm>
        <a:off x="1361412" y="728486"/>
        <a:ext cx="713337" cy="713337"/>
      </dsp:txXfrm>
    </dsp:sp>
    <dsp:sp modelId="{75837D58-A8BF-4B6F-B642-235ABEBF6690}">
      <dsp:nvSpPr>
        <dsp:cNvPr id="0" name=""/>
        <dsp:cNvSpPr/>
      </dsp:nvSpPr>
      <dsp:spPr>
        <a:xfrm rot="20250000">
          <a:off x="2276458" y="628253"/>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2279511" y="711697"/>
        <a:ext cx="187173" cy="204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968F8-8B0A-43A1-835F-C0736D4A4E35}">
      <dsp:nvSpPr>
        <dsp:cNvPr id="0" name=""/>
        <dsp:cNvSpPr/>
      </dsp:nvSpPr>
      <dsp:spPr>
        <a:xfrm>
          <a:off x="2611803" y="162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Identify E&amp;S objectives / issues</a:t>
          </a:r>
        </a:p>
      </dsp:txBody>
      <dsp:txXfrm>
        <a:off x="2759540" y="149363"/>
        <a:ext cx="713337" cy="713337"/>
      </dsp:txXfrm>
    </dsp:sp>
    <dsp:sp modelId="{A0BA36B0-D92F-48B8-AD67-593CA3417C91}">
      <dsp:nvSpPr>
        <dsp:cNvPr id="0" name=""/>
        <dsp:cNvSpPr/>
      </dsp:nvSpPr>
      <dsp:spPr>
        <a:xfrm rot="1350000">
          <a:off x="3674586" y="62246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3677639" y="675207"/>
        <a:ext cx="187173" cy="204284"/>
      </dsp:txXfrm>
    </dsp:sp>
    <dsp:sp modelId="{29611B09-7EE2-4A8C-9C85-D0E661BA90AB}">
      <dsp:nvSpPr>
        <dsp:cNvPr id="0" name=""/>
        <dsp:cNvSpPr/>
      </dsp:nvSpPr>
      <dsp:spPr>
        <a:xfrm>
          <a:off x="4009931" y="58074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Define data collection method</a:t>
          </a:r>
        </a:p>
      </dsp:txBody>
      <dsp:txXfrm>
        <a:off x="4157668" y="728486"/>
        <a:ext cx="713337" cy="713337"/>
      </dsp:txXfrm>
    </dsp:sp>
    <dsp:sp modelId="{056098B6-385A-4CFE-A521-696E5F06A729}">
      <dsp:nvSpPr>
        <dsp:cNvPr id="0" name=""/>
        <dsp:cNvSpPr/>
      </dsp:nvSpPr>
      <dsp:spPr>
        <a:xfrm rot="4050000">
          <a:off x="4667307" y="160699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4692067" y="1638031"/>
        <a:ext cx="187173" cy="204284"/>
      </dsp:txXfrm>
    </dsp:sp>
    <dsp:sp modelId="{7CD1A2E9-A906-4E97-8467-8AED579C8358}">
      <dsp:nvSpPr>
        <dsp:cNvPr id="0" name=""/>
        <dsp:cNvSpPr/>
      </dsp:nvSpPr>
      <dsp:spPr>
        <a:xfrm>
          <a:off x="4589055" y="1978878"/>
          <a:ext cx="1008811" cy="1008811"/>
        </a:xfrm>
        <a:prstGeom prst="ellipse">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chemeClr val="tx1"/>
              </a:solidFill>
            </a:rPr>
            <a:t>Data collection</a:t>
          </a:r>
        </a:p>
      </dsp:txBody>
      <dsp:txXfrm>
        <a:off x="4736792" y="2126615"/>
        <a:ext cx="713337" cy="713337"/>
      </dsp:txXfrm>
    </dsp:sp>
    <dsp:sp modelId="{1FEDA837-7A64-474E-A9F3-EE96857D9F50}">
      <dsp:nvSpPr>
        <dsp:cNvPr id="0" name=""/>
        <dsp:cNvSpPr/>
      </dsp:nvSpPr>
      <dsp:spPr>
        <a:xfrm rot="6750000">
          <a:off x="4673099" y="3005119"/>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4728556" y="3036159"/>
        <a:ext cx="187173" cy="204284"/>
      </dsp:txXfrm>
    </dsp:sp>
    <dsp:sp modelId="{41CD3DDA-A4F2-4D8E-A3B5-712128B9E79E}">
      <dsp:nvSpPr>
        <dsp:cNvPr id="0" name=""/>
        <dsp:cNvSpPr/>
      </dsp:nvSpPr>
      <dsp:spPr>
        <a:xfrm>
          <a:off x="4009931" y="337700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entry</a:t>
          </a:r>
        </a:p>
      </dsp:txBody>
      <dsp:txXfrm>
        <a:off x="4157668" y="3524743"/>
        <a:ext cx="713337" cy="713337"/>
      </dsp:txXfrm>
    </dsp:sp>
    <dsp:sp modelId="{8846BB7E-B383-4B16-A2DF-FEB00502A011}">
      <dsp:nvSpPr>
        <dsp:cNvPr id="0" name=""/>
        <dsp:cNvSpPr/>
      </dsp:nvSpPr>
      <dsp:spPr>
        <a:xfrm rot="9450000">
          <a:off x="3688569" y="3997840"/>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3765733" y="4050586"/>
        <a:ext cx="187173" cy="204284"/>
      </dsp:txXfrm>
    </dsp:sp>
    <dsp:sp modelId="{7FD587BC-10AE-4319-8584-2BA4E327B0FB}">
      <dsp:nvSpPr>
        <dsp:cNvPr id="0" name=""/>
        <dsp:cNvSpPr/>
      </dsp:nvSpPr>
      <dsp:spPr>
        <a:xfrm>
          <a:off x="2611803" y="395612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integration</a:t>
          </a:r>
        </a:p>
      </dsp:txBody>
      <dsp:txXfrm>
        <a:off x="2759540" y="4103866"/>
        <a:ext cx="713337" cy="713337"/>
      </dsp:txXfrm>
    </dsp:sp>
    <dsp:sp modelId="{6FB8A98B-F033-4B6C-8CEF-A17ACF62063C}">
      <dsp:nvSpPr>
        <dsp:cNvPr id="0" name=""/>
        <dsp:cNvSpPr/>
      </dsp:nvSpPr>
      <dsp:spPr>
        <a:xfrm rot="12150000">
          <a:off x="2290441" y="400363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2367605" y="4087076"/>
        <a:ext cx="187173" cy="204284"/>
      </dsp:txXfrm>
    </dsp:sp>
    <dsp:sp modelId="{60D3E659-17C0-444C-8533-41E95D79A2AA}">
      <dsp:nvSpPr>
        <dsp:cNvPr id="0" name=""/>
        <dsp:cNvSpPr/>
      </dsp:nvSpPr>
      <dsp:spPr>
        <a:xfrm>
          <a:off x="1213675" y="337700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Cleaning</a:t>
          </a:r>
        </a:p>
      </dsp:txBody>
      <dsp:txXfrm>
        <a:off x="1361412" y="3524743"/>
        <a:ext cx="713337" cy="713337"/>
      </dsp:txXfrm>
    </dsp:sp>
    <dsp:sp modelId="{80F98E69-CC7D-4C11-8F01-BF3BE952AEE4}">
      <dsp:nvSpPr>
        <dsp:cNvPr id="0" name=""/>
        <dsp:cNvSpPr/>
      </dsp:nvSpPr>
      <dsp:spPr>
        <a:xfrm rot="14850000">
          <a:off x="1297720" y="301910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1353177" y="3124252"/>
        <a:ext cx="187173" cy="204284"/>
      </dsp:txXfrm>
    </dsp:sp>
    <dsp:sp modelId="{B1497FD3-BEEB-4339-BDB1-D6B24C343399}">
      <dsp:nvSpPr>
        <dsp:cNvPr id="0" name=""/>
        <dsp:cNvSpPr/>
      </dsp:nvSpPr>
      <dsp:spPr>
        <a:xfrm>
          <a:off x="634551" y="1978878"/>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Analysis</a:t>
          </a:r>
        </a:p>
      </dsp:txBody>
      <dsp:txXfrm>
        <a:off x="782288" y="2126615"/>
        <a:ext cx="713337" cy="713337"/>
      </dsp:txXfrm>
    </dsp:sp>
    <dsp:sp modelId="{34B5D5BE-8A99-4E11-816C-008A11652728}">
      <dsp:nvSpPr>
        <dsp:cNvPr id="0" name=""/>
        <dsp:cNvSpPr/>
      </dsp:nvSpPr>
      <dsp:spPr>
        <a:xfrm rot="17550000">
          <a:off x="1291928" y="1620974"/>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1316688" y="1726124"/>
        <a:ext cx="187173" cy="204284"/>
      </dsp:txXfrm>
    </dsp:sp>
    <dsp:sp modelId="{58A225DB-7810-4451-B294-37C60347E119}">
      <dsp:nvSpPr>
        <dsp:cNvPr id="0" name=""/>
        <dsp:cNvSpPr/>
      </dsp:nvSpPr>
      <dsp:spPr>
        <a:xfrm>
          <a:off x="1213675" y="58074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Reporting</a:t>
          </a:r>
        </a:p>
      </dsp:txBody>
      <dsp:txXfrm>
        <a:off x="1361412" y="728486"/>
        <a:ext cx="713337" cy="713337"/>
      </dsp:txXfrm>
    </dsp:sp>
    <dsp:sp modelId="{75837D58-A8BF-4B6F-B642-235ABEBF6690}">
      <dsp:nvSpPr>
        <dsp:cNvPr id="0" name=""/>
        <dsp:cNvSpPr/>
      </dsp:nvSpPr>
      <dsp:spPr>
        <a:xfrm rot="20250000">
          <a:off x="2276458" y="628253"/>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2279511" y="711697"/>
        <a:ext cx="187173" cy="204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968F8-8B0A-43A1-835F-C0736D4A4E35}">
      <dsp:nvSpPr>
        <dsp:cNvPr id="0" name=""/>
        <dsp:cNvSpPr/>
      </dsp:nvSpPr>
      <dsp:spPr>
        <a:xfrm>
          <a:off x="2611803" y="162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Identify E&amp;S objectives / issues</a:t>
          </a:r>
        </a:p>
      </dsp:txBody>
      <dsp:txXfrm>
        <a:off x="2759540" y="149363"/>
        <a:ext cx="713337" cy="713337"/>
      </dsp:txXfrm>
    </dsp:sp>
    <dsp:sp modelId="{A0BA36B0-D92F-48B8-AD67-593CA3417C91}">
      <dsp:nvSpPr>
        <dsp:cNvPr id="0" name=""/>
        <dsp:cNvSpPr/>
      </dsp:nvSpPr>
      <dsp:spPr>
        <a:xfrm rot="1350000">
          <a:off x="3674586" y="62246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3677639" y="675207"/>
        <a:ext cx="187173" cy="204284"/>
      </dsp:txXfrm>
    </dsp:sp>
    <dsp:sp modelId="{29611B09-7EE2-4A8C-9C85-D0E661BA90AB}">
      <dsp:nvSpPr>
        <dsp:cNvPr id="0" name=""/>
        <dsp:cNvSpPr/>
      </dsp:nvSpPr>
      <dsp:spPr>
        <a:xfrm>
          <a:off x="4009931" y="58074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Define data collection method</a:t>
          </a:r>
        </a:p>
      </dsp:txBody>
      <dsp:txXfrm>
        <a:off x="4157668" y="728486"/>
        <a:ext cx="713337" cy="713337"/>
      </dsp:txXfrm>
    </dsp:sp>
    <dsp:sp modelId="{056098B6-385A-4CFE-A521-696E5F06A729}">
      <dsp:nvSpPr>
        <dsp:cNvPr id="0" name=""/>
        <dsp:cNvSpPr/>
      </dsp:nvSpPr>
      <dsp:spPr>
        <a:xfrm rot="4050000">
          <a:off x="4667307" y="160699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4692067" y="1638031"/>
        <a:ext cx="187173" cy="204284"/>
      </dsp:txXfrm>
    </dsp:sp>
    <dsp:sp modelId="{7CD1A2E9-A906-4E97-8467-8AED579C8358}">
      <dsp:nvSpPr>
        <dsp:cNvPr id="0" name=""/>
        <dsp:cNvSpPr/>
      </dsp:nvSpPr>
      <dsp:spPr>
        <a:xfrm>
          <a:off x="4589055" y="1978878"/>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collection</a:t>
          </a:r>
        </a:p>
      </dsp:txBody>
      <dsp:txXfrm>
        <a:off x="4736792" y="2126615"/>
        <a:ext cx="713337" cy="713337"/>
      </dsp:txXfrm>
    </dsp:sp>
    <dsp:sp modelId="{1FEDA837-7A64-474E-A9F3-EE96857D9F50}">
      <dsp:nvSpPr>
        <dsp:cNvPr id="0" name=""/>
        <dsp:cNvSpPr/>
      </dsp:nvSpPr>
      <dsp:spPr>
        <a:xfrm rot="6750000">
          <a:off x="4673099" y="3005119"/>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4728556" y="3036159"/>
        <a:ext cx="187173" cy="204284"/>
      </dsp:txXfrm>
    </dsp:sp>
    <dsp:sp modelId="{41CD3DDA-A4F2-4D8E-A3B5-712128B9E79E}">
      <dsp:nvSpPr>
        <dsp:cNvPr id="0" name=""/>
        <dsp:cNvSpPr/>
      </dsp:nvSpPr>
      <dsp:spPr>
        <a:xfrm>
          <a:off x="4009931" y="3377006"/>
          <a:ext cx="1008811" cy="1008811"/>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chemeClr val="tx1"/>
              </a:solidFill>
            </a:rPr>
            <a:t>Data entry</a:t>
          </a:r>
        </a:p>
      </dsp:txBody>
      <dsp:txXfrm>
        <a:off x="4157668" y="3524743"/>
        <a:ext cx="713337" cy="713337"/>
      </dsp:txXfrm>
    </dsp:sp>
    <dsp:sp modelId="{8846BB7E-B383-4B16-A2DF-FEB00502A011}">
      <dsp:nvSpPr>
        <dsp:cNvPr id="0" name=""/>
        <dsp:cNvSpPr/>
      </dsp:nvSpPr>
      <dsp:spPr>
        <a:xfrm rot="9450000">
          <a:off x="3688569" y="3997840"/>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3765733" y="4050586"/>
        <a:ext cx="187173" cy="204284"/>
      </dsp:txXfrm>
    </dsp:sp>
    <dsp:sp modelId="{7FD587BC-10AE-4319-8584-2BA4E327B0FB}">
      <dsp:nvSpPr>
        <dsp:cNvPr id="0" name=""/>
        <dsp:cNvSpPr/>
      </dsp:nvSpPr>
      <dsp:spPr>
        <a:xfrm>
          <a:off x="2611803" y="395612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integration</a:t>
          </a:r>
        </a:p>
      </dsp:txBody>
      <dsp:txXfrm>
        <a:off x="2759540" y="4103866"/>
        <a:ext cx="713337" cy="713337"/>
      </dsp:txXfrm>
    </dsp:sp>
    <dsp:sp modelId="{6FB8A98B-F033-4B6C-8CEF-A17ACF62063C}">
      <dsp:nvSpPr>
        <dsp:cNvPr id="0" name=""/>
        <dsp:cNvSpPr/>
      </dsp:nvSpPr>
      <dsp:spPr>
        <a:xfrm rot="12150000">
          <a:off x="2290441" y="400363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2367605" y="4087076"/>
        <a:ext cx="187173" cy="204284"/>
      </dsp:txXfrm>
    </dsp:sp>
    <dsp:sp modelId="{60D3E659-17C0-444C-8533-41E95D79A2AA}">
      <dsp:nvSpPr>
        <dsp:cNvPr id="0" name=""/>
        <dsp:cNvSpPr/>
      </dsp:nvSpPr>
      <dsp:spPr>
        <a:xfrm>
          <a:off x="1213675" y="337700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Cleaning</a:t>
          </a:r>
        </a:p>
      </dsp:txBody>
      <dsp:txXfrm>
        <a:off x="1361412" y="3524743"/>
        <a:ext cx="713337" cy="713337"/>
      </dsp:txXfrm>
    </dsp:sp>
    <dsp:sp modelId="{80F98E69-CC7D-4C11-8F01-BF3BE952AEE4}">
      <dsp:nvSpPr>
        <dsp:cNvPr id="0" name=""/>
        <dsp:cNvSpPr/>
      </dsp:nvSpPr>
      <dsp:spPr>
        <a:xfrm rot="14850000">
          <a:off x="1297720" y="301910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1353177" y="3124252"/>
        <a:ext cx="187173" cy="204284"/>
      </dsp:txXfrm>
    </dsp:sp>
    <dsp:sp modelId="{B1497FD3-BEEB-4339-BDB1-D6B24C343399}">
      <dsp:nvSpPr>
        <dsp:cNvPr id="0" name=""/>
        <dsp:cNvSpPr/>
      </dsp:nvSpPr>
      <dsp:spPr>
        <a:xfrm>
          <a:off x="634551" y="1978878"/>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Analysis</a:t>
          </a:r>
        </a:p>
      </dsp:txBody>
      <dsp:txXfrm>
        <a:off x="782288" y="2126615"/>
        <a:ext cx="713337" cy="713337"/>
      </dsp:txXfrm>
    </dsp:sp>
    <dsp:sp modelId="{34B5D5BE-8A99-4E11-816C-008A11652728}">
      <dsp:nvSpPr>
        <dsp:cNvPr id="0" name=""/>
        <dsp:cNvSpPr/>
      </dsp:nvSpPr>
      <dsp:spPr>
        <a:xfrm rot="17550000">
          <a:off x="1291928" y="1620974"/>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1316688" y="1726124"/>
        <a:ext cx="187173" cy="204284"/>
      </dsp:txXfrm>
    </dsp:sp>
    <dsp:sp modelId="{58A225DB-7810-4451-B294-37C60347E119}">
      <dsp:nvSpPr>
        <dsp:cNvPr id="0" name=""/>
        <dsp:cNvSpPr/>
      </dsp:nvSpPr>
      <dsp:spPr>
        <a:xfrm>
          <a:off x="1213675" y="58074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Reporting</a:t>
          </a:r>
        </a:p>
      </dsp:txBody>
      <dsp:txXfrm>
        <a:off x="1361412" y="728486"/>
        <a:ext cx="713337" cy="713337"/>
      </dsp:txXfrm>
    </dsp:sp>
    <dsp:sp modelId="{75837D58-A8BF-4B6F-B642-235ABEBF6690}">
      <dsp:nvSpPr>
        <dsp:cNvPr id="0" name=""/>
        <dsp:cNvSpPr/>
      </dsp:nvSpPr>
      <dsp:spPr>
        <a:xfrm rot="20250000">
          <a:off x="2276458" y="628253"/>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2279511" y="711697"/>
        <a:ext cx="187173" cy="2042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968F8-8B0A-43A1-835F-C0736D4A4E35}">
      <dsp:nvSpPr>
        <dsp:cNvPr id="0" name=""/>
        <dsp:cNvSpPr/>
      </dsp:nvSpPr>
      <dsp:spPr>
        <a:xfrm>
          <a:off x="2611803" y="162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Identify E&amp;S objectives / issues</a:t>
          </a:r>
        </a:p>
      </dsp:txBody>
      <dsp:txXfrm>
        <a:off x="2759540" y="149363"/>
        <a:ext cx="713337" cy="713337"/>
      </dsp:txXfrm>
    </dsp:sp>
    <dsp:sp modelId="{A0BA36B0-D92F-48B8-AD67-593CA3417C91}">
      <dsp:nvSpPr>
        <dsp:cNvPr id="0" name=""/>
        <dsp:cNvSpPr/>
      </dsp:nvSpPr>
      <dsp:spPr>
        <a:xfrm rot="1350000">
          <a:off x="3674586" y="62246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3677639" y="675207"/>
        <a:ext cx="187173" cy="204284"/>
      </dsp:txXfrm>
    </dsp:sp>
    <dsp:sp modelId="{29611B09-7EE2-4A8C-9C85-D0E661BA90AB}">
      <dsp:nvSpPr>
        <dsp:cNvPr id="0" name=""/>
        <dsp:cNvSpPr/>
      </dsp:nvSpPr>
      <dsp:spPr>
        <a:xfrm>
          <a:off x="4009931" y="58074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Define data collection method</a:t>
          </a:r>
        </a:p>
      </dsp:txBody>
      <dsp:txXfrm>
        <a:off x="4157668" y="728486"/>
        <a:ext cx="713337" cy="713337"/>
      </dsp:txXfrm>
    </dsp:sp>
    <dsp:sp modelId="{056098B6-385A-4CFE-A521-696E5F06A729}">
      <dsp:nvSpPr>
        <dsp:cNvPr id="0" name=""/>
        <dsp:cNvSpPr/>
      </dsp:nvSpPr>
      <dsp:spPr>
        <a:xfrm rot="4050000">
          <a:off x="4667307" y="160699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4692067" y="1638031"/>
        <a:ext cx="187173" cy="204284"/>
      </dsp:txXfrm>
    </dsp:sp>
    <dsp:sp modelId="{7CD1A2E9-A906-4E97-8467-8AED579C8358}">
      <dsp:nvSpPr>
        <dsp:cNvPr id="0" name=""/>
        <dsp:cNvSpPr/>
      </dsp:nvSpPr>
      <dsp:spPr>
        <a:xfrm>
          <a:off x="4589055" y="1978878"/>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collection</a:t>
          </a:r>
        </a:p>
      </dsp:txBody>
      <dsp:txXfrm>
        <a:off x="4736792" y="2126615"/>
        <a:ext cx="713337" cy="713337"/>
      </dsp:txXfrm>
    </dsp:sp>
    <dsp:sp modelId="{1FEDA837-7A64-474E-A9F3-EE96857D9F50}">
      <dsp:nvSpPr>
        <dsp:cNvPr id="0" name=""/>
        <dsp:cNvSpPr/>
      </dsp:nvSpPr>
      <dsp:spPr>
        <a:xfrm rot="6750000">
          <a:off x="4673099" y="3005119"/>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4728556" y="3036159"/>
        <a:ext cx="187173" cy="204284"/>
      </dsp:txXfrm>
    </dsp:sp>
    <dsp:sp modelId="{41CD3DDA-A4F2-4D8E-A3B5-712128B9E79E}">
      <dsp:nvSpPr>
        <dsp:cNvPr id="0" name=""/>
        <dsp:cNvSpPr/>
      </dsp:nvSpPr>
      <dsp:spPr>
        <a:xfrm>
          <a:off x="4009931" y="337700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entry</a:t>
          </a:r>
        </a:p>
      </dsp:txBody>
      <dsp:txXfrm>
        <a:off x="4157668" y="3524743"/>
        <a:ext cx="713337" cy="713337"/>
      </dsp:txXfrm>
    </dsp:sp>
    <dsp:sp modelId="{8846BB7E-B383-4B16-A2DF-FEB00502A011}">
      <dsp:nvSpPr>
        <dsp:cNvPr id="0" name=""/>
        <dsp:cNvSpPr/>
      </dsp:nvSpPr>
      <dsp:spPr>
        <a:xfrm rot="9450000">
          <a:off x="3688569" y="3997840"/>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3765733" y="4050586"/>
        <a:ext cx="187173" cy="204284"/>
      </dsp:txXfrm>
    </dsp:sp>
    <dsp:sp modelId="{7FD587BC-10AE-4319-8584-2BA4E327B0FB}">
      <dsp:nvSpPr>
        <dsp:cNvPr id="0" name=""/>
        <dsp:cNvSpPr/>
      </dsp:nvSpPr>
      <dsp:spPr>
        <a:xfrm>
          <a:off x="2611803" y="3956129"/>
          <a:ext cx="1008811" cy="1008811"/>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chemeClr val="tx1"/>
              </a:solidFill>
            </a:rPr>
            <a:t>Data integration</a:t>
          </a:r>
        </a:p>
      </dsp:txBody>
      <dsp:txXfrm>
        <a:off x="2759540" y="4103866"/>
        <a:ext cx="713337" cy="713337"/>
      </dsp:txXfrm>
    </dsp:sp>
    <dsp:sp modelId="{6FB8A98B-F033-4B6C-8CEF-A17ACF62063C}">
      <dsp:nvSpPr>
        <dsp:cNvPr id="0" name=""/>
        <dsp:cNvSpPr/>
      </dsp:nvSpPr>
      <dsp:spPr>
        <a:xfrm rot="12150000">
          <a:off x="2290441" y="400363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2367605" y="4087076"/>
        <a:ext cx="187173" cy="204284"/>
      </dsp:txXfrm>
    </dsp:sp>
    <dsp:sp modelId="{60D3E659-17C0-444C-8533-41E95D79A2AA}">
      <dsp:nvSpPr>
        <dsp:cNvPr id="0" name=""/>
        <dsp:cNvSpPr/>
      </dsp:nvSpPr>
      <dsp:spPr>
        <a:xfrm>
          <a:off x="1213675" y="337700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Cleaning</a:t>
          </a:r>
        </a:p>
      </dsp:txBody>
      <dsp:txXfrm>
        <a:off x="1361412" y="3524743"/>
        <a:ext cx="713337" cy="713337"/>
      </dsp:txXfrm>
    </dsp:sp>
    <dsp:sp modelId="{80F98E69-CC7D-4C11-8F01-BF3BE952AEE4}">
      <dsp:nvSpPr>
        <dsp:cNvPr id="0" name=""/>
        <dsp:cNvSpPr/>
      </dsp:nvSpPr>
      <dsp:spPr>
        <a:xfrm rot="14850000">
          <a:off x="1297720" y="301910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1353177" y="3124252"/>
        <a:ext cx="187173" cy="204284"/>
      </dsp:txXfrm>
    </dsp:sp>
    <dsp:sp modelId="{B1497FD3-BEEB-4339-BDB1-D6B24C343399}">
      <dsp:nvSpPr>
        <dsp:cNvPr id="0" name=""/>
        <dsp:cNvSpPr/>
      </dsp:nvSpPr>
      <dsp:spPr>
        <a:xfrm>
          <a:off x="634551" y="1978878"/>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Analysis</a:t>
          </a:r>
        </a:p>
      </dsp:txBody>
      <dsp:txXfrm>
        <a:off x="782288" y="2126615"/>
        <a:ext cx="713337" cy="713337"/>
      </dsp:txXfrm>
    </dsp:sp>
    <dsp:sp modelId="{34B5D5BE-8A99-4E11-816C-008A11652728}">
      <dsp:nvSpPr>
        <dsp:cNvPr id="0" name=""/>
        <dsp:cNvSpPr/>
      </dsp:nvSpPr>
      <dsp:spPr>
        <a:xfrm rot="17550000">
          <a:off x="1291928" y="1620974"/>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1316688" y="1726124"/>
        <a:ext cx="187173" cy="204284"/>
      </dsp:txXfrm>
    </dsp:sp>
    <dsp:sp modelId="{58A225DB-7810-4451-B294-37C60347E119}">
      <dsp:nvSpPr>
        <dsp:cNvPr id="0" name=""/>
        <dsp:cNvSpPr/>
      </dsp:nvSpPr>
      <dsp:spPr>
        <a:xfrm>
          <a:off x="1213675" y="58074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Reporting</a:t>
          </a:r>
        </a:p>
      </dsp:txBody>
      <dsp:txXfrm>
        <a:off x="1361412" y="728486"/>
        <a:ext cx="713337" cy="713337"/>
      </dsp:txXfrm>
    </dsp:sp>
    <dsp:sp modelId="{75837D58-A8BF-4B6F-B642-235ABEBF6690}">
      <dsp:nvSpPr>
        <dsp:cNvPr id="0" name=""/>
        <dsp:cNvSpPr/>
      </dsp:nvSpPr>
      <dsp:spPr>
        <a:xfrm rot="20250000">
          <a:off x="2276458" y="628253"/>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2279511" y="711697"/>
        <a:ext cx="187173" cy="2042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968F8-8B0A-43A1-835F-C0736D4A4E35}">
      <dsp:nvSpPr>
        <dsp:cNvPr id="0" name=""/>
        <dsp:cNvSpPr/>
      </dsp:nvSpPr>
      <dsp:spPr>
        <a:xfrm>
          <a:off x="2611803" y="162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Identify E&amp;S objectives / issues</a:t>
          </a:r>
        </a:p>
      </dsp:txBody>
      <dsp:txXfrm>
        <a:off x="2759540" y="149363"/>
        <a:ext cx="713337" cy="713337"/>
      </dsp:txXfrm>
    </dsp:sp>
    <dsp:sp modelId="{A0BA36B0-D92F-48B8-AD67-593CA3417C91}">
      <dsp:nvSpPr>
        <dsp:cNvPr id="0" name=""/>
        <dsp:cNvSpPr/>
      </dsp:nvSpPr>
      <dsp:spPr>
        <a:xfrm rot="1350000">
          <a:off x="3674586" y="62246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3677639" y="675207"/>
        <a:ext cx="187173" cy="204284"/>
      </dsp:txXfrm>
    </dsp:sp>
    <dsp:sp modelId="{29611B09-7EE2-4A8C-9C85-D0E661BA90AB}">
      <dsp:nvSpPr>
        <dsp:cNvPr id="0" name=""/>
        <dsp:cNvSpPr/>
      </dsp:nvSpPr>
      <dsp:spPr>
        <a:xfrm>
          <a:off x="4009931" y="58074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Define data collection method</a:t>
          </a:r>
        </a:p>
      </dsp:txBody>
      <dsp:txXfrm>
        <a:off x="4157668" y="728486"/>
        <a:ext cx="713337" cy="713337"/>
      </dsp:txXfrm>
    </dsp:sp>
    <dsp:sp modelId="{056098B6-385A-4CFE-A521-696E5F06A729}">
      <dsp:nvSpPr>
        <dsp:cNvPr id="0" name=""/>
        <dsp:cNvSpPr/>
      </dsp:nvSpPr>
      <dsp:spPr>
        <a:xfrm rot="4050000">
          <a:off x="4667307" y="160699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4692067" y="1638031"/>
        <a:ext cx="187173" cy="204284"/>
      </dsp:txXfrm>
    </dsp:sp>
    <dsp:sp modelId="{7CD1A2E9-A906-4E97-8467-8AED579C8358}">
      <dsp:nvSpPr>
        <dsp:cNvPr id="0" name=""/>
        <dsp:cNvSpPr/>
      </dsp:nvSpPr>
      <dsp:spPr>
        <a:xfrm>
          <a:off x="4589055" y="1978878"/>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collection</a:t>
          </a:r>
        </a:p>
      </dsp:txBody>
      <dsp:txXfrm>
        <a:off x="4736792" y="2126615"/>
        <a:ext cx="713337" cy="713337"/>
      </dsp:txXfrm>
    </dsp:sp>
    <dsp:sp modelId="{1FEDA837-7A64-474E-A9F3-EE96857D9F50}">
      <dsp:nvSpPr>
        <dsp:cNvPr id="0" name=""/>
        <dsp:cNvSpPr/>
      </dsp:nvSpPr>
      <dsp:spPr>
        <a:xfrm rot="6750000">
          <a:off x="4673099" y="3005119"/>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4728556" y="3036159"/>
        <a:ext cx="187173" cy="204284"/>
      </dsp:txXfrm>
    </dsp:sp>
    <dsp:sp modelId="{41CD3DDA-A4F2-4D8E-A3B5-712128B9E79E}">
      <dsp:nvSpPr>
        <dsp:cNvPr id="0" name=""/>
        <dsp:cNvSpPr/>
      </dsp:nvSpPr>
      <dsp:spPr>
        <a:xfrm>
          <a:off x="4009931" y="337700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entry</a:t>
          </a:r>
        </a:p>
      </dsp:txBody>
      <dsp:txXfrm>
        <a:off x="4157668" y="3524743"/>
        <a:ext cx="713337" cy="713337"/>
      </dsp:txXfrm>
    </dsp:sp>
    <dsp:sp modelId="{8846BB7E-B383-4B16-A2DF-FEB00502A011}">
      <dsp:nvSpPr>
        <dsp:cNvPr id="0" name=""/>
        <dsp:cNvSpPr/>
      </dsp:nvSpPr>
      <dsp:spPr>
        <a:xfrm rot="9450000">
          <a:off x="3688569" y="3997840"/>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3765733" y="4050586"/>
        <a:ext cx="187173" cy="204284"/>
      </dsp:txXfrm>
    </dsp:sp>
    <dsp:sp modelId="{7FD587BC-10AE-4319-8584-2BA4E327B0FB}">
      <dsp:nvSpPr>
        <dsp:cNvPr id="0" name=""/>
        <dsp:cNvSpPr/>
      </dsp:nvSpPr>
      <dsp:spPr>
        <a:xfrm>
          <a:off x="2611803" y="395612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integration</a:t>
          </a:r>
        </a:p>
      </dsp:txBody>
      <dsp:txXfrm>
        <a:off x="2759540" y="4103866"/>
        <a:ext cx="713337" cy="713337"/>
      </dsp:txXfrm>
    </dsp:sp>
    <dsp:sp modelId="{6FB8A98B-F033-4B6C-8CEF-A17ACF62063C}">
      <dsp:nvSpPr>
        <dsp:cNvPr id="0" name=""/>
        <dsp:cNvSpPr/>
      </dsp:nvSpPr>
      <dsp:spPr>
        <a:xfrm rot="12150000">
          <a:off x="2290441" y="400363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2367605" y="4087076"/>
        <a:ext cx="187173" cy="204284"/>
      </dsp:txXfrm>
    </dsp:sp>
    <dsp:sp modelId="{60D3E659-17C0-444C-8533-41E95D79A2AA}">
      <dsp:nvSpPr>
        <dsp:cNvPr id="0" name=""/>
        <dsp:cNvSpPr/>
      </dsp:nvSpPr>
      <dsp:spPr>
        <a:xfrm>
          <a:off x="1213675" y="3377006"/>
          <a:ext cx="1008811" cy="1008811"/>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chemeClr val="tx1"/>
              </a:solidFill>
            </a:rPr>
            <a:t>Data Cleaning</a:t>
          </a:r>
        </a:p>
      </dsp:txBody>
      <dsp:txXfrm>
        <a:off x="1361412" y="3524743"/>
        <a:ext cx="713337" cy="713337"/>
      </dsp:txXfrm>
    </dsp:sp>
    <dsp:sp modelId="{80F98E69-CC7D-4C11-8F01-BF3BE952AEE4}">
      <dsp:nvSpPr>
        <dsp:cNvPr id="0" name=""/>
        <dsp:cNvSpPr/>
      </dsp:nvSpPr>
      <dsp:spPr>
        <a:xfrm rot="14850000">
          <a:off x="1297720" y="301910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1353177" y="3124252"/>
        <a:ext cx="187173" cy="204284"/>
      </dsp:txXfrm>
    </dsp:sp>
    <dsp:sp modelId="{B1497FD3-BEEB-4339-BDB1-D6B24C343399}">
      <dsp:nvSpPr>
        <dsp:cNvPr id="0" name=""/>
        <dsp:cNvSpPr/>
      </dsp:nvSpPr>
      <dsp:spPr>
        <a:xfrm>
          <a:off x="634551" y="1978878"/>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Analysis</a:t>
          </a:r>
        </a:p>
      </dsp:txBody>
      <dsp:txXfrm>
        <a:off x="782288" y="2126615"/>
        <a:ext cx="713337" cy="713337"/>
      </dsp:txXfrm>
    </dsp:sp>
    <dsp:sp modelId="{34B5D5BE-8A99-4E11-816C-008A11652728}">
      <dsp:nvSpPr>
        <dsp:cNvPr id="0" name=""/>
        <dsp:cNvSpPr/>
      </dsp:nvSpPr>
      <dsp:spPr>
        <a:xfrm rot="17550000">
          <a:off x="1291928" y="1620974"/>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1316688" y="1726124"/>
        <a:ext cx="187173" cy="204284"/>
      </dsp:txXfrm>
    </dsp:sp>
    <dsp:sp modelId="{58A225DB-7810-4451-B294-37C60347E119}">
      <dsp:nvSpPr>
        <dsp:cNvPr id="0" name=""/>
        <dsp:cNvSpPr/>
      </dsp:nvSpPr>
      <dsp:spPr>
        <a:xfrm>
          <a:off x="1213675" y="58074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Reporting</a:t>
          </a:r>
        </a:p>
      </dsp:txBody>
      <dsp:txXfrm>
        <a:off x="1361412" y="728486"/>
        <a:ext cx="713337" cy="713337"/>
      </dsp:txXfrm>
    </dsp:sp>
    <dsp:sp modelId="{75837D58-A8BF-4B6F-B642-235ABEBF6690}">
      <dsp:nvSpPr>
        <dsp:cNvPr id="0" name=""/>
        <dsp:cNvSpPr/>
      </dsp:nvSpPr>
      <dsp:spPr>
        <a:xfrm rot="20250000">
          <a:off x="2276458" y="628253"/>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2279511" y="711697"/>
        <a:ext cx="187173" cy="2042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968F8-8B0A-43A1-835F-C0736D4A4E35}">
      <dsp:nvSpPr>
        <dsp:cNvPr id="0" name=""/>
        <dsp:cNvSpPr/>
      </dsp:nvSpPr>
      <dsp:spPr>
        <a:xfrm>
          <a:off x="2611803" y="162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Identify E&amp;S objectives / issues</a:t>
          </a:r>
        </a:p>
      </dsp:txBody>
      <dsp:txXfrm>
        <a:off x="2759540" y="149363"/>
        <a:ext cx="713337" cy="713337"/>
      </dsp:txXfrm>
    </dsp:sp>
    <dsp:sp modelId="{A0BA36B0-D92F-48B8-AD67-593CA3417C91}">
      <dsp:nvSpPr>
        <dsp:cNvPr id="0" name=""/>
        <dsp:cNvSpPr/>
      </dsp:nvSpPr>
      <dsp:spPr>
        <a:xfrm rot="1350000">
          <a:off x="3674586" y="62246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3677639" y="675207"/>
        <a:ext cx="187173" cy="204284"/>
      </dsp:txXfrm>
    </dsp:sp>
    <dsp:sp modelId="{29611B09-7EE2-4A8C-9C85-D0E661BA90AB}">
      <dsp:nvSpPr>
        <dsp:cNvPr id="0" name=""/>
        <dsp:cNvSpPr/>
      </dsp:nvSpPr>
      <dsp:spPr>
        <a:xfrm>
          <a:off x="4009931" y="58074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Define data collection method</a:t>
          </a:r>
        </a:p>
      </dsp:txBody>
      <dsp:txXfrm>
        <a:off x="4157668" y="728486"/>
        <a:ext cx="713337" cy="713337"/>
      </dsp:txXfrm>
    </dsp:sp>
    <dsp:sp modelId="{056098B6-385A-4CFE-A521-696E5F06A729}">
      <dsp:nvSpPr>
        <dsp:cNvPr id="0" name=""/>
        <dsp:cNvSpPr/>
      </dsp:nvSpPr>
      <dsp:spPr>
        <a:xfrm rot="4050000">
          <a:off x="4667307" y="160699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4692067" y="1638031"/>
        <a:ext cx="187173" cy="204284"/>
      </dsp:txXfrm>
    </dsp:sp>
    <dsp:sp modelId="{7CD1A2E9-A906-4E97-8467-8AED579C8358}">
      <dsp:nvSpPr>
        <dsp:cNvPr id="0" name=""/>
        <dsp:cNvSpPr/>
      </dsp:nvSpPr>
      <dsp:spPr>
        <a:xfrm>
          <a:off x="4589055" y="1978878"/>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collection</a:t>
          </a:r>
        </a:p>
      </dsp:txBody>
      <dsp:txXfrm>
        <a:off x="4736792" y="2126615"/>
        <a:ext cx="713337" cy="713337"/>
      </dsp:txXfrm>
    </dsp:sp>
    <dsp:sp modelId="{1FEDA837-7A64-474E-A9F3-EE96857D9F50}">
      <dsp:nvSpPr>
        <dsp:cNvPr id="0" name=""/>
        <dsp:cNvSpPr/>
      </dsp:nvSpPr>
      <dsp:spPr>
        <a:xfrm rot="6750000">
          <a:off x="4673099" y="3005119"/>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4728556" y="3036159"/>
        <a:ext cx="187173" cy="204284"/>
      </dsp:txXfrm>
    </dsp:sp>
    <dsp:sp modelId="{41CD3DDA-A4F2-4D8E-A3B5-712128B9E79E}">
      <dsp:nvSpPr>
        <dsp:cNvPr id="0" name=""/>
        <dsp:cNvSpPr/>
      </dsp:nvSpPr>
      <dsp:spPr>
        <a:xfrm>
          <a:off x="4009931" y="337700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entry</a:t>
          </a:r>
        </a:p>
      </dsp:txBody>
      <dsp:txXfrm>
        <a:off x="4157668" y="3524743"/>
        <a:ext cx="713337" cy="713337"/>
      </dsp:txXfrm>
    </dsp:sp>
    <dsp:sp modelId="{8846BB7E-B383-4B16-A2DF-FEB00502A011}">
      <dsp:nvSpPr>
        <dsp:cNvPr id="0" name=""/>
        <dsp:cNvSpPr/>
      </dsp:nvSpPr>
      <dsp:spPr>
        <a:xfrm rot="9450000">
          <a:off x="3688569" y="3997840"/>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3765733" y="4050586"/>
        <a:ext cx="187173" cy="204284"/>
      </dsp:txXfrm>
    </dsp:sp>
    <dsp:sp modelId="{7FD587BC-10AE-4319-8584-2BA4E327B0FB}">
      <dsp:nvSpPr>
        <dsp:cNvPr id="0" name=""/>
        <dsp:cNvSpPr/>
      </dsp:nvSpPr>
      <dsp:spPr>
        <a:xfrm>
          <a:off x="2611803" y="395612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integration</a:t>
          </a:r>
        </a:p>
      </dsp:txBody>
      <dsp:txXfrm>
        <a:off x="2759540" y="4103866"/>
        <a:ext cx="713337" cy="713337"/>
      </dsp:txXfrm>
    </dsp:sp>
    <dsp:sp modelId="{6FB8A98B-F033-4B6C-8CEF-A17ACF62063C}">
      <dsp:nvSpPr>
        <dsp:cNvPr id="0" name=""/>
        <dsp:cNvSpPr/>
      </dsp:nvSpPr>
      <dsp:spPr>
        <a:xfrm rot="12150000">
          <a:off x="2290441" y="400363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2367605" y="4087076"/>
        <a:ext cx="187173" cy="204284"/>
      </dsp:txXfrm>
    </dsp:sp>
    <dsp:sp modelId="{60D3E659-17C0-444C-8533-41E95D79A2AA}">
      <dsp:nvSpPr>
        <dsp:cNvPr id="0" name=""/>
        <dsp:cNvSpPr/>
      </dsp:nvSpPr>
      <dsp:spPr>
        <a:xfrm>
          <a:off x="1213675" y="337700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Cleaning</a:t>
          </a:r>
        </a:p>
      </dsp:txBody>
      <dsp:txXfrm>
        <a:off x="1361412" y="3524743"/>
        <a:ext cx="713337" cy="713337"/>
      </dsp:txXfrm>
    </dsp:sp>
    <dsp:sp modelId="{80F98E69-CC7D-4C11-8F01-BF3BE952AEE4}">
      <dsp:nvSpPr>
        <dsp:cNvPr id="0" name=""/>
        <dsp:cNvSpPr/>
      </dsp:nvSpPr>
      <dsp:spPr>
        <a:xfrm rot="14850000">
          <a:off x="1297720" y="301910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1353177" y="3124252"/>
        <a:ext cx="187173" cy="204284"/>
      </dsp:txXfrm>
    </dsp:sp>
    <dsp:sp modelId="{B1497FD3-BEEB-4339-BDB1-D6B24C343399}">
      <dsp:nvSpPr>
        <dsp:cNvPr id="0" name=""/>
        <dsp:cNvSpPr/>
      </dsp:nvSpPr>
      <dsp:spPr>
        <a:xfrm>
          <a:off x="634551" y="1978878"/>
          <a:ext cx="1008811" cy="1008811"/>
        </a:xfrm>
        <a:prstGeom prst="ellipse">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chemeClr val="tx1"/>
              </a:solidFill>
            </a:rPr>
            <a:t>Data Analysis</a:t>
          </a:r>
        </a:p>
      </dsp:txBody>
      <dsp:txXfrm>
        <a:off x="782288" y="2126615"/>
        <a:ext cx="713337" cy="713337"/>
      </dsp:txXfrm>
    </dsp:sp>
    <dsp:sp modelId="{34B5D5BE-8A99-4E11-816C-008A11652728}">
      <dsp:nvSpPr>
        <dsp:cNvPr id="0" name=""/>
        <dsp:cNvSpPr/>
      </dsp:nvSpPr>
      <dsp:spPr>
        <a:xfrm rot="17550000">
          <a:off x="1291928" y="1620974"/>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1316688" y="1726124"/>
        <a:ext cx="187173" cy="204284"/>
      </dsp:txXfrm>
    </dsp:sp>
    <dsp:sp modelId="{58A225DB-7810-4451-B294-37C60347E119}">
      <dsp:nvSpPr>
        <dsp:cNvPr id="0" name=""/>
        <dsp:cNvSpPr/>
      </dsp:nvSpPr>
      <dsp:spPr>
        <a:xfrm>
          <a:off x="1213675" y="58074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Reporting</a:t>
          </a:r>
        </a:p>
      </dsp:txBody>
      <dsp:txXfrm>
        <a:off x="1361412" y="728486"/>
        <a:ext cx="713337" cy="713337"/>
      </dsp:txXfrm>
    </dsp:sp>
    <dsp:sp modelId="{75837D58-A8BF-4B6F-B642-235ABEBF6690}">
      <dsp:nvSpPr>
        <dsp:cNvPr id="0" name=""/>
        <dsp:cNvSpPr/>
      </dsp:nvSpPr>
      <dsp:spPr>
        <a:xfrm rot="20250000">
          <a:off x="2276458" y="628253"/>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2279511" y="711697"/>
        <a:ext cx="187173" cy="2042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968F8-8B0A-43A1-835F-C0736D4A4E35}">
      <dsp:nvSpPr>
        <dsp:cNvPr id="0" name=""/>
        <dsp:cNvSpPr/>
      </dsp:nvSpPr>
      <dsp:spPr>
        <a:xfrm>
          <a:off x="2611803" y="162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Identify E&amp;S objectives / issues</a:t>
          </a:r>
        </a:p>
      </dsp:txBody>
      <dsp:txXfrm>
        <a:off x="2759540" y="149363"/>
        <a:ext cx="713337" cy="713337"/>
      </dsp:txXfrm>
    </dsp:sp>
    <dsp:sp modelId="{A0BA36B0-D92F-48B8-AD67-593CA3417C91}">
      <dsp:nvSpPr>
        <dsp:cNvPr id="0" name=""/>
        <dsp:cNvSpPr/>
      </dsp:nvSpPr>
      <dsp:spPr>
        <a:xfrm rot="1350000">
          <a:off x="3674586" y="62246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3677639" y="675207"/>
        <a:ext cx="187173" cy="204284"/>
      </dsp:txXfrm>
    </dsp:sp>
    <dsp:sp modelId="{29611B09-7EE2-4A8C-9C85-D0E661BA90AB}">
      <dsp:nvSpPr>
        <dsp:cNvPr id="0" name=""/>
        <dsp:cNvSpPr/>
      </dsp:nvSpPr>
      <dsp:spPr>
        <a:xfrm>
          <a:off x="4009931" y="58074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Define data collection method</a:t>
          </a:r>
        </a:p>
      </dsp:txBody>
      <dsp:txXfrm>
        <a:off x="4157668" y="728486"/>
        <a:ext cx="713337" cy="713337"/>
      </dsp:txXfrm>
    </dsp:sp>
    <dsp:sp modelId="{056098B6-385A-4CFE-A521-696E5F06A729}">
      <dsp:nvSpPr>
        <dsp:cNvPr id="0" name=""/>
        <dsp:cNvSpPr/>
      </dsp:nvSpPr>
      <dsp:spPr>
        <a:xfrm rot="4050000">
          <a:off x="4667307" y="1606991"/>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4692067" y="1638031"/>
        <a:ext cx="187173" cy="204284"/>
      </dsp:txXfrm>
    </dsp:sp>
    <dsp:sp modelId="{7CD1A2E9-A906-4E97-8467-8AED579C8358}">
      <dsp:nvSpPr>
        <dsp:cNvPr id="0" name=""/>
        <dsp:cNvSpPr/>
      </dsp:nvSpPr>
      <dsp:spPr>
        <a:xfrm>
          <a:off x="4589055" y="1978878"/>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collection</a:t>
          </a:r>
        </a:p>
      </dsp:txBody>
      <dsp:txXfrm>
        <a:off x="4736792" y="2126615"/>
        <a:ext cx="713337" cy="713337"/>
      </dsp:txXfrm>
    </dsp:sp>
    <dsp:sp modelId="{1FEDA837-7A64-474E-A9F3-EE96857D9F50}">
      <dsp:nvSpPr>
        <dsp:cNvPr id="0" name=""/>
        <dsp:cNvSpPr/>
      </dsp:nvSpPr>
      <dsp:spPr>
        <a:xfrm rot="6750000">
          <a:off x="4673099" y="3005119"/>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4728556" y="3036159"/>
        <a:ext cx="187173" cy="204284"/>
      </dsp:txXfrm>
    </dsp:sp>
    <dsp:sp modelId="{41CD3DDA-A4F2-4D8E-A3B5-712128B9E79E}">
      <dsp:nvSpPr>
        <dsp:cNvPr id="0" name=""/>
        <dsp:cNvSpPr/>
      </dsp:nvSpPr>
      <dsp:spPr>
        <a:xfrm>
          <a:off x="4009931" y="337700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entry</a:t>
          </a:r>
        </a:p>
      </dsp:txBody>
      <dsp:txXfrm>
        <a:off x="4157668" y="3524743"/>
        <a:ext cx="713337" cy="713337"/>
      </dsp:txXfrm>
    </dsp:sp>
    <dsp:sp modelId="{8846BB7E-B383-4B16-A2DF-FEB00502A011}">
      <dsp:nvSpPr>
        <dsp:cNvPr id="0" name=""/>
        <dsp:cNvSpPr/>
      </dsp:nvSpPr>
      <dsp:spPr>
        <a:xfrm rot="9450000">
          <a:off x="3688569" y="3997840"/>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3765733" y="4050586"/>
        <a:ext cx="187173" cy="204284"/>
      </dsp:txXfrm>
    </dsp:sp>
    <dsp:sp modelId="{7FD587BC-10AE-4319-8584-2BA4E327B0FB}">
      <dsp:nvSpPr>
        <dsp:cNvPr id="0" name=""/>
        <dsp:cNvSpPr/>
      </dsp:nvSpPr>
      <dsp:spPr>
        <a:xfrm>
          <a:off x="2611803" y="3956129"/>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integration</a:t>
          </a:r>
        </a:p>
      </dsp:txBody>
      <dsp:txXfrm>
        <a:off x="2759540" y="4103866"/>
        <a:ext cx="713337" cy="713337"/>
      </dsp:txXfrm>
    </dsp:sp>
    <dsp:sp modelId="{6FB8A98B-F033-4B6C-8CEF-A17ACF62063C}">
      <dsp:nvSpPr>
        <dsp:cNvPr id="0" name=""/>
        <dsp:cNvSpPr/>
      </dsp:nvSpPr>
      <dsp:spPr>
        <a:xfrm rot="12150000">
          <a:off x="2290441" y="400363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2367605" y="4087076"/>
        <a:ext cx="187173" cy="204284"/>
      </dsp:txXfrm>
    </dsp:sp>
    <dsp:sp modelId="{60D3E659-17C0-444C-8533-41E95D79A2AA}">
      <dsp:nvSpPr>
        <dsp:cNvPr id="0" name=""/>
        <dsp:cNvSpPr/>
      </dsp:nvSpPr>
      <dsp:spPr>
        <a:xfrm>
          <a:off x="1213675" y="3377006"/>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Cleaning</a:t>
          </a:r>
        </a:p>
      </dsp:txBody>
      <dsp:txXfrm>
        <a:off x="1361412" y="3524743"/>
        <a:ext cx="713337" cy="713337"/>
      </dsp:txXfrm>
    </dsp:sp>
    <dsp:sp modelId="{80F98E69-CC7D-4C11-8F01-BF3BE952AEE4}">
      <dsp:nvSpPr>
        <dsp:cNvPr id="0" name=""/>
        <dsp:cNvSpPr/>
      </dsp:nvSpPr>
      <dsp:spPr>
        <a:xfrm rot="14850000">
          <a:off x="1297720" y="3019102"/>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rot="10800000">
        <a:off x="1353177" y="3124252"/>
        <a:ext cx="187173" cy="204284"/>
      </dsp:txXfrm>
    </dsp:sp>
    <dsp:sp modelId="{B1497FD3-BEEB-4339-BDB1-D6B24C343399}">
      <dsp:nvSpPr>
        <dsp:cNvPr id="0" name=""/>
        <dsp:cNvSpPr/>
      </dsp:nvSpPr>
      <dsp:spPr>
        <a:xfrm>
          <a:off x="634551" y="1978878"/>
          <a:ext cx="1008811" cy="1008811"/>
        </a:xfrm>
        <a:prstGeom prst="ellipse">
          <a:avLst/>
        </a:prstGeom>
        <a:solidFill>
          <a:srgbClr val="EAEAE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rgbClr val="FFFFFF"/>
              </a:solidFill>
            </a:rPr>
            <a:t>Data Analysis</a:t>
          </a:r>
        </a:p>
      </dsp:txBody>
      <dsp:txXfrm>
        <a:off x="782288" y="2126615"/>
        <a:ext cx="713337" cy="713337"/>
      </dsp:txXfrm>
    </dsp:sp>
    <dsp:sp modelId="{34B5D5BE-8A99-4E11-816C-008A11652728}">
      <dsp:nvSpPr>
        <dsp:cNvPr id="0" name=""/>
        <dsp:cNvSpPr/>
      </dsp:nvSpPr>
      <dsp:spPr>
        <a:xfrm rot="17550000">
          <a:off x="1291928" y="1620974"/>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1316688" y="1726124"/>
        <a:ext cx="187173" cy="204284"/>
      </dsp:txXfrm>
    </dsp:sp>
    <dsp:sp modelId="{58A225DB-7810-4451-B294-37C60347E119}">
      <dsp:nvSpPr>
        <dsp:cNvPr id="0" name=""/>
        <dsp:cNvSpPr/>
      </dsp:nvSpPr>
      <dsp:spPr>
        <a:xfrm>
          <a:off x="1213675" y="580749"/>
          <a:ext cx="1008811" cy="1008811"/>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IN" sz="900" b="1" kern="1200" dirty="0">
              <a:solidFill>
                <a:schemeClr val="tx1"/>
              </a:solidFill>
            </a:rPr>
            <a:t>Reporting</a:t>
          </a:r>
        </a:p>
      </dsp:txBody>
      <dsp:txXfrm>
        <a:off x="1361412" y="728486"/>
        <a:ext cx="713337" cy="713337"/>
      </dsp:txXfrm>
    </dsp:sp>
    <dsp:sp modelId="{75837D58-A8BF-4B6F-B642-235ABEBF6690}">
      <dsp:nvSpPr>
        <dsp:cNvPr id="0" name=""/>
        <dsp:cNvSpPr/>
      </dsp:nvSpPr>
      <dsp:spPr>
        <a:xfrm rot="20250000">
          <a:off x="2276458" y="628253"/>
          <a:ext cx="267390" cy="340474"/>
        </a:xfrm>
        <a:prstGeom prst="rightArrow">
          <a:avLst>
            <a:gd name="adj1" fmla="val 60000"/>
            <a:gd name="adj2" fmla="val 50000"/>
          </a:avLst>
        </a:prstGeom>
        <a:solidFill>
          <a:srgbClr val="EAEAE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b="1" kern="1200">
            <a:solidFill>
              <a:srgbClr val="FFFFFF"/>
            </a:solidFill>
          </a:endParaRPr>
        </a:p>
      </dsp:txBody>
      <dsp:txXfrm>
        <a:off x="2279511" y="711697"/>
        <a:ext cx="187173" cy="20428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2932C4-580E-4C0B-80F3-295B409B07BE}" type="datetimeFigureOut">
              <a:rPr lang="fr-FR" smtClean="0"/>
              <a:pPr/>
              <a:t>03/10/2023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E9860-0B9D-4DA3-AC4A-387ED2FE3EA2}" type="slidenum">
              <a:rPr lang="fr-FR" smtClean="0"/>
              <a:pPr/>
              <a:t>‹N°›</a:t>
            </a:fld>
            <a:endParaRPr lang="fr-FR"/>
          </a:p>
        </p:txBody>
      </p:sp>
    </p:spTree>
    <p:extLst>
      <p:ext uri="{BB962C8B-B14F-4D97-AF65-F5344CB8AC3E}">
        <p14:creationId xmlns:p14="http://schemas.microsoft.com/office/powerpoint/2010/main" val="417294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a:t>Make</a:t>
            </a:r>
            <a:r>
              <a:rPr lang="fr-FR" dirty="0"/>
              <a:t> KRK</a:t>
            </a:r>
            <a:r>
              <a:rPr lang="fr-FR" baseline="0" dirty="0"/>
              <a:t> CEO talk on </a:t>
            </a:r>
            <a:r>
              <a:rPr lang="fr-FR" baseline="0" dirty="0" err="1"/>
              <a:t>why</a:t>
            </a:r>
            <a:r>
              <a:rPr lang="fr-FR" baseline="0" dirty="0"/>
              <a:t> </a:t>
            </a:r>
            <a:r>
              <a:rPr lang="fr-FR" baseline="0" dirty="0" err="1"/>
              <a:t>it</a:t>
            </a:r>
            <a:r>
              <a:rPr lang="fr-FR" baseline="0" dirty="0"/>
              <a:t> </a:t>
            </a:r>
            <a:r>
              <a:rPr lang="fr-FR" baseline="0" dirty="0" err="1"/>
              <a:t>is</a:t>
            </a:r>
            <a:r>
              <a:rPr lang="fr-FR" baseline="0" dirty="0"/>
              <a:t> important for </a:t>
            </a:r>
            <a:r>
              <a:rPr lang="fr-FR" baseline="0" dirty="0" err="1"/>
              <a:t>them</a:t>
            </a:r>
            <a:endParaRPr lang="fr-FR" dirty="0"/>
          </a:p>
        </p:txBody>
      </p:sp>
      <p:sp>
        <p:nvSpPr>
          <p:cNvPr id="4" name="Espace réservé du numéro de diapositive 3"/>
          <p:cNvSpPr>
            <a:spLocks noGrp="1"/>
          </p:cNvSpPr>
          <p:nvPr>
            <p:ph type="sldNum" sz="quarter" idx="10"/>
          </p:nvPr>
        </p:nvSpPr>
        <p:spPr/>
        <p:txBody>
          <a:bodyPr/>
          <a:lstStyle/>
          <a:p>
            <a:fld id="{0E6E9860-0B9D-4DA3-AC4A-387ED2FE3EA2}" type="slidenum">
              <a:rPr lang="fr-FR" smtClean="0"/>
              <a:pPr/>
              <a:t>7</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26</a:t>
            </a:fld>
            <a:endParaRPr lang="en-US" noProof="0" dirty="0"/>
          </a:p>
        </p:txBody>
      </p:sp>
    </p:spTree>
    <p:extLst>
      <p:ext uri="{BB962C8B-B14F-4D97-AF65-F5344CB8AC3E}">
        <p14:creationId xmlns:p14="http://schemas.microsoft.com/office/powerpoint/2010/main" val="1000054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a:t>What</a:t>
            </a:r>
            <a:r>
              <a:rPr lang="fr-FR" dirty="0"/>
              <a:t> </a:t>
            </a:r>
            <a:r>
              <a:rPr lang="fr-FR" dirty="0" err="1"/>
              <a:t>follows</a:t>
            </a:r>
            <a:r>
              <a:rPr lang="fr-FR" dirty="0"/>
              <a:t> </a:t>
            </a:r>
            <a:r>
              <a:rPr lang="fr-FR" dirty="0" err="1"/>
              <a:t>is</a:t>
            </a:r>
            <a:r>
              <a:rPr lang="fr-FR" dirty="0"/>
              <a:t> a </a:t>
            </a:r>
            <a:r>
              <a:rPr lang="fr-FR" dirty="0" err="1"/>
              <a:t>summary</a:t>
            </a:r>
            <a:r>
              <a:rPr lang="fr-FR" dirty="0"/>
              <a:t> of </a:t>
            </a:r>
            <a:r>
              <a:rPr lang="fr-FR" dirty="0" err="1"/>
              <a:t>key</a:t>
            </a:r>
            <a:r>
              <a:rPr lang="fr-FR" dirty="0"/>
              <a:t> </a:t>
            </a:r>
            <a:r>
              <a:rPr lang="fr-FR" dirty="0" err="1"/>
              <a:t>indicators</a:t>
            </a:r>
            <a:r>
              <a:rPr lang="fr-FR" dirty="0"/>
              <a:t> (not the exhaustive </a:t>
            </a:r>
            <a:r>
              <a:rPr lang="fr-FR" dirty="0" err="1"/>
              <a:t>list</a:t>
            </a:r>
            <a:r>
              <a:rPr lang="fr-FR" dirty="0"/>
              <a:t>)</a:t>
            </a:r>
          </a:p>
        </p:txBody>
      </p:sp>
      <p:sp>
        <p:nvSpPr>
          <p:cNvPr id="4" name="Espace réservé du numéro de diapositive 3"/>
          <p:cNvSpPr>
            <a:spLocks noGrp="1"/>
          </p:cNvSpPr>
          <p:nvPr>
            <p:ph type="sldNum" sz="quarter" idx="10"/>
          </p:nvPr>
        </p:nvSpPr>
        <p:spPr/>
        <p:txBody>
          <a:bodyPr/>
          <a:lstStyle/>
          <a:p>
            <a:fld id="{0E6E9860-0B9D-4DA3-AC4A-387ED2FE3EA2}" type="slidenum">
              <a:rPr lang="fr-FR" smtClean="0"/>
              <a:pPr/>
              <a:t>28</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NEW =&gt; </a:t>
            </a:r>
            <a:r>
              <a:rPr lang="fr-FR" dirty="0" err="1"/>
              <a:t>loan</a:t>
            </a:r>
            <a:r>
              <a:rPr lang="fr-FR" dirty="0"/>
              <a:t> application </a:t>
            </a:r>
            <a:r>
              <a:rPr lang="fr-FR" dirty="0" err="1"/>
              <a:t>form</a:t>
            </a:r>
            <a:r>
              <a:rPr lang="fr-FR" dirty="0"/>
              <a:t> to </a:t>
            </a:r>
            <a:r>
              <a:rPr lang="fr-FR" dirty="0" err="1"/>
              <a:t>be</a:t>
            </a:r>
            <a:r>
              <a:rPr lang="fr-FR" dirty="0"/>
              <a:t> </a:t>
            </a:r>
            <a:r>
              <a:rPr lang="fr-FR" dirty="0" err="1"/>
              <a:t>updated</a:t>
            </a:r>
            <a:endParaRPr lang="fr-FR" dirty="0"/>
          </a:p>
        </p:txBody>
      </p:sp>
      <p:sp>
        <p:nvSpPr>
          <p:cNvPr id="4" name="Espace réservé du numéro de diapositive 3"/>
          <p:cNvSpPr>
            <a:spLocks noGrp="1"/>
          </p:cNvSpPr>
          <p:nvPr>
            <p:ph type="sldNum" sz="quarter" idx="10"/>
          </p:nvPr>
        </p:nvSpPr>
        <p:spPr/>
        <p:txBody>
          <a:bodyPr/>
          <a:lstStyle/>
          <a:p>
            <a:fld id="{0E6E9860-0B9D-4DA3-AC4A-387ED2FE3EA2}" type="slidenum">
              <a:rPr lang="fr-FR" smtClean="0"/>
              <a:pPr/>
              <a:t>29</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NEW =&gt; </a:t>
            </a:r>
            <a:r>
              <a:rPr lang="fr-FR" dirty="0" err="1"/>
              <a:t>loan</a:t>
            </a:r>
            <a:r>
              <a:rPr lang="fr-FR" dirty="0"/>
              <a:t> application </a:t>
            </a:r>
            <a:r>
              <a:rPr lang="fr-FR" dirty="0" err="1"/>
              <a:t>form</a:t>
            </a:r>
            <a:r>
              <a:rPr lang="fr-FR" dirty="0"/>
              <a:t> to </a:t>
            </a:r>
            <a:r>
              <a:rPr lang="fr-FR" dirty="0" err="1"/>
              <a:t>be</a:t>
            </a:r>
            <a:r>
              <a:rPr lang="fr-FR" dirty="0"/>
              <a:t> </a:t>
            </a:r>
            <a:r>
              <a:rPr lang="fr-FR" dirty="0" err="1"/>
              <a:t>updated</a:t>
            </a:r>
            <a:endParaRPr lang="fr-FR" dirty="0"/>
          </a:p>
        </p:txBody>
      </p:sp>
      <p:sp>
        <p:nvSpPr>
          <p:cNvPr id="4" name="Espace réservé du numéro de diapositive 3"/>
          <p:cNvSpPr>
            <a:spLocks noGrp="1"/>
          </p:cNvSpPr>
          <p:nvPr>
            <p:ph type="sldNum" sz="quarter" idx="10"/>
          </p:nvPr>
        </p:nvSpPr>
        <p:spPr/>
        <p:txBody>
          <a:bodyPr/>
          <a:lstStyle/>
          <a:p>
            <a:fld id="{0E6E9860-0B9D-4DA3-AC4A-387ED2FE3EA2}" type="slidenum">
              <a:rPr lang="fr-FR" smtClean="0"/>
              <a:pPr/>
              <a:t>30</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E6E9860-0B9D-4DA3-AC4A-387ED2FE3EA2}" type="slidenum">
              <a:rPr lang="fr-FR" smtClean="0"/>
              <a:pPr/>
              <a:t>31</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E6E9860-0B9D-4DA3-AC4A-387ED2FE3EA2}" type="slidenum">
              <a:rPr lang="fr-FR" smtClean="0"/>
              <a:pPr/>
              <a:t>32</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E6E9860-0B9D-4DA3-AC4A-387ED2FE3EA2}" type="slidenum">
              <a:rPr lang="fr-FR" smtClean="0"/>
              <a:pPr/>
              <a:t>33</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E6E9860-0B9D-4DA3-AC4A-387ED2FE3EA2}" type="slidenum">
              <a:rPr lang="fr-FR" smtClean="0"/>
              <a:pPr/>
              <a:t>34</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36</a:t>
            </a:fld>
            <a:endParaRPr lang="en-US" noProof="0" dirty="0"/>
          </a:p>
        </p:txBody>
      </p:sp>
    </p:spTree>
    <p:extLst>
      <p:ext uri="{BB962C8B-B14F-4D97-AF65-F5344CB8AC3E}">
        <p14:creationId xmlns:p14="http://schemas.microsoft.com/office/powerpoint/2010/main" val="349864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37</a:t>
            </a:fld>
            <a:endParaRPr lang="en-US" noProof="0" dirty="0"/>
          </a:p>
        </p:txBody>
      </p:sp>
    </p:spTree>
    <p:extLst>
      <p:ext uri="{BB962C8B-B14F-4D97-AF65-F5344CB8AC3E}">
        <p14:creationId xmlns:p14="http://schemas.microsoft.com/office/powerpoint/2010/main" val="34986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MFI collects lots of data – for </a:t>
            </a:r>
            <a:r>
              <a:rPr lang="en-US" dirty="0" err="1"/>
              <a:t>eg.</a:t>
            </a:r>
            <a:r>
              <a:rPr lang="en-US" dirty="0"/>
              <a:t> Clients names, demographic profile (age, marital status, etc), transactions data, socio-economic profile (</a:t>
            </a:r>
            <a:r>
              <a:rPr lang="en-US" dirty="0" err="1"/>
              <a:t>eg.poverty</a:t>
            </a:r>
            <a:r>
              <a:rPr lang="en-US" dirty="0"/>
              <a:t> levels, housing conditions etc),  credit history etc. This data is collected at various stages of client engagement and from various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data or social performance data</a:t>
            </a:r>
            <a:r>
              <a:rPr lang="en-IN" b="0" dirty="0"/>
              <a:t> - </a:t>
            </a:r>
            <a:r>
              <a:rPr lang="en-US" b="0" dirty="0"/>
              <a:t>Any data that helps an organization understand its social performance,</a:t>
            </a:r>
            <a:r>
              <a:rPr lang="en-US" dirty="0"/>
              <a:t> i.e., The effective translation of an institution's social mission into practice in line with accepted social values. Examples of social data in microfinance includes: client profile (men or women), poverty levels of clients, service quality related data – client satisfaction, loan dormancy, client exits, staff exits, staff satisfaction.</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Social performance = </a:t>
            </a:r>
            <a:r>
              <a:rPr lang="hi-IN" dirty="0">
                <a:solidFill>
                  <a:srgbClr val="FF0000"/>
                </a:solidFill>
              </a:rPr>
              <a:t>सामाजिक प्रदर्शन</a:t>
            </a:r>
            <a:r>
              <a:rPr lang="en-US" dirty="0">
                <a:solidFill>
                  <a:srgbClr val="FF0000"/>
                </a:solidFill>
              </a:rPr>
              <a:t> </a:t>
            </a:r>
          </a:p>
          <a:p>
            <a:r>
              <a:rPr lang="en-US" dirty="0">
                <a:solidFill>
                  <a:schemeClr val="tx1"/>
                </a:solidFill>
              </a:rPr>
              <a:t>Social performance management = </a:t>
            </a:r>
            <a:r>
              <a:rPr lang="hi-IN" dirty="0">
                <a:solidFill>
                  <a:srgbClr val="FF0000"/>
                </a:solidFill>
              </a:rPr>
              <a:t>सामाजिक प्रदर्शन</a:t>
            </a:r>
            <a:r>
              <a:rPr lang="en-US" dirty="0">
                <a:solidFill>
                  <a:srgbClr val="FF0000"/>
                </a:solidFill>
              </a:rPr>
              <a:t> </a:t>
            </a:r>
            <a:r>
              <a:rPr lang="hi-IN" dirty="0">
                <a:solidFill>
                  <a:srgbClr val="FF0000"/>
                </a:solidFill>
              </a:rPr>
              <a:t>प्रबंधन</a:t>
            </a:r>
            <a:endParaRPr lang="en-IN" dirty="0">
              <a:solidFill>
                <a:srgbClr val="FF0000"/>
              </a:solidFill>
            </a:endParaRPr>
          </a:p>
          <a:p>
            <a:r>
              <a:rPr lang="en-IN" dirty="0">
                <a:solidFill>
                  <a:schemeClr val="tx1"/>
                </a:solidFill>
              </a:rPr>
              <a:t>Data management = </a:t>
            </a:r>
            <a:r>
              <a:rPr lang="hi-IN" dirty="0">
                <a:solidFill>
                  <a:srgbClr val="FF0000"/>
                </a:solidFill>
              </a:rPr>
              <a:t>डाटा</a:t>
            </a:r>
            <a:r>
              <a:rPr lang="en-IN" dirty="0">
                <a:solidFill>
                  <a:srgbClr val="FF0000"/>
                </a:solidFill>
              </a:rPr>
              <a:t>/</a:t>
            </a:r>
            <a:r>
              <a:rPr lang="hi-IN" dirty="0">
                <a:solidFill>
                  <a:srgbClr val="FF0000"/>
                </a:solidFill>
              </a:rPr>
              <a:t> आँकड़ा प्रबंधन</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13</a:t>
            </a:fld>
            <a:endParaRPr lang="en-US" noProof="0" dirty="0"/>
          </a:p>
        </p:txBody>
      </p:sp>
    </p:spTree>
    <p:extLst>
      <p:ext uri="{BB962C8B-B14F-4D97-AF65-F5344CB8AC3E}">
        <p14:creationId xmlns:p14="http://schemas.microsoft.com/office/powerpoint/2010/main" val="2404152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38</a:t>
            </a:fld>
            <a:endParaRPr lang="en-US" noProof="0" dirty="0"/>
          </a:p>
        </p:txBody>
      </p:sp>
    </p:spTree>
    <p:extLst>
      <p:ext uri="{BB962C8B-B14F-4D97-AF65-F5344CB8AC3E}">
        <p14:creationId xmlns:p14="http://schemas.microsoft.com/office/powerpoint/2010/main" val="349864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39</a:t>
            </a:fld>
            <a:endParaRPr lang="en-US" noProof="0" dirty="0"/>
          </a:p>
        </p:txBody>
      </p:sp>
    </p:spTree>
    <p:extLst>
      <p:ext uri="{BB962C8B-B14F-4D97-AF65-F5344CB8AC3E}">
        <p14:creationId xmlns:p14="http://schemas.microsoft.com/office/powerpoint/2010/main" val="4084635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40</a:t>
            </a:fld>
            <a:endParaRPr lang="en-US" noProof="0" dirty="0"/>
          </a:p>
        </p:txBody>
      </p:sp>
    </p:spTree>
    <p:extLst>
      <p:ext uri="{BB962C8B-B14F-4D97-AF65-F5344CB8AC3E}">
        <p14:creationId xmlns:p14="http://schemas.microsoft.com/office/powerpoint/2010/main" val="349864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41</a:t>
            </a:fld>
            <a:endParaRPr lang="en-US" noProof="0" dirty="0"/>
          </a:p>
        </p:txBody>
      </p:sp>
    </p:spTree>
    <p:extLst>
      <p:ext uri="{BB962C8B-B14F-4D97-AF65-F5344CB8AC3E}">
        <p14:creationId xmlns:p14="http://schemas.microsoft.com/office/powerpoint/2010/main" val="349864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42</a:t>
            </a:fld>
            <a:endParaRPr lang="en-US" noProof="0" dirty="0"/>
          </a:p>
        </p:txBody>
      </p:sp>
    </p:spTree>
    <p:extLst>
      <p:ext uri="{BB962C8B-B14F-4D97-AF65-F5344CB8AC3E}">
        <p14:creationId xmlns:p14="http://schemas.microsoft.com/office/powerpoint/2010/main" val="349864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43</a:t>
            </a:fld>
            <a:endParaRPr lang="en-US" noProof="0" dirty="0"/>
          </a:p>
        </p:txBody>
      </p:sp>
    </p:spTree>
    <p:extLst>
      <p:ext uri="{BB962C8B-B14F-4D97-AF65-F5344CB8AC3E}">
        <p14:creationId xmlns:p14="http://schemas.microsoft.com/office/powerpoint/2010/main" val="349864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44</a:t>
            </a:fld>
            <a:endParaRPr lang="en-US" noProof="0" dirty="0"/>
          </a:p>
        </p:txBody>
      </p:sp>
    </p:spTree>
    <p:extLst>
      <p:ext uri="{BB962C8B-B14F-4D97-AF65-F5344CB8AC3E}">
        <p14:creationId xmlns:p14="http://schemas.microsoft.com/office/powerpoint/2010/main" val="349864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E6E9860-0B9D-4DA3-AC4A-387ED2FE3EA2}" type="slidenum">
              <a:rPr lang="fr-FR" smtClean="0"/>
              <a:pPr/>
              <a:t>45</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E6E9860-0B9D-4DA3-AC4A-387ED2FE3EA2}" type="slidenum">
              <a:rPr lang="fr-FR" smtClean="0"/>
              <a:pPr/>
              <a:t>46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14</a:t>
            </a:fld>
            <a:endParaRPr lang="en-US" noProof="0" dirty="0"/>
          </a:p>
        </p:txBody>
      </p:sp>
    </p:spTree>
    <p:extLst>
      <p:ext uri="{BB962C8B-B14F-4D97-AF65-F5344CB8AC3E}">
        <p14:creationId xmlns:p14="http://schemas.microsoft.com/office/powerpoint/2010/main" val="18948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Ask participants </a:t>
            </a:r>
            <a:r>
              <a:rPr lang="en-IN" baseline="0" dirty="0"/>
              <a:t> before showing the answers</a:t>
            </a:r>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15</a:t>
            </a:fld>
            <a:endParaRPr lang="en-US" noProof="0" dirty="0"/>
          </a:p>
        </p:txBody>
      </p:sp>
    </p:spTree>
    <p:extLst>
      <p:ext uri="{BB962C8B-B14F-4D97-AF65-F5344CB8AC3E}">
        <p14:creationId xmlns:p14="http://schemas.microsoft.com/office/powerpoint/2010/main" val="66211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17</a:t>
            </a:fld>
            <a:endParaRPr lang="en-US" noProof="0" dirty="0"/>
          </a:p>
        </p:txBody>
      </p:sp>
    </p:spTree>
    <p:extLst>
      <p:ext uri="{BB962C8B-B14F-4D97-AF65-F5344CB8AC3E}">
        <p14:creationId xmlns:p14="http://schemas.microsoft.com/office/powerpoint/2010/main" val="233380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22</a:t>
            </a:fld>
            <a:endParaRPr lang="en-US" noProof="0" dirty="0"/>
          </a:p>
        </p:txBody>
      </p:sp>
    </p:spTree>
    <p:extLst>
      <p:ext uri="{BB962C8B-B14F-4D97-AF65-F5344CB8AC3E}">
        <p14:creationId xmlns:p14="http://schemas.microsoft.com/office/powerpoint/2010/main" val="120960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23</a:t>
            </a:fld>
            <a:endParaRPr lang="en-US" noProof="0" dirty="0"/>
          </a:p>
        </p:txBody>
      </p:sp>
    </p:spTree>
    <p:extLst>
      <p:ext uri="{BB962C8B-B14F-4D97-AF65-F5344CB8AC3E}">
        <p14:creationId xmlns:p14="http://schemas.microsoft.com/office/powerpoint/2010/main" val="193394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dirty="0"/>
              <a:t>There are seven factors that play a huge role in determining data quality.</a:t>
            </a:r>
          </a:p>
          <a:p>
            <a:pPr fontAlgn="base"/>
            <a:r>
              <a:rPr lang="en-US" b="1" dirty="0"/>
              <a:t>Accuracy</a:t>
            </a:r>
            <a:r>
              <a:rPr lang="en-US" dirty="0"/>
              <a:t>: Is your data correct, precise, error-free? Without accuracy, your data is misleading and useless.</a:t>
            </a:r>
          </a:p>
          <a:p>
            <a:pPr fontAlgn="base"/>
            <a:r>
              <a:rPr lang="en-US" b="1" dirty="0"/>
              <a:t>Availability</a:t>
            </a:r>
            <a:r>
              <a:rPr lang="en-US" dirty="0"/>
              <a:t>: Is the right data available to the right people within your organization? Data has to be available and accessible for the humans of data to do their jobs. </a:t>
            </a:r>
          </a:p>
          <a:p>
            <a:pPr fontAlgn="base"/>
            <a:r>
              <a:rPr lang="en-US" b="1" dirty="0"/>
              <a:t>Completeness</a:t>
            </a:r>
            <a:r>
              <a:rPr lang="en-US" dirty="0"/>
              <a:t>: Is your data incomplete? Is some information missing? Incomplete data leads to gaps in information, making it harder to put data to use. </a:t>
            </a:r>
          </a:p>
          <a:p>
            <a:pPr fontAlgn="base"/>
            <a:r>
              <a:rPr lang="en-US" b="1" dirty="0"/>
              <a:t>Granularity</a:t>
            </a:r>
            <a:r>
              <a:rPr lang="en-US" dirty="0"/>
              <a:t>: What’s the level of detail that your data can provide? The right degree of granularity in data is necessary for accurate and effective decision-making.</a:t>
            </a:r>
          </a:p>
          <a:p>
            <a:pPr fontAlgn="base"/>
            <a:r>
              <a:rPr lang="en-US" b="1" dirty="0"/>
              <a:t>Relevance</a:t>
            </a:r>
            <a:r>
              <a:rPr lang="en-US" dirty="0"/>
              <a:t>: Do you know whether you really need the information that you’ve collected? What’s the purpose of the data you’ve storing? Irrelevant information just ends up wasting your time, effort and money.</a:t>
            </a:r>
          </a:p>
          <a:p>
            <a:pPr fontAlgn="base"/>
            <a:r>
              <a:rPr lang="en-US" b="1" dirty="0"/>
              <a:t>Reliability</a:t>
            </a:r>
            <a:r>
              <a:rPr lang="en-US" dirty="0"/>
              <a:t>: Is your data ambiguous, vague or contains contradicting information? In all such cases, the information you have is unreliable and you cannot trust your data. </a:t>
            </a:r>
          </a:p>
          <a:p>
            <a:pPr fontAlgn="base"/>
            <a:r>
              <a:rPr lang="en-US" b="1" dirty="0"/>
              <a:t>Timeliness</a:t>
            </a:r>
            <a:r>
              <a:rPr lang="en-US" dirty="0"/>
              <a:t>: Is your data outdated or obsolete? Data collected at the right time is an important measure of data quality. Relying on data that isn’t timely is misleading and can lead to inaccurate decisions.</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24</a:t>
            </a:fld>
            <a:endParaRPr lang="en-US" noProof="0" dirty="0"/>
          </a:p>
        </p:txBody>
      </p:sp>
    </p:spTree>
    <p:extLst>
      <p:ext uri="{BB962C8B-B14F-4D97-AF65-F5344CB8AC3E}">
        <p14:creationId xmlns:p14="http://schemas.microsoft.com/office/powerpoint/2010/main" val="387806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pPr/>
              <a:t>25</a:t>
            </a:fld>
            <a:endParaRPr lang="en-US" noProof="0" dirty="0"/>
          </a:p>
        </p:txBody>
      </p:sp>
    </p:spTree>
    <p:extLst>
      <p:ext uri="{BB962C8B-B14F-4D97-AF65-F5344CB8AC3E}">
        <p14:creationId xmlns:p14="http://schemas.microsoft.com/office/powerpoint/2010/main" val="142052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DA5683-1428-0C88-4677-E7CFF2B51ABE}"/>
              </a:ext>
            </a:extLst>
          </p:cNvPr>
          <p:cNvSpPr>
            <a:spLocks noGrp="1"/>
          </p:cNvSpPr>
          <p:nvPr>
            <p:ph type="ctrTitle"/>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a:extLst>
              <a:ext uri="{FF2B5EF4-FFF2-40B4-BE49-F238E27FC236}">
                <a16:creationId xmlns:a16="http://schemas.microsoft.com/office/drawing/2014/main" id="{2FEC876F-7D7C-61CF-E963-AD76AFBD01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B3E3171-4266-9A9E-52BE-E78621603603}"/>
              </a:ext>
            </a:extLst>
          </p:cNvPr>
          <p:cNvSpPr>
            <a:spLocks noGrp="1"/>
          </p:cNvSpPr>
          <p:nvPr>
            <p:ph type="dt" sz="half" idx="10"/>
          </p:nvPr>
        </p:nvSpPr>
        <p:spPr/>
        <p:txBody>
          <a:bodyPr/>
          <a:lstStyle/>
          <a:p>
            <a:fld id="{CF9D43A3-A72A-4F6B-AD9C-8B224DC456E3}" type="datetime1">
              <a:rPr lang="fr-FR" smtClean="0"/>
              <a:pPr/>
              <a:t>03/10/2023</a:t>
            </a:fld>
            <a:endParaRPr lang="fr-FR"/>
          </a:p>
        </p:txBody>
      </p:sp>
      <p:sp>
        <p:nvSpPr>
          <p:cNvPr id="5" name="Espace réservé du pied de page 4">
            <a:extLst>
              <a:ext uri="{FF2B5EF4-FFF2-40B4-BE49-F238E27FC236}">
                <a16:creationId xmlns:a16="http://schemas.microsoft.com/office/drawing/2014/main" id="{9825285B-28C2-0634-1BCB-C1B897466D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9E4E18-A9F8-1980-5D8A-1AF9A1E62B0E}"/>
              </a:ext>
            </a:extLst>
          </p:cNvPr>
          <p:cNvSpPr>
            <a:spLocks noGrp="1"/>
          </p:cNvSpPr>
          <p:nvPr>
            <p:ph type="sldNum" sz="quarter" idx="12"/>
          </p:nvPr>
        </p:nvSpPr>
        <p:spPr/>
        <p:txBody>
          <a:bodyPr/>
          <a:lstStyle/>
          <a:p>
            <a:fld id="{F49B05DC-A0B4-4A2B-BDBC-1C0E72D37786}" type="slidenum">
              <a:rPr lang="fr-FR" smtClean="0"/>
              <a:pPr/>
              <a:t>‹N°›</a:t>
            </a:fld>
            <a:endParaRPr lang="fr-FR"/>
          </a:p>
        </p:txBody>
      </p:sp>
    </p:spTree>
    <p:extLst>
      <p:ext uri="{BB962C8B-B14F-4D97-AF65-F5344CB8AC3E}">
        <p14:creationId xmlns:p14="http://schemas.microsoft.com/office/powerpoint/2010/main" val="397110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03E907-4CD8-50F5-025C-B5FF30A4840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11CA5D1-49EF-26BD-508E-5F63BE06D88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1F0DEB-9FD6-5F06-56C4-6DF673676C87}"/>
              </a:ext>
            </a:extLst>
          </p:cNvPr>
          <p:cNvSpPr>
            <a:spLocks noGrp="1"/>
          </p:cNvSpPr>
          <p:nvPr>
            <p:ph type="dt" sz="half" idx="10"/>
          </p:nvPr>
        </p:nvSpPr>
        <p:spPr/>
        <p:txBody>
          <a:bodyPr/>
          <a:lstStyle/>
          <a:p>
            <a:fld id="{8999551C-27F4-4230-ABE3-1BEB0759CD2B}" type="datetime1">
              <a:rPr lang="fr-FR" smtClean="0"/>
              <a:pPr/>
              <a:t>03/10/2023</a:t>
            </a:fld>
            <a:endParaRPr lang="fr-FR"/>
          </a:p>
        </p:txBody>
      </p:sp>
      <p:sp>
        <p:nvSpPr>
          <p:cNvPr id="5" name="Espace réservé du pied de page 4">
            <a:extLst>
              <a:ext uri="{FF2B5EF4-FFF2-40B4-BE49-F238E27FC236}">
                <a16:creationId xmlns:a16="http://schemas.microsoft.com/office/drawing/2014/main" id="{B2AB5541-D454-5440-3D7E-F222A60456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F99B82-BFCD-A028-BFE5-92E424B0CA36}"/>
              </a:ext>
            </a:extLst>
          </p:cNvPr>
          <p:cNvSpPr>
            <a:spLocks noGrp="1"/>
          </p:cNvSpPr>
          <p:nvPr>
            <p:ph type="sldNum" sz="quarter" idx="12"/>
          </p:nvPr>
        </p:nvSpPr>
        <p:spPr/>
        <p:txBody>
          <a:bodyPr/>
          <a:lstStyle/>
          <a:p>
            <a:fld id="{F49B05DC-A0B4-4A2B-BDBC-1C0E72D37786}" type="slidenum">
              <a:rPr lang="fr-FR" smtClean="0"/>
              <a:pPr/>
              <a:t>‹N°›</a:t>
            </a:fld>
            <a:endParaRPr lang="fr-FR"/>
          </a:p>
        </p:txBody>
      </p:sp>
    </p:spTree>
    <p:extLst>
      <p:ext uri="{BB962C8B-B14F-4D97-AF65-F5344CB8AC3E}">
        <p14:creationId xmlns:p14="http://schemas.microsoft.com/office/powerpoint/2010/main" val="360196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8BBACE9-E847-6A62-5E8B-6920D42CD2A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466A9D2-0FEA-F688-C020-0BF3BA1857E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DF00F7-289E-5398-D018-D50C8CFB3976}"/>
              </a:ext>
            </a:extLst>
          </p:cNvPr>
          <p:cNvSpPr>
            <a:spLocks noGrp="1"/>
          </p:cNvSpPr>
          <p:nvPr>
            <p:ph type="dt" sz="half" idx="10"/>
          </p:nvPr>
        </p:nvSpPr>
        <p:spPr/>
        <p:txBody>
          <a:bodyPr/>
          <a:lstStyle/>
          <a:p>
            <a:fld id="{CEC58D8E-5EEC-4020-BD53-F355133208CF}" type="datetime1">
              <a:rPr lang="fr-FR" smtClean="0"/>
              <a:pPr/>
              <a:t>03/10/2023</a:t>
            </a:fld>
            <a:endParaRPr lang="fr-FR"/>
          </a:p>
        </p:txBody>
      </p:sp>
      <p:sp>
        <p:nvSpPr>
          <p:cNvPr id="5" name="Espace réservé du pied de page 4">
            <a:extLst>
              <a:ext uri="{FF2B5EF4-FFF2-40B4-BE49-F238E27FC236}">
                <a16:creationId xmlns:a16="http://schemas.microsoft.com/office/drawing/2014/main" id="{12D6836C-E235-ECDE-EA5C-1A67AF70BA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D21ACE-CDD4-6EC0-0B2B-BF69A2641A86}"/>
              </a:ext>
            </a:extLst>
          </p:cNvPr>
          <p:cNvSpPr>
            <a:spLocks noGrp="1"/>
          </p:cNvSpPr>
          <p:nvPr>
            <p:ph type="sldNum" sz="quarter" idx="12"/>
          </p:nvPr>
        </p:nvSpPr>
        <p:spPr/>
        <p:txBody>
          <a:bodyPr/>
          <a:lstStyle/>
          <a:p>
            <a:fld id="{F49B05DC-A0B4-4A2B-BDBC-1C0E72D37786}" type="slidenum">
              <a:rPr lang="fr-FR" smtClean="0"/>
              <a:pPr/>
              <a:t>‹N°›</a:t>
            </a:fld>
            <a:endParaRPr lang="fr-FR"/>
          </a:p>
        </p:txBody>
      </p:sp>
    </p:spTree>
    <p:extLst>
      <p:ext uri="{BB962C8B-B14F-4D97-AF65-F5344CB8AC3E}">
        <p14:creationId xmlns:p14="http://schemas.microsoft.com/office/powerpoint/2010/main" val="2050918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‹N°›</a:t>
            </a:fld>
            <a:endParaRPr lang="en-US" noProof="0" dirty="0"/>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5183188" y="457201"/>
            <a:ext cx="585888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994763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b="1">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‹N°›</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0596218" cy="432000"/>
          </a:xfrm>
        </p:spPr>
        <p:txBody>
          <a:bodyPr/>
          <a:lstStyle>
            <a:lvl1pPr>
              <a:defRPr b="1">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‹N°›</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74D67-36AC-64F1-E6D8-50C1E2A26E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9FC1AC6-A2C8-2428-62E0-2F677DE08EE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307C5E-CC72-CE4E-D41D-7DDCDB8DD806}"/>
              </a:ext>
            </a:extLst>
          </p:cNvPr>
          <p:cNvSpPr>
            <a:spLocks noGrp="1"/>
          </p:cNvSpPr>
          <p:nvPr>
            <p:ph type="dt" sz="half" idx="10"/>
          </p:nvPr>
        </p:nvSpPr>
        <p:spPr/>
        <p:txBody>
          <a:bodyPr/>
          <a:lstStyle/>
          <a:p>
            <a:fld id="{A93CA9EC-3EF6-4E8C-BB93-C76B412D04E7}" type="datetime1">
              <a:rPr lang="fr-FR" smtClean="0"/>
              <a:pPr/>
              <a:t>03/10/2023</a:t>
            </a:fld>
            <a:endParaRPr lang="fr-FR"/>
          </a:p>
        </p:txBody>
      </p:sp>
      <p:sp>
        <p:nvSpPr>
          <p:cNvPr id="5" name="Espace réservé du pied de page 4">
            <a:extLst>
              <a:ext uri="{FF2B5EF4-FFF2-40B4-BE49-F238E27FC236}">
                <a16:creationId xmlns:a16="http://schemas.microsoft.com/office/drawing/2014/main" id="{9A6E6F3C-9736-9DE5-3E89-ECD16E056D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2951C5-41B7-A8B9-1741-5525C7D41397}"/>
              </a:ext>
            </a:extLst>
          </p:cNvPr>
          <p:cNvSpPr>
            <a:spLocks noGrp="1"/>
          </p:cNvSpPr>
          <p:nvPr>
            <p:ph type="sldNum" sz="quarter" idx="12"/>
          </p:nvPr>
        </p:nvSpPr>
        <p:spPr/>
        <p:txBody>
          <a:bodyPr/>
          <a:lstStyle/>
          <a:p>
            <a:fld id="{F49B05DC-A0B4-4A2B-BDBC-1C0E72D37786}" type="slidenum">
              <a:rPr lang="fr-FR" smtClean="0"/>
              <a:pPr/>
              <a:t>‹N°›</a:t>
            </a:fld>
            <a:endParaRPr lang="fr-FR"/>
          </a:p>
        </p:txBody>
      </p:sp>
    </p:spTree>
    <p:extLst>
      <p:ext uri="{BB962C8B-B14F-4D97-AF65-F5344CB8AC3E}">
        <p14:creationId xmlns:p14="http://schemas.microsoft.com/office/powerpoint/2010/main" val="31548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5494D4-EDCD-CD55-2E8A-5DF36B49839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0CDDDEF-0FC2-9742-5E6A-E107DC276B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DAC134A-CC83-7CFD-0734-3B93ED281BDF}"/>
              </a:ext>
            </a:extLst>
          </p:cNvPr>
          <p:cNvSpPr>
            <a:spLocks noGrp="1"/>
          </p:cNvSpPr>
          <p:nvPr>
            <p:ph type="dt" sz="half" idx="10"/>
          </p:nvPr>
        </p:nvSpPr>
        <p:spPr/>
        <p:txBody>
          <a:bodyPr/>
          <a:lstStyle/>
          <a:p>
            <a:fld id="{FC165272-C716-480E-B3EE-66FC7840A279}" type="datetime1">
              <a:rPr lang="fr-FR" smtClean="0"/>
              <a:pPr/>
              <a:t>03/10/2023</a:t>
            </a:fld>
            <a:endParaRPr lang="fr-FR"/>
          </a:p>
        </p:txBody>
      </p:sp>
      <p:sp>
        <p:nvSpPr>
          <p:cNvPr id="5" name="Espace réservé du pied de page 4">
            <a:extLst>
              <a:ext uri="{FF2B5EF4-FFF2-40B4-BE49-F238E27FC236}">
                <a16:creationId xmlns:a16="http://schemas.microsoft.com/office/drawing/2014/main" id="{56BDBC1D-6A6A-6421-838A-BDF5CC3AAC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34C8BE-5C08-6113-8851-68EBF9F60E25}"/>
              </a:ext>
            </a:extLst>
          </p:cNvPr>
          <p:cNvSpPr>
            <a:spLocks noGrp="1"/>
          </p:cNvSpPr>
          <p:nvPr>
            <p:ph type="sldNum" sz="quarter" idx="12"/>
          </p:nvPr>
        </p:nvSpPr>
        <p:spPr/>
        <p:txBody>
          <a:bodyPr/>
          <a:lstStyle/>
          <a:p>
            <a:fld id="{F49B05DC-A0B4-4A2B-BDBC-1C0E72D37786}" type="slidenum">
              <a:rPr lang="fr-FR" smtClean="0"/>
              <a:pPr/>
              <a:t>‹N°›</a:t>
            </a:fld>
            <a:endParaRPr lang="fr-FR"/>
          </a:p>
        </p:txBody>
      </p:sp>
    </p:spTree>
    <p:extLst>
      <p:ext uri="{BB962C8B-B14F-4D97-AF65-F5344CB8AC3E}">
        <p14:creationId xmlns:p14="http://schemas.microsoft.com/office/powerpoint/2010/main" val="38361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68DEB5-3041-7B91-70EC-5BA999844CC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65FE5A-3256-6E20-8241-7F8E815B8A8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BE7B00D-F477-D341-C8D5-5ADADB82840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13B1C96-34D8-7542-B464-1E4515B39836}"/>
              </a:ext>
            </a:extLst>
          </p:cNvPr>
          <p:cNvSpPr>
            <a:spLocks noGrp="1"/>
          </p:cNvSpPr>
          <p:nvPr>
            <p:ph type="dt" sz="half" idx="10"/>
          </p:nvPr>
        </p:nvSpPr>
        <p:spPr/>
        <p:txBody>
          <a:bodyPr/>
          <a:lstStyle/>
          <a:p>
            <a:fld id="{A53A21BE-9605-4429-857D-E090513688B0}" type="datetime1">
              <a:rPr lang="fr-FR" smtClean="0"/>
              <a:pPr/>
              <a:t>03/10/2023</a:t>
            </a:fld>
            <a:endParaRPr lang="fr-FR"/>
          </a:p>
        </p:txBody>
      </p:sp>
      <p:sp>
        <p:nvSpPr>
          <p:cNvPr id="6" name="Espace réservé du pied de page 5">
            <a:extLst>
              <a:ext uri="{FF2B5EF4-FFF2-40B4-BE49-F238E27FC236}">
                <a16:creationId xmlns:a16="http://schemas.microsoft.com/office/drawing/2014/main" id="{0EE3931E-6D5B-7D8B-5CE9-639427EF75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20F60F5-73B5-3F9B-2392-3C61DD70D766}"/>
              </a:ext>
            </a:extLst>
          </p:cNvPr>
          <p:cNvSpPr>
            <a:spLocks noGrp="1"/>
          </p:cNvSpPr>
          <p:nvPr>
            <p:ph type="sldNum" sz="quarter" idx="12"/>
          </p:nvPr>
        </p:nvSpPr>
        <p:spPr/>
        <p:txBody>
          <a:bodyPr/>
          <a:lstStyle/>
          <a:p>
            <a:fld id="{F49B05DC-A0B4-4A2B-BDBC-1C0E72D37786}" type="slidenum">
              <a:rPr lang="fr-FR" smtClean="0"/>
              <a:pPr/>
              <a:t>‹N°›</a:t>
            </a:fld>
            <a:endParaRPr lang="fr-FR"/>
          </a:p>
        </p:txBody>
      </p:sp>
    </p:spTree>
    <p:extLst>
      <p:ext uri="{BB962C8B-B14F-4D97-AF65-F5344CB8AC3E}">
        <p14:creationId xmlns:p14="http://schemas.microsoft.com/office/powerpoint/2010/main" val="127646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26B4FA-8823-B4FE-4D16-7C3C79A10D8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91E8A5D-7731-E274-D1CA-026C1D693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8C8DAE0-456E-A567-DB01-4CFDFBCE710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E396636-92C9-9E40-3709-F3FE9AB7E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3FE21F3-155E-4890-459C-FBA30A1F960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E757950-2DB8-D8BB-72D8-6FCFE3311EA8}"/>
              </a:ext>
            </a:extLst>
          </p:cNvPr>
          <p:cNvSpPr>
            <a:spLocks noGrp="1"/>
          </p:cNvSpPr>
          <p:nvPr>
            <p:ph type="dt" sz="half" idx="10"/>
          </p:nvPr>
        </p:nvSpPr>
        <p:spPr/>
        <p:txBody>
          <a:bodyPr/>
          <a:lstStyle/>
          <a:p>
            <a:fld id="{E5F5A602-15A1-4806-9D1C-71E74B82D4C6}" type="datetime1">
              <a:rPr lang="fr-FR" smtClean="0"/>
              <a:pPr/>
              <a:t>03/10/2023</a:t>
            </a:fld>
            <a:endParaRPr lang="fr-FR"/>
          </a:p>
        </p:txBody>
      </p:sp>
      <p:sp>
        <p:nvSpPr>
          <p:cNvPr id="8" name="Espace réservé du pied de page 7">
            <a:extLst>
              <a:ext uri="{FF2B5EF4-FFF2-40B4-BE49-F238E27FC236}">
                <a16:creationId xmlns:a16="http://schemas.microsoft.com/office/drawing/2014/main" id="{CE96C153-A96E-4EBA-14C9-D5BBF9CD7F4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A8FA5F8-C136-5F26-CAFC-A24EAFFC9AE7}"/>
              </a:ext>
            </a:extLst>
          </p:cNvPr>
          <p:cNvSpPr>
            <a:spLocks noGrp="1"/>
          </p:cNvSpPr>
          <p:nvPr>
            <p:ph type="sldNum" sz="quarter" idx="12"/>
          </p:nvPr>
        </p:nvSpPr>
        <p:spPr/>
        <p:txBody>
          <a:bodyPr/>
          <a:lstStyle/>
          <a:p>
            <a:fld id="{F49B05DC-A0B4-4A2B-BDBC-1C0E72D37786}" type="slidenum">
              <a:rPr lang="fr-FR" smtClean="0"/>
              <a:pPr/>
              <a:t>‹N°›</a:t>
            </a:fld>
            <a:endParaRPr lang="fr-FR"/>
          </a:p>
        </p:txBody>
      </p:sp>
    </p:spTree>
    <p:extLst>
      <p:ext uri="{BB962C8B-B14F-4D97-AF65-F5344CB8AC3E}">
        <p14:creationId xmlns:p14="http://schemas.microsoft.com/office/powerpoint/2010/main" val="30848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C06089-218C-C5D1-1490-67D81A98B2B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2336BBC-764F-48B6-B5B9-2AFEF885A9F4}"/>
              </a:ext>
            </a:extLst>
          </p:cNvPr>
          <p:cNvSpPr>
            <a:spLocks noGrp="1"/>
          </p:cNvSpPr>
          <p:nvPr>
            <p:ph type="dt" sz="half" idx="10"/>
          </p:nvPr>
        </p:nvSpPr>
        <p:spPr/>
        <p:txBody>
          <a:bodyPr/>
          <a:lstStyle/>
          <a:p>
            <a:fld id="{DC3901EC-80BC-4981-BD36-632D1DC476A4}" type="datetime1">
              <a:rPr lang="fr-FR" smtClean="0"/>
              <a:pPr/>
              <a:t>03/10/2023</a:t>
            </a:fld>
            <a:endParaRPr lang="fr-FR"/>
          </a:p>
        </p:txBody>
      </p:sp>
      <p:sp>
        <p:nvSpPr>
          <p:cNvPr id="4" name="Espace réservé du pied de page 3">
            <a:extLst>
              <a:ext uri="{FF2B5EF4-FFF2-40B4-BE49-F238E27FC236}">
                <a16:creationId xmlns:a16="http://schemas.microsoft.com/office/drawing/2014/main" id="{B3898879-2C35-69A2-B7E4-123FA454EAB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0E22E32-4089-0C78-99D5-7EBF2B9B70CB}"/>
              </a:ext>
            </a:extLst>
          </p:cNvPr>
          <p:cNvSpPr>
            <a:spLocks noGrp="1"/>
          </p:cNvSpPr>
          <p:nvPr>
            <p:ph type="sldNum" sz="quarter" idx="12"/>
          </p:nvPr>
        </p:nvSpPr>
        <p:spPr/>
        <p:txBody>
          <a:bodyPr/>
          <a:lstStyle/>
          <a:p>
            <a:fld id="{F49B05DC-A0B4-4A2B-BDBC-1C0E72D37786}" type="slidenum">
              <a:rPr lang="fr-FR" smtClean="0"/>
              <a:pPr/>
              <a:t>‹N°›</a:t>
            </a:fld>
            <a:endParaRPr lang="fr-FR"/>
          </a:p>
        </p:txBody>
      </p:sp>
    </p:spTree>
    <p:extLst>
      <p:ext uri="{BB962C8B-B14F-4D97-AF65-F5344CB8AC3E}">
        <p14:creationId xmlns:p14="http://schemas.microsoft.com/office/powerpoint/2010/main" val="85168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3D6435F-C251-01AE-1217-C4CC5C3D6B62}"/>
              </a:ext>
            </a:extLst>
          </p:cNvPr>
          <p:cNvSpPr>
            <a:spLocks noGrp="1"/>
          </p:cNvSpPr>
          <p:nvPr>
            <p:ph type="dt" sz="half" idx="10"/>
          </p:nvPr>
        </p:nvSpPr>
        <p:spPr/>
        <p:txBody>
          <a:bodyPr/>
          <a:lstStyle/>
          <a:p>
            <a:fld id="{B1033A59-0D12-4483-9981-FF10FCE0BF3E}" type="datetime1">
              <a:rPr lang="fr-FR" smtClean="0"/>
              <a:pPr/>
              <a:t>03/10/2023</a:t>
            </a:fld>
            <a:endParaRPr lang="fr-FR"/>
          </a:p>
        </p:txBody>
      </p:sp>
      <p:sp>
        <p:nvSpPr>
          <p:cNvPr id="3" name="Espace réservé du pied de page 2">
            <a:extLst>
              <a:ext uri="{FF2B5EF4-FFF2-40B4-BE49-F238E27FC236}">
                <a16:creationId xmlns:a16="http://schemas.microsoft.com/office/drawing/2014/main" id="{8C4C6715-745D-A6CA-5986-CDC85FDA073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B4272A7-5590-86C8-521D-916359E033BE}"/>
              </a:ext>
            </a:extLst>
          </p:cNvPr>
          <p:cNvSpPr>
            <a:spLocks noGrp="1"/>
          </p:cNvSpPr>
          <p:nvPr>
            <p:ph type="sldNum" sz="quarter" idx="12"/>
          </p:nvPr>
        </p:nvSpPr>
        <p:spPr/>
        <p:txBody>
          <a:bodyPr/>
          <a:lstStyle/>
          <a:p>
            <a:fld id="{F49B05DC-A0B4-4A2B-BDBC-1C0E72D37786}" type="slidenum">
              <a:rPr lang="fr-FR" smtClean="0"/>
              <a:pPr/>
              <a:t>‹N°›</a:t>
            </a:fld>
            <a:endParaRPr lang="fr-FR"/>
          </a:p>
        </p:txBody>
      </p:sp>
    </p:spTree>
    <p:extLst>
      <p:ext uri="{BB962C8B-B14F-4D97-AF65-F5344CB8AC3E}">
        <p14:creationId xmlns:p14="http://schemas.microsoft.com/office/powerpoint/2010/main" val="59443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A5AC7B-DA6C-2909-6DA6-E80B568648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7380702-1BAE-E0D1-045E-E1832E44F7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3CED69A-8EE8-2DCD-69D4-2EFE55A56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8AA3322-8E68-809B-46B4-967D47D44BB7}"/>
              </a:ext>
            </a:extLst>
          </p:cNvPr>
          <p:cNvSpPr>
            <a:spLocks noGrp="1"/>
          </p:cNvSpPr>
          <p:nvPr>
            <p:ph type="dt" sz="half" idx="10"/>
          </p:nvPr>
        </p:nvSpPr>
        <p:spPr/>
        <p:txBody>
          <a:bodyPr/>
          <a:lstStyle/>
          <a:p>
            <a:fld id="{4CB3AA3A-C086-4FBD-AFF3-8D2A70B4EC46}" type="datetime1">
              <a:rPr lang="fr-FR" smtClean="0"/>
              <a:pPr/>
              <a:t>03/10/2023</a:t>
            </a:fld>
            <a:endParaRPr lang="fr-FR"/>
          </a:p>
        </p:txBody>
      </p:sp>
      <p:sp>
        <p:nvSpPr>
          <p:cNvPr id="6" name="Espace réservé du pied de page 5">
            <a:extLst>
              <a:ext uri="{FF2B5EF4-FFF2-40B4-BE49-F238E27FC236}">
                <a16:creationId xmlns:a16="http://schemas.microsoft.com/office/drawing/2014/main" id="{4EBD5F82-1D73-1AB8-C0F2-A1FE91E1783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59A696-C825-5CF2-5CBE-E16AB7B587F1}"/>
              </a:ext>
            </a:extLst>
          </p:cNvPr>
          <p:cNvSpPr>
            <a:spLocks noGrp="1"/>
          </p:cNvSpPr>
          <p:nvPr>
            <p:ph type="sldNum" sz="quarter" idx="12"/>
          </p:nvPr>
        </p:nvSpPr>
        <p:spPr/>
        <p:txBody>
          <a:bodyPr/>
          <a:lstStyle/>
          <a:p>
            <a:fld id="{F49B05DC-A0B4-4A2B-BDBC-1C0E72D37786}" type="slidenum">
              <a:rPr lang="fr-FR" smtClean="0"/>
              <a:pPr/>
              <a:t>‹N°›</a:t>
            </a:fld>
            <a:endParaRPr lang="fr-FR"/>
          </a:p>
        </p:txBody>
      </p:sp>
    </p:spTree>
    <p:extLst>
      <p:ext uri="{BB962C8B-B14F-4D97-AF65-F5344CB8AC3E}">
        <p14:creationId xmlns:p14="http://schemas.microsoft.com/office/powerpoint/2010/main" val="97739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3A0931-C0FF-586B-C74B-C4898C8240A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D7588C7-15C2-F74E-33A4-3FC5AE3BFA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65AD48E-65F6-4476-9ABD-EDBB9A7B3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CABC898-9CD3-02FA-37B5-08F7C6528A31}"/>
              </a:ext>
            </a:extLst>
          </p:cNvPr>
          <p:cNvSpPr>
            <a:spLocks noGrp="1"/>
          </p:cNvSpPr>
          <p:nvPr>
            <p:ph type="dt" sz="half" idx="10"/>
          </p:nvPr>
        </p:nvSpPr>
        <p:spPr/>
        <p:txBody>
          <a:bodyPr/>
          <a:lstStyle/>
          <a:p>
            <a:fld id="{081E98AD-D611-4932-9E23-0B2CF297E185}" type="datetime1">
              <a:rPr lang="fr-FR" smtClean="0"/>
              <a:pPr/>
              <a:t>03/10/2023</a:t>
            </a:fld>
            <a:endParaRPr lang="fr-FR"/>
          </a:p>
        </p:txBody>
      </p:sp>
      <p:sp>
        <p:nvSpPr>
          <p:cNvPr id="6" name="Espace réservé du pied de page 5">
            <a:extLst>
              <a:ext uri="{FF2B5EF4-FFF2-40B4-BE49-F238E27FC236}">
                <a16:creationId xmlns:a16="http://schemas.microsoft.com/office/drawing/2014/main" id="{9BBAE148-1671-ED58-25EE-40D9E23F30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ED91BA8-31E9-EF22-B3FF-137A1A62BCD1}"/>
              </a:ext>
            </a:extLst>
          </p:cNvPr>
          <p:cNvSpPr>
            <a:spLocks noGrp="1"/>
          </p:cNvSpPr>
          <p:nvPr>
            <p:ph type="sldNum" sz="quarter" idx="12"/>
          </p:nvPr>
        </p:nvSpPr>
        <p:spPr/>
        <p:txBody>
          <a:bodyPr/>
          <a:lstStyle/>
          <a:p>
            <a:fld id="{F49B05DC-A0B4-4A2B-BDBC-1C0E72D37786}" type="slidenum">
              <a:rPr lang="fr-FR" smtClean="0"/>
              <a:pPr/>
              <a:t>‹N°›</a:t>
            </a:fld>
            <a:endParaRPr lang="fr-FR"/>
          </a:p>
        </p:txBody>
      </p:sp>
    </p:spTree>
    <p:extLst>
      <p:ext uri="{BB962C8B-B14F-4D97-AF65-F5344CB8AC3E}">
        <p14:creationId xmlns:p14="http://schemas.microsoft.com/office/powerpoint/2010/main" val="110402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F64BB56-0CEA-AC39-4681-8F5EB3CC0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7A3DEA30-B919-444E-EEAB-0E7D1C548A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B04EFB4-1D52-D586-AD01-D2C01CC805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BE1FB-5C15-40AB-8731-99B4F872C777}" type="datetime1">
              <a:rPr lang="fr-FR" smtClean="0"/>
              <a:pPr/>
              <a:t>03/10/2023</a:t>
            </a:fld>
            <a:endParaRPr lang="fr-FR"/>
          </a:p>
        </p:txBody>
      </p:sp>
      <p:sp>
        <p:nvSpPr>
          <p:cNvPr id="5" name="Espace réservé du pied de page 4">
            <a:extLst>
              <a:ext uri="{FF2B5EF4-FFF2-40B4-BE49-F238E27FC236}">
                <a16:creationId xmlns:a16="http://schemas.microsoft.com/office/drawing/2014/main" id="{7D5993FA-EE2B-CFE7-AACF-A82FC5497C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41EFAD4-B841-8E99-6E65-D71F05CD1BC9}"/>
              </a:ext>
            </a:extLst>
          </p:cNvPr>
          <p:cNvSpPr>
            <a:spLocks noGrp="1"/>
          </p:cNvSpPr>
          <p:nvPr>
            <p:ph type="sldNum" sz="quarter" idx="4"/>
          </p:nvPr>
        </p:nvSpPr>
        <p:spPr>
          <a:xfrm>
            <a:off x="8610600" y="6356350"/>
            <a:ext cx="188061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B05DC-A0B4-4A2B-BDBC-1C0E72D37786}" type="slidenum">
              <a:rPr lang="fr-FR" smtClean="0"/>
              <a:pPr/>
              <a:t>‹N°›</a:t>
            </a:fld>
            <a:endParaRPr lang="fr-FR"/>
          </a:p>
        </p:txBody>
      </p:sp>
      <p:pic>
        <p:nvPicPr>
          <p:cNvPr id="7" name="Image 6">
            <a:extLst>
              <a:ext uri="{FF2B5EF4-FFF2-40B4-BE49-F238E27FC236}">
                <a16:creationId xmlns:a16="http://schemas.microsoft.com/office/drawing/2014/main" id="{3132CC0C-E21A-E62C-947B-DA235D016752}"/>
              </a:ext>
            </a:extLst>
          </p:cNvPr>
          <p:cNvPicPr>
            <a:picLocks noChangeAspect="1"/>
          </p:cNvPicPr>
          <p:nvPr userDrawn="1"/>
        </p:nvPicPr>
        <p:blipFill>
          <a:blip r:embed="rId16" cstate="print"/>
          <a:stretch>
            <a:fillRect/>
          </a:stretch>
        </p:blipFill>
        <p:spPr>
          <a:xfrm>
            <a:off x="10311384" y="6307834"/>
            <a:ext cx="1880616" cy="550166"/>
          </a:xfrm>
          <a:prstGeom prst="rect">
            <a:avLst/>
          </a:prstGeom>
        </p:spPr>
      </p:pic>
    </p:spTree>
    <p:extLst>
      <p:ext uri="{BB962C8B-B14F-4D97-AF65-F5344CB8AC3E}">
        <p14:creationId xmlns:p14="http://schemas.microsoft.com/office/powerpoint/2010/main" val="827392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100000"/>
        </a:lnSpc>
        <a:spcBef>
          <a:spcPct val="0"/>
        </a:spcBef>
        <a:spcAft>
          <a:spcPts val="600"/>
        </a:spcAft>
        <a:buNone/>
        <a:defRPr sz="4400" kern="1200">
          <a:solidFill>
            <a:schemeClr val="tx1"/>
          </a:solidFill>
          <a:latin typeface="Work Sans" pitchFamily="2" charset="0"/>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800" kern="1200">
          <a:solidFill>
            <a:schemeClr val="tx1"/>
          </a:solidFill>
          <a:latin typeface="Work Sans" pitchFamily="2" charset="0"/>
          <a:ea typeface="+mn-ea"/>
          <a:cs typeface="+mn-cs"/>
        </a:defRPr>
      </a:lvl1pPr>
      <a:lvl2pPr marL="6858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Work Sans" pitchFamily="2" charset="0"/>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000" kern="1200">
          <a:solidFill>
            <a:schemeClr val="tx1"/>
          </a:solidFill>
          <a:latin typeface="Work Sans" pitchFamily="2" charset="0"/>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Work Sans" pitchFamily="2" charset="0"/>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hilosophy.commons.gc.cuny.edu/event/new-student-orientation-and-welcome-party/" TargetMode="External"/><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73F29AD-053C-F7F9-9F26-98A53BFFF33B}"/>
              </a:ext>
            </a:extLst>
          </p:cNvPr>
          <p:cNvSpPr>
            <a:spLocks noGrp="1"/>
          </p:cNvSpPr>
          <p:nvPr>
            <p:ph type="sldNum" sz="quarter" idx="12"/>
          </p:nvPr>
        </p:nvSpPr>
        <p:spPr/>
        <p:txBody>
          <a:bodyPr/>
          <a:lstStyle/>
          <a:p>
            <a:fld id="{F49B05DC-A0B4-4A2B-BDBC-1C0E72D37786}" type="slidenum">
              <a:rPr lang="fr-FR" smtClean="0"/>
              <a:pPr/>
              <a:t>1</a:t>
            </a:fld>
            <a:endParaRPr lang="fr-FR"/>
          </a:p>
        </p:txBody>
      </p:sp>
      <p:pic>
        <p:nvPicPr>
          <p:cNvPr id="3" name="Image 2">
            <a:extLst>
              <a:ext uri="{FF2B5EF4-FFF2-40B4-BE49-F238E27FC236}">
                <a16:creationId xmlns:a16="http://schemas.microsoft.com/office/drawing/2014/main" id="{2FF0E62D-8162-A8ED-57CF-A0965B510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3011" y="0"/>
            <a:ext cx="4568989" cy="6858000"/>
          </a:xfrm>
          <a:prstGeom prst="rect">
            <a:avLst/>
          </a:prstGeom>
        </p:spPr>
      </p:pic>
      <p:sp>
        <p:nvSpPr>
          <p:cNvPr id="8" name="Titre 1">
            <a:extLst>
              <a:ext uri="{FF2B5EF4-FFF2-40B4-BE49-F238E27FC236}">
                <a16:creationId xmlns:a16="http://schemas.microsoft.com/office/drawing/2014/main" id="{E86D91CE-3068-92E9-770F-CD7CC9DD5277}"/>
              </a:ext>
            </a:extLst>
          </p:cNvPr>
          <p:cNvSpPr txBox="1">
            <a:spLocks/>
          </p:cNvSpPr>
          <p:nvPr/>
        </p:nvSpPr>
        <p:spPr>
          <a:xfrm>
            <a:off x="779747" y="2669344"/>
            <a:ext cx="6784810" cy="936308"/>
          </a:xfrm>
          <a:prstGeom prst="rect">
            <a:avLst/>
          </a:prstGeom>
        </p:spPr>
        <p:txBody>
          <a:bodyPr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0000"/>
              </a:lnSpc>
              <a:spcAft>
                <a:spcPts val="600"/>
              </a:spcAft>
            </a:pPr>
            <a:r>
              <a:rPr lang="en-US" sz="3600" dirty="0">
                <a:solidFill>
                  <a:schemeClr val="tx1"/>
                </a:solidFill>
                <a:latin typeface="Work Sans" panose="00000500000000000000" pitchFamily="50" charset="0"/>
              </a:rPr>
              <a:t>Social &amp; Environmental Management Project</a:t>
            </a:r>
          </a:p>
        </p:txBody>
      </p:sp>
      <p:sp>
        <p:nvSpPr>
          <p:cNvPr id="9" name="Titre 1">
            <a:extLst>
              <a:ext uri="{FF2B5EF4-FFF2-40B4-BE49-F238E27FC236}">
                <a16:creationId xmlns:a16="http://schemas.microsoft.com/office/drawing/2014/main" id="{1EE5D1AF-F5AB-3724-4DAB-B63820BA0F50}"/>
              </a:ext>
            </a:extLst>
          </p:cNvPr>
          <p:cNvSpPr txBox="1">
            <a:spLocks/>
          </p:cNvSpPr>
          <p:nvPr/>
        </p:nvSpPr>
        <p:spPr>
          <a:xfrm>
            <a:off x="800766" y="3904055"/>
            <a:ext cx="6784811" cy="732155"/>
          </a:xfrm>
          <a:prstGeom prst="rect">
            <a:avLst/>
          </a:prstGeom>
        </p:spPr>
        <p:txBody>
          <a:bodyPr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tx1"/>
                </a:solidFill>
                <a:latin typeface="Work Sans" panose="00000500000000000000" pitchFamily="50" charset="0"/>
              </a:rPr>
              <a:t>Workshop on E&amp;S data management</a:t>
            </a:r>
          </a:p>
        </p:txBody>
      </p:sp>
      <p:pic>
        <p:nvPicPr>
          <p:cNvPr id="10" name="Image 9">
            <a:extLst>
              <a:ext uri="{FF2B5EF4-FFF2-40B4-BE49-F238E27FC236}">
                <a16:creationId xmlns:a16="http://schemas.microsoft.com/office/drawing/2014/main" id="{DD248807-7BDF-D378-4F61-5A6EC58DE02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8199" y="572742"/>
            <a:ext cx="3253519" cy="677989"/>
          </a:xfrm>
          <a:prstGeom prst="rect">
            <a:avLst/>
          </a:prstGeom>
        </p:spPr>
      </p:pic>
      <p:sp>
        <p:nvSpPr>
          <p:cNvPr id="12" name="Titre 1">
            <a:extLst>
              <a:ext uri="{FF2B5EF4-FFF2-40B4-BE49-F238E27FC236}">
                <a16:creationId xmlns:a16="http://schemas.microsoft.com/office/drawing/2014/main" id="{1EE5D1AF-F5AB-3724-4DAB-B63820BA0F50}"/>
              </a:ext>
            </a:extLst>
          </p:cNvPr>
          <p:cNvSpPr txBox="1">
            <a:spLocks/>
          </p:cNvSpPr>
          <p:nvPr/>
        </p:nvSpPr>
        <p:spPr>
          <a:xfrm>
            <a:off x="848063" y="5086469"/>
            <a:ext cx="6784811" cy="732155"/>
          </a:xfrm>
          <a:prstGeom prst="rect">
            <a:avLst/>
          </a:prstGeom>
        </p:spPr>
        <p:txBody>
          <a:bodyPr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i="1" dirty="0">
                <a:solidFill>
                  <a:schemeClr val="tx1"/>
                </a:solidFill>
                <a:latin typeface="Work Sans" panose="00000500000000000000" pitchFamily="50" charset="0"/>
              </a:rPr>
              <a:t>Date</a:t>
            </a:r>
          </a:p>
        </p:txBody>
      </p:sp>
      <p:sp>
        <p:nvSpPr>
          <p:cNvPr id="4" name="Titre 1">
            <a:extLst>
              <a:ext uri="{FF2B5EF4-FFF2-40B4-BE49-F238E27FC236}">
                <a16:creationId xmlns:a16="http://schemas.microsoft.com/office/drawing/2014/main" id="{F90ACBF8-90BE-1202-5BF8-D2D7CD91E540}"/>
              </a:ext>
            </a:extLst>
          </p:cNvPr>
          <p:cNvSpPr txBox="1">
            <a:spLocks/>
          </p:cNvSpPr>
          <p:nvPr/>
        </p:nvSpPr>
        <p:spPr>
          <a:xfrm>
            <a:off x="848063" y="5818624"/>
            <a:ext cx="6784811" cy="732155"/>
          </a:xfrm>
          <a:prstGeom prst="rect">
            <a:avLst/>
          </a:prstGeom>
        </p:spPr>
        <p:txBody>
          <a:bodyPr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i="1" dirty="0">
                <a:solidFill>
                  <a:schemeClr val="tx1"/>
                </a:solidFill>
                <a:highlight>
                  <a:srgbClr val="FFFF00"/>
                </a:highlight>
                <a:latin typeface="Work Sans" panose="00000500000000000000" pitchFamily="50" charset="0"/>
              </a:rPr>
              <a:t>Template March 2023</a:t>
            </a:r>
          </a:p>
        </p:txBody>
      </p:sp>
    </p:spTree>
    <p:extLst>
      <p:ext uri="{BB962C8B-B14F-4D97-AF65-F5344CB8AC3E}">
        <p14:creationId xmlns:p14="http://schemas.microsoft.com/office/powerpoint/2010/main" val="170514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D2CD82-C622-4C95-0262-04B10AA3BBB3}"/>
              </a:ext>
            </a:extLst>
          </p:cNvPr>
          <p:cNvSpPr>
            <a:spLocks noGrp="1"/>
          </p:cNvSpPr>
          <p:nvPr>
            <p:ph type="title"/>
          </p:nvPr>
        </p:nvSpPr>
        <p:spPr/>
        <p:txBody>
          <a:bodyPr/>
          <a:lstStyle/>
          <a:p>
            <a:r>
              <a:rPr lang="pl-PL" dirty="0" err="1"/>
              <a:t>Key</a:t>
            </a:r>
            <a:r>
              <a:rPr lang="pl-PL" dirty="0"/>
              <a:t> </a:t>
            </a:r>
            <a:r>
              <a:rPr lang="pl-PL" dirty="0" err="1"/>
              <a:t>results</a:t>
            </a:r>
            <a:r>
              <a:rPr lang="pl-PL" dirty="0"/>
              <a:t> – </a:t>
            </a:r>
            <a:r>
              <a:rPr lang="pl-PL" dirty="0" err="1"/>
              <a:t>this</a:t>
            </a:r>
            <a:r>
              <a:rPr lang="pl-PL" dirty="0"/>
              <a:t> </a:t>
            </a:r>
            <a:r>
              <a:rPr lang="pl-PL" dirty="0" err="1"/>
              <a:t>is</a:t>
            </a:r>
            <a:r>
              <a:rPr lang="pl-PL" dirty="0"/>
              <a:t> </a:t>
            </a:r>
            <a:r>
              <a:rPr lang="pl-PL" dirty="0" err="1"/>
              <a:t>your</a:t>
            </a:r>
            <a:r>
              <a:rPr lang="pl-PL" dirty="0"/>
              <a:t> </a:t>
            </a:r>
            <a:r>
              <a:rPr lang="pl-PL" dirty="0" err="1"/>
              <a:t>impact</a:t>
            </a:r>
            <a:endParaRPr lang="pl-PL" dirty="0"/>
          </a:p>
        </p:txBody>
      </p:sp>
      <p:sp>
        <p:nvSpPr>
          <p:cNvPr id="3" name="Symbol zastępczy zawartości 2">
            <a:extLst>
              <a:ext uri="{FF2B5EF4-FFF2-40B4-BE49-F238E27FC236}">
                <a16:creationId xmlns:a16="http://schemas.microsoft.com/office/drawing/2014/main" id="{FFA9DA2E-C54F-0691-AB98-8B3DC03E5BBF}"/>
              </a:ext>
            </a:extLst>
          </p:cNvPr>
          <p:cNvSpPr>
            <a:spLocks noGrp="1"/>
          </p:cNvSpPr>
          <p:nvPr>
            <p:ph idx="1"/>
          </p:nvPr>
        </p:nvSpPr>
        <p:spPr/>
        <p:txBody>
          <a:bodyPr/>
          <a:lstStyle/>
          <a:p>
            <a:endParaRPr lang="pl-PL"/>
          </a:p>
        </p:txBody>
      </p:sp>
      <p:sp>
        <p:nvSpPr>
          <p:cNvPr id="4" name="Symbol zastępczy numeru slajdu 3">
            <a:extLst>
              <a:ext uri="{FF2B5EF4-FFF2-40B4-BE49-F238E27FC236}">
                <a16:creationId xmlns:a16="http://schemas.microsoft.com/office/drawing/2014/main" id="{D1D1A1ED-773A-D301-A194-BB00F7FC90E4}"/>
              </a:ext>
            </a:extLst>
          </p:cNvPr>
          <p:cNvSpPr>
            <a:spLocks noGrp="1"/>
          </p:cNvSpPr>
          <p:nvPr>
            <p:ph type="sldNum" sz="quarter" idx="12"/>
          </p:nvPr>
        </p:nvSpPr>
        <p:spPr/>
        <p:txBody>
          <a:bodyPr/>
          <a:lstStyle/>
          <a:p>
            <a:fld id="{F49B05DC-A0B4-4A2B-BDBC-1C0E72D37786}" type="slidenum">
              <a:rPr lang="fr-FR" smtClean="0"/>
              <a:pPr/>
              <a:t>10</a:t>
            </a:fld>
            <a:endParaRPr lang="fr-FR"/>
          </a:p>
        </p:txBody>
      </p:sp>
    </p:spTree>
    <p:extLst>
      <p:ext uri="{BB962C8B-B14F-4D97-AF65-F5344CB8AC3E}">
        <p14:creationId xmlns:p14="http://schemas.microsoft.com/office/powerpoint/2010/main" val="2069837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E80598-B3B0-4E09-E417-093163347D62}"/>
              </a:ext>
            </a:extLst>
          </p:cNvPr>
          <p:cNvSpPr>
            <a:spLocks noGrp="1"/>
          </p:cNvSpPr>
          <p:nvPr>
            <p:ph type="title"/>
          </p:nvPr>
        </p:nvSpPr>
        <p:spPr/>
        <p:txBody>
          <a:bodyPr/>
          <a:lstStyle/>
          <a:p>
            <a:r>
              <a:rPr lang="pl-PL" dirty="0"/>
              <a:t>True </a:t>
            </a:r>
            <a:r>
              <a:rPr lang="pl-PL" dirty="0" err="1"/>
              <a:t>or</a:t>
            </a:r>
            <a:r>
              <a:rPr lang="pl-PL" dirty="0"/>
              <a:t> </a:t>
            </a:r>
            <a:r>
              <a:rPr lang="pl-PL" dirty="0" err="1"/>
              <a:t>fauls</a:t>
            </a:r>
            <a:r>
              <a:rPr lang="pl-PL" dirty="0"/>
              <a:t>? 3 </a:t>
            </a:r>
            <a:r>
              <a:rPr lang="pl-PL" dirty="0" err="1"/>
              <a:t>question</a:t>
            </a:r>
            <a:endParaRPr lang="pl-PL" dirty="0"/>
          </a:p>
        </p:txBody>
      </p:sp>
      <p:sp>
        <p:nvSpPr>
          <p:cNvPr id="3" name="Symbol zastępczy zawartości 2">
            <a:extLst>
              <a:ext uri="{FF2B5EF4-FFF2-40B4-BE49-F238E27FC236}">
                <a16:creationId xmlns:a16="http://schemas.microsoft.com/office/drawing/2014/main" id="{1CC59E9C-B49C-2614-9F2B-2B03F9D7D098}"/>
              </a:ext>
            </a:extLst>
          </p:cNvPr>
          <p:cNvSpPr>
            <a:spLocks noGrp="1"/>
          </p:cNvSpPr>
          <p:nvPr>
            <p:ph idx="1"/>
          </p:nvPr>
        </p:nvSpPr>
        <p:spPr/>
        <p:txBody>
          <a:bodyPr/>
          <a:lstStyle/>
          <a:p>
            <a:endParaRPr lang="pl-PL"/>
          </a:p>
        </p:txBody>
      </p:sp>
      <p:sp>
        <p:nvSpPr>
          <p:cNvPr id="4" name="Symbol zastępczy numeru slajdu 3">
            <a:extLst>
              <a:ext uri="{FF2B5EF4-FFF2-40B4-BE49-F238E27FC236}">
                <a16:creationId xmlns:a16="http://schemas.microsoft.com/office/drawing/2014/main" id="{339FB648-153E-905D-2CD7-8F555DAC7D33}"/>
              </a:ext>
            </a:extLst>
          </p:cNvPr>
          <p:cNvSpPr>
            <a:spLocks noGrp="1"/>
          </p:cNvSpPr>
          <p:nvPr>
            <p:ph type="sldNum" sz="quarter" idx="12"/>
          </p:nvPr>
        </p:nvSpPr>
        <p:spPr/>
        <p:txBody>
          <a:bodyPr/>
          <a:lstStyle/>
          <a:p>
            <a:fld id="{F49B05DC-A0B4-4A2B-BDBC-1C0E72D37786}" type="slidenum">
              <a:rPr lang="fr-FR" smtClean="0"/>
              <a:pPr/>
              <a:t>11</a:t>
            </a:fld>
            <a:endParaRPr lang="fr-FR"/>
          </a:p>
        </p:txBody>
      </p:sp>
    </p:spTree>
    <p:extLst>
      <p:ext uri="{BB962C8B-B14F-4D97-AF65-F5344CB8AC3E}">
        <p14:creationId xmlns:p14="http://schemas.microsoft.com/office/powerpoint/2010/main" val="380079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A021C5-757A-4AE6-7908-D57A46EC383D}"/>
              </a:ext>
            </a:extLst>
          </p:cNvPr>
          <p:cNvSpPr>
            <a:spLocks noGrp="1"/>
          </p:cNvSpPr>
          <p:nvPr>
            <p:ph type="ctrTitle"/>
          </p:nvPr>
        </p:nvSpPr>
        <p:spPr>
          <a:xfrm>
            <a:off x="0" y="2732677"/>
            <a:ext cx="12192000" cy="1134625"/>
          </a:xfrm>
        </p:spPr>
        <p:txBody>
          <a:bodyPr/>
          <a:lstStyle/>
          <a:p>
            <a:r>
              <a:rPr lang="fr-FR" dirty="0" err="1"/>
              <a:t>Why</a:t>
            </a:r>
            <a:r>
              <a:rPr lang="fr-FR" dirty="0"/>
              <a:t> </a:t>
            </a:r>
            <a:r>
              <a:rPr lang="fr-FR" dirty="0" err="1"/>
              <a:t>managing</a:t>
            </a:r>
            <a:r>
              <a:rPr lang="fr-FR" dirty="0"/>
              <a:t> E&amp;S data</a:t>
            </a:r>
          </a:p>
        </p:txBody>
      </p:sp>
      <p:sp>
        <p:nvSpPr>
          <p:cNvPr id="3" name="Sous-titre 2">
            <a:extLst>
              <a:ext uri="{FF2B5EF4-FFF2-40B4-BE49-F238E27FC236}">
                <a16:creationId xmlns:a16="http://schemas.microsoft.com/office/drawing/2014/main" id="{1711A075-58E2-CF53-1C46-4769C0A242B7}"/>
              </a:ext>
            </a:extLst>
          </p:cNvPr>
          <p:cNvSpPr>
            <a:spLocks noGrp="1"/>
          </p:cNvSpPr>
          <p:nvPr>
            <p:ph type="subTitle" idx="1"/>
          </p:nvPr>
        </p:nvSpPr>
        <p:spPr>
          <a:xfrm>
            <a:off x="0" y="1825784"/>
            <a:ext cx="12192000" cy="549548"/>
          </a:xfrm>
        </p:spPr>
        <p:txBody>
          <a:bodyPr>
            <a:noAutofit/>
          </a:bodyPr>
          <a:lstStyle/>
          <a:p>
            <a:r>
              <a:rPr lang="fr-FR" sz="3200" dirty="0"/>
              <a:t>WHY</a:t>
            </a:r>
          </a:p>
        </p:txBody>
      </p:sp>
      <p:sp>
        <p:nvSpPr>
          <p:cNvPr id="4" name="Espace réservé du numéro de diapositive 3">
            <a:extLst>
              <a:ext uri="{FF2B5EF4-FFF2-40B4-BE49-F238E27FC236}">
                <a16:creationId xmlns:a16="http://schemas.microsoft.com/office/drawing/2014/main" id="{80F22DF7-C006-864C-C0D3-203101DD038C}"/>
              </a:ext>
            </a:extLst>
          </p:cNvPr>
          <p:cNvSpPr>
            <a:spLocks noGrp="1"/>
          </p:cNvSpPr>
          <p:nvPr>
            <p:ph type="sldNum" sz="quarter" idx="12"/>
          </p:nvPr>
        </p:nvSpPr>
        <p:spPr/>
        <p:txBody>
          <a:bodyPr/>
          <a:lstStyle/>
          <a:p>
            <a:fld id="{F49B05DC-A0B4-4A2B-BDBC-1C0E72D37786}" type="slidenum">
              <a:rPr lang="fr-FR" smtClean="0"/>
              <a:pPr/>
              <a:t>12</a:t>
            </a:fld>
            <a:endParaRPr lang="fr-FR"/>
          </a:p>
        </p:txBody>
      </p:sp>
    </p:spTree>
    <p:extLst>
      <p:ext uri="{BB962C8B-B14F-4D97-AF65-F5344CB8AC3E}">
        <p14:creationId xmlns:p14="http://schemas.microsoft.com/office/powerpoint/2010/main" val="199941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4F9703-E5B3-4BE8-B71F-222E9CE80397}"/>
              </a:ext>
            </a:extLst>
          </p:cNvPr>
          <p:cNvSpPr>
            <a:spLocks noGrp="1"/>
          </p:cNvSpPr>
          <p:nvPr>
            <p:ph type="title"/>
          </p:nvPr>
        </p:nvSpPr>
        <p:spPr>
          <a:xfrm>
            <a:off x="361938" y="316386"/>
            <a:ext cx="9932474" cy="432000"/>
          </a:xfrm>
        </p:spPr>
        <p:txBody>
          <a:bodyPr>
            <a:normAutofit fontScale="90000"/>
          </a:bodyPr>
          <a:lstStyle/>
          <a:p>
            <a:r>
              <a:rPr lang="en-IN" b="0" dirty="0">
                <a:solidFill>
                  <a:schemeClr val="tx1"/>
                </a:solidFill>
              </a:rPr>
              <a:t>Let’s first define some key terms</a:t>
            </a:r>
          </a:p>
        </p:txBody>
      </p:sp>
      <p:sp>
        <p:nvSpPr>
          <p:cNvPr id="4" name="Slide Number Placeholder 3">
            <a:extLst>
              <a:ext uri="{FF2B5EF4-FFF2-40B4-BE49-F238E27FC236}">
                <a16:creationId xmlns:a16="http://schemas.microsoft.com/office/drawing/2014/main" id="{26B25A79-6FE2-4B30-BE9F-9D493BE86227}"/>
              </a:ext>
            </a:extLst>
          </p:cNvPr>
          <p:cNvSpPr>
            <a:spLocks noGrp="1"/>
          </p:cNvSpPr>
          <p:nvPr>
            <p:ph type="sldNum" sz="quarter" idx="11"/>
          </p:nvPr>
        </p:nvSpPr>
        <p:spPr/>
        <p:txBody>
          <a:bodyPr/>
          <a:lstStyle/>
          <a:p>
            <a:fld id="{19B51A1E-902D-48AF-9020-955120F399B6}" type="slidenum">
              <a:rPr lang="en-US" noProof="0" smtClean="0"/>
              <a:pPr/>
              <a:t>13</a:t>
            </a:fld>
            <a:endParaRPr lang="en-US" noProof="0" dirty="0"/>
          </a:p>
        </p:txBody>
      </p:sp>
      <p:graphicFrame>
        <p:nvGraphicFramePr>
          <p:cNvPr id="8" name="Table 8">
            <a:extLst>
              <a:ext uri="{FF2B5EF4-FFF2-40B4-BE49-F238E27FC236}">
                <a16:creationId xmlns:a16="http://schemas.microsoft.com/office/drawing/2014/main" id="{6FF31478-04D3-4349-8902-1A985D2241C0}"/>
              </a:ext>
            </a:extLst>
          </p:cNvPr>
          <p:cNvGraphicFramePr>
            <a:graphicFrameLocks noGrp="1"/>
          </p:cNvGraphicFramePr>
          <p:nvPr>
            <p:ph idx="1"/>
            <p:extLst>
              <p:ext uri="{D42A27DB-BD31-4B8C-83A1-F6EECF244321}">
                <p14:modId xmlns:p14="http://schemas.microsoft.com/office/powerpoint/2010/main" val="136487153"/>
              </p:ext>
            </p:extLst>
          </p:nvPr>
        </p:nvGraphicFramePr>
        <p:xfrm>
          <a:off x="431800" y="1273569"/>
          <a:ext cx="11339511" cy="4302760"/>
        </p:xfrm>
        <a:graphic>
          <a:graphicData uri="http://schemas.openxmlformats.org/drawingml/2006/table">
            <a:tbl>
              <a:tblPr firstRow="1" bandRow="1">
                <a:tableStyleId>{69012ECD-51FC-41F1-AA8D-1B2483CD663E}</a:tableStyleId>
              </a:tblPr>
              <a:tblGrid>
                <a:gridCol w="960718">
                  <a:extLst>
                    <a:ext uri="{9D8B030D-6E8A-4147-A177-3AD203B41FA5}">
                      <a16:colId xmlns:a16="http://schemas.microsoft.com/office/drawing/2014/main" val="2535260532"/>
                    </a:ext>
                  </a:extLst>
                </a:gridCol>
                <a:gridCol w="2085788">
                  <a:extLst>
                    <a:ext uri="{9D8B030D-6E8A-4147-A177-3AD203B41FA5}">
                      <a16:colId xmlns:a16="http://schemas.microsoft.com/office/drawing/2014/main" val="2611062524"/>
                    </a:ext>
                  </a:extLst>
                </a:gridCol>
                <a:gridCol w="8293005">
                  <a:extLst>
                    <a:ext uri="{9D8B030D-6E8A-4147-A177-3AD203B41FA5}">
                      <a16:colId xmlns:a16="http://schemas.microsoft.com/office/drawing/2014/main" val="472257170"/>
                    </a:ext>
                  </a:extLst>
                </a:gridCol>
              </a:tblGrid>
              <a:tr h="370840">
                <a:tc>
                  <a:txBody>
                    <a:bodyPr/>
                    <a:lstStyle/>
                    <a:p>
                      <a:endParaRPr lang="en-IN"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r>
                        <a:rPr lang="en-IN" dirty="0"/>
                        <a:t>Key Terms</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r>
                        <a:rPr lang="en-IN" dirty="0"/>
                        <a:t>Explanation</a:t>
                      </a: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95070805"/>
                  </a:ext>
                </a:extLst>
              </a:tr>
              <a:tr h="370840">
                <a:tc>
                  <a:txBody>
                    <a:bodyPr/>
                    <a:lstStyle/>
                    <a:p>
                      <a:r>
                        <a:rPr lang="en-IN" dirty="0"/>
                        <a:t>1</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IN" dirty="0"/>
                        <a:t>Data</a:t>
                      </a: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US" b="1" dirty="0"/>
                        <a:t>Raw information </a:t>
                      </a:r>
                      <a:r>
                        <a:rPr lang="en-US" dirty="0"/>
                        <a:t>collected with the idea of processing it and using it for decision making</a:t>
                      </a:r>
                      <a:endParaRPr lang="en-IN"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578618356"/>
                  </a:ext>
                </a:extLst>
              </a:tr>
              <a:tr h="0">
                <a:tc>
                  <a:txBody>
                    <a:bodyPr/>
                    <a:lstStyle/>
                    <a:p>
                      <a:endParaRPr lang="en-IN" sz="200"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endParaRPr lang="en-IN" sz="200" dirty="0"/>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endParaRPr lang="en-IN" sz="200"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875320397"/>
                  </a:ext>
                </a:extLst>
              </a:tr>
              <a:tr h="370840">
                <a:tc>
                  <a:txBody>
                    <a:bodyPr/>
                    <a:lstStyle/>
                    <a:p>
                      <a:r>
                        <a:rPr lang="en-IN" dirty="0"/>
                        <a:t>2</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US" dirty="0"/>
                        <a:t>Social and</a:t>
                      </a:r>
                      <a:r>
                        <a:rPr lang="en-US" baseline="0" dirty="0"/>
                        <a:t> environmental (S&amp;E) </a:t>
                      </a:r>
                      <a:r>
                        <a:rPr lang="en-US" dirty="0"/>
                        <a:t>data</a:t>
                      </a:r>
                      <a:endParaRPr lang="en-IN" dirty="0"/>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US" b="1" dirty="0"/>
                        <a:t>Any data that helps an organization understand its social and environmental performance. </a:t>
                      </a:r>
                      <a:r>
                        <a:rPr lang="en-US" dirty="0"/>
                        <a:t>Examples of S&amp;E data in microfinance include: client profile (men/women, rural/urban, young, other exclusion criteria, etc.), income levels of clients, service quality related data (client satisfaction, loan/accounts dormancy, client exits, staff exits, staff satisfaction, etc), social and environmental outcomes…</a:t>
                      </a:r>
                      <a:endParaRPr lang="en-IN"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855514615"/>
                  </a:ext>
                </a:extLst>
              </a:tr>
              <a:tr h="0">
                <a:tc>
                  <a:txBody>
                    <a:bodyPr/>
                    <a:lstStyle/>
                    <a:p>
                      <a:endParaRPr lang="en-IN" sz="200"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endParaRPr lang="en-IN" sz="200" dirty="0"/>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endParaRPr lang="en-IN" sz="200"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98802044"/>
                  </a:ext>
                </a:extLst>
              </a:tr>
              <a:tr h="370840">
                <a:tc>
                  <a:txBody>
                    <a:bodyPr/>
                    <a:lstStyle/>
                    <a:p>
                      <a:r>
                        <a:rPr lang="en-IN" dirty="0"/>
                        <a:t>3</a:t>
                      </a: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US" dirty="0"/>
                        <a:t>Data management framework / process</a:t>
                      </a:r>
                      <a:endParaRPr lang="en-IN" dirty="0"/>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r>
                        <a:rPr lang="en-US" dirty="0"/>
                        <a:t>Data management involves a set of functions, processes and protocols around data collection, storage, retrieval, analysis and reporting</a:t>
                      </a:r>
                      <a:endParaRPr lang="en-IN"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620176585"/>
                  </a:ext>
                </a:extLst>
              </a:tr>
              <a:tr h="0">
                <a:tc>
                  <a:txBody>
                    <a:bodyPr/>
                    <a:lstStyle/>
                    <a:p>
                      <a:endParaRPr lang="en-IN" sz="200"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endParaRPr lang="en-IN" sz="200" dirty="0"/>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endParaRPr lang="en-IN" sz="200" dirty="0"/>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23246195"/>
                  </a:ext>
                </a:extLst>
              </a:tr>
            </a:tbl>
          </a:graphicData>
        </a:graphic>
      </p:graphicFrame>
      <p:sp>
        <p:nvSpPr>
          <p:cNvPr id="10" name="Rectangle 9">
            <a:extLst>
              <a:ext uri="{FF2B5EF4-FFF2-40B4-BE49-F238E27FC236}">
                <a16:creationId xmlns:a16="http://schemas.microsoft.com/office/drawing/2014/main" id="{6BE94163-23A5-4101-AA28-88D3F3869212}"/>
              </a:ext>
            </a:extLst>
          </p:cNvPr>
          <p:cNvSpPr/>
          <p:nvPr/>
        </p:nvSpPr>
        <p:spPr>
          <a:xfrm>
            <a:off x="1455270" y="5648464"/>
            <a:ext cx="9281460" cy="707886"/>
          </a:xfrm>
          <a:prstGeom prst="rect">
            <a:avLst/>
          </a:prstGeom>
        </p:spPr>
        <p:txBody>
          <a:bodyPr wrap="square">
            <a:spAutoFit/>
          </a:bodyPr>
          <a:lstStyle/>
          <a:p>
            <a:pPr algn="ctr"/>
            <a:r>
              <a:rPr lang="en-US" sz="2000" b="1" dirty="0">
                <a:solidFill>
                  <a:schemeClr val="accent1"/>
                </a:solidFill>
              </a:rPr>
              <a:t>For the purpose of this workshop, we are going to focus on social data collected (directly from clients) by Financial Service Providers</a:t>
            </a:r>
          </a:p>
        </p:txBody>
      </p:sp>
    </p:spTree>
    <p:extLst>
      <p:ext uri="{BB962C8B-B14F-4D97-AF65-F5344CB8AC3E}">
        <p14:creationId xmlns:p14="http://schemas.microsoft.com/office/powerpoint/2010/main" val="111625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B25A79-6FE2-4B30-BE9F-9D493BE86227}"/>
              </a:ext>
            </a:extLst>
          </p:cNvPr>
          <p:cNvSpPr>
            <a:spLocks noGrp="1"/>
          </p:cNvSpPr>
          <p:nvPr>
            <p:ph type="sldNum" sz="quarter" idx="11"/>
          </p:nvPr>
        </p:nvSpPr>
        <p:spPr/>
        <p:txBody>
          <a:bodyPr/>
          <a:lstStyle/>
          <a:p>
            <a:fld id="{19B51A1E-902D-48AF-9020-955120F399B6}" type="slidenum">
              <a:rPr lang="en-US" noProof="0" smtClean="0"/>
              <a:pPr/>
              <a:t>14</a:t>
            </a:fld>
            <a:endParaRPr lang="en-US" noProof="0" dirty="0"/>
          </a:p>
        </p:txBody>
      </p:sp>
      <p:sp>
        <p:nvSpPr>
          <p:cNvPr id="8" name="Thought Bubble: Cloud 7">
            <a:extLst>
              <a:ext uri="{FF2B5EF4-FFF2-40B4-BE49-F238E27FC236}">
                <a16:creationId xmlns:a16="http://schemas.microsoft.com/office/drawing/2014/main" id="{F3DF8BA0-05EB-43EE-AC99-AF9537C2BD74}"/>
              </a:ext>
            </a:extLst>
          </p:cNvPr>
          <p:cNvSpPr/>
          <p:nvPr/>
        </p:nvSpPr>
        <p:spPr>
          <a:xfrm>
            <a:off x="1987176" y="1302871"/>
            <a:ext cx="8399929" cy="4416612"/>
          </a:xfrm>
          <a:prstGeom prst="cloudCallout">
            <a:avLst>
              <a:gd name="adj1" fmla="val -70473"/>
              <a:gd name="adj2" fmla="val 686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a:solidFill>
                  <a:schemeClr val="bg1"/>
                </a:solidFill>
              </a:rPr>
              <a:t>Why do FSPs collect client data?</a:t>
            </a:r>
          </a:p>
          <a:p>
            <a:pPr algn="ctr"/>
            <a:r>
              <a:rPr lang="en-IN" sz="4000" dirty="0">
                <a:solidFill>
                  <a:schemeClr val="bg1"/>
                </a:solidFill>
              </a:rPr>
              <a:t> What do they do with it?</a:t>
            </a:r>
          </a:p>
        </p:txBody>
      </p:sp>
    </p:spTree>
    <p:extLst>
      <p:ext uri="{BB962C8B-B14F-4D97-AF65-F5344CB8AC3E}">
        <p14:creationId xmlns:p14="http://schemas.microsoft.com/office/powerpoint/2010/main" val="89575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B25A79-6FE2-4B30-BE9F-9D493BE86227}"/>
              </a:ext>
            </a:extLst>
          </p:cNvPr>
          <p:cNvSpPr>
            <a:spLocks noGrp="1"/>
          </p:cNvSpPr>
          <p:nvPr>
            <p:ph type="sldNum" sz="quarter" idx="11"/>
          </p:nvPr>
        </p:nvSpPr>
        <p:spPr>
          <a:xfrm>
            <a:off x="11490991" y="6175190"/>
            <a:ext cx="432000" cy="432000"/>
          </a:xfrm>
        </p:spPr>
        <p:txBody>
          <a:bodyPr/>
          <a:lstStyle/>
          <a:p>
            <a:fld id="{19B51A1E-902D-48AF-9020-955120F399B6}" type="slidenum">
              <a:rPr lang="en-US" noProof="0" smtClean="0"/>
              <a:pPr/>
              <a:t>15</a:t>
            </a:fld>
            <a:endParaRPr lang="en-US" noProof="0" dirty="0"/>
          </a:p>
        </p:txBody>
      </p:sp>
      <p:sp>
        <p:nvSpPr>
          <p:cNvPr id="12" name="Rectangle 11">
            <a:extLst>
              <a:ext uri="{FF2B5EF4-FFF2-40B4-BE49-F238E27FC236}">
                <a16:creationId xmlns:a16="http://schemas.microsoft.com/office/drawing/2014/main" id="{2D668CEE-A253-4E18-8E66-D6553A7D4385}"/>
              </a:ext>
            </a:extLst>
          </p:cNvPr>
          <p:cNvSpPr/>
          <p:nvPr/>
        </p:nvSpPr>
        <p:spPr>
          <a:xfrm>
            <a:off x="4998686" y="3811493"/>
            <a:ext cx="2577950" cy="584775"/>
          </a:xfrm>
          <a:prstGeom prst="rect">
            <a:avLst/>
          </a:prstGeom>
          <a:noFill/>
        </p:spPr>
        <p:txBody>
          <a:bodyPr wrap="none" lIns="91440" tIns="45720" rIns="91440" bIns="45720">
            <a:spAutoFit/>
          </a:bodyPr>
          <a:lstStyle/>
          <a:p>
            <a:pPr algn="ctr"/>
            <a:r>
              <a:rPr lang="en-US" sz="3200" b="0" cap="none" spc="0" dirty="0">
                <a:ln w="0"/>
                <a:effectLst>
                  <a:outerShdw blurRad="38100" dist="19050" dir="2700000" algn="tl" rotWithShape="0">
                    <a:schemeClr val="dk1">
                      <a:alpha val="40000"/>
                    </a:schemeClr>
                  </a:outerShdw>
                </a:effectLst>
              </a:rPr>
              <a:t>Risk analysis</a:t>
            </a:r>
          </a:p>
        </p:txBody>
      </p:sp>
      <p:sp>
        <p:nvSpPr>
          <p:cNvPr id="13" name="Rectangle 12">
            <a:extLst>
              <a:ext uri="{FF2B5EF4-FFF2-40B4-BE49-F238E27FC236}">
                <a16:creationId xmlns:a16="http://schemas.microsoft.com/office/drawing/2014/main" id="{63DC115F-4F32-41A4-8113-685410F6D0BA}"/>
              </a:ext>
            </a:extLst>
          </p:cNvPr>
          <p:cNvSpPr/>
          <p:nvPr/>
        </p:nvSpPr>
        <p:spPr>
          <a:xfrm rot="16200000">
            <a:off x="3066362" y="2968252"/>
            <a:ext cx="492443" cy="2332370"/>
          </a:xfrm>
          <a:prstGeom prst="rect">
            <a:avLst/>
          </a:prstGeom>
          <a:noFill/>
        </p:spPr>
        <p:txBody>
          <a:bodyPr vert="vert" wrap="none" lIns="91440" tIns="45720" rIns="91440" bIns="45720">
            <a:spAutoFit/>
          </a:bodyPr>
          <a:lstStyle/>
          <a:p>
            <a:pPr algn="ctr"/>
            <a:r>
              <a:rPr lang="en-US" sz="2000" b="0" cap="none" spc="0" dirty="0">
                <a:ln w="0"/>
                <a:solidFill>
                  <a:srgbClr val="002060"/>
                </a:solidFill>
                <a:effectLst>
                  <a:outerShdw blurRad="38100" dist="19050" dir="2700000" algn="tl" rotWithShape="0">
                    <a:schemeClr val="dk1">
                      <a:alpha val="40000"/>
                    </a:schemeClr>
                  </a:outerShdw>
                </a:effectLst>
              </a:rPr>
              <a:t>Impact measurement</a:t>
            </a:r>
          </a:p>
        </p:txBody>
      </p:sp>
      <p:sp>
        <p:nvSpPr>
          <p:cNvPr id="14" name="Rectangle 13">
            <a:extLst>
              <a:ext uri="{FF2B5EF4-FFF2-40B4-BE49-F238E27FC236}">
                <a16:creationId xmlns:a16="http://schemas.microsoft.com/office/drawing/2014/main" id="{7D0EA136-8593-47AC-B039-565F7C638B83}"/>
              </a:ext>
            </a:extLst>
          </p:cNvPr>
          <p:cNvSpPr/>
          <p:nvPr/>
        </p:nvSpPr>
        <p:spPr>
          <a:xfrm>
            <a:off x="6747334" y="2849757"/>
            <a:ext cx="2404826" cy="523220"/>
          </a:xfrm>
          <a:prstGeom prst="rect">
            <a:avLst/>
          </a:prstGeom>
          <a:noFill/>
        </p:spPr>
        <p:txBody>
          <a:bodyPr wrap="none" lIns="91440" tIns="45720" rIns="91440" bIns="45720">
            <a:spAutoFit/>
          </a:bodyPr>
          <a:lstStyle/>
          <a:p>
            <a:pPr algn="ctr"/>
            <a:r>
              <a:rPr lang="en-US" sz="2800" b="0" cap="none" spc="0" dirty="0">
                <a:ln w="0"/>
                <a:effectLst>
                  <a:outerShdw blurRad="38100" dist="19050" dir="2700000" algn="tl" rotWithShape="0">
                    <a:schemeClr val="dk1">
                      <a:alpha val="40000"/>
                    </a:schemeClr>
                  </a:outerShdw>
                </a:effectLst>
              </a:rPr>
              <a:t>Segmentation</a:t>
            </a:r>
          </a:p>
        </p:txBody>
      </p:sp>
      <p:sp>
        <p:nvSpPr>
          <p:cNvPr id="16" name="Rectangle 15">
            <a:extLst>
              <a:ext uri="{FF2B5EF4-FFF2-40B4-BE49-F238E27FC236}">
                <a16:creationId xmlns:a16="http://schemas.microsoft.com/office/drawing/2014/main" id="{F4DE4A07-A23C-4132-8566-97518B962F25}"/>
              </a:ext>
            </a:extLst>
          </p:cNvPr>
          <p:cNvSpPr/>
          <p:nvPr/>
        </p:nvSpPr>
        <p:spPr>
          <a:xfrm>
            <a:off x="3764621" y="2340501"/>
            <a:ext cx="270619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19050" dir="2700000" algn="tl" rotWithShape="0">
                    <a:schemeClr val="dk1">
                      <a:alpha val="40000"/>
                    </a:schemeClr>
                  </a:outerShdw>
                </a:effectLst>
              </a:rPr>
              <a:t>Credit appraisal</a:t>
            </a:r>
          </a:p>
        </p:txBody>
      </p:sp>
      <p:sp>
        <p:nvSpPr>
          <p:cNvPr id="17" name="Rectangle 16">
            <a:extLst>
              <a:ext uri="{FF2B5EF4-FFF2-40B4-BE49-F238E27FC236}">
                <a16:creationId xmlns:a16="http://schemas.microsoft.com/office/drawing/2014/main" id="{1966E2A5-4592-4806-B4BE-8A5275C721C3}"/>
              </a:ext>
            </a:extLst>
          </p:cNvPr>
          <p:cNvSpPr/>
          <p:nvPr/>
        </p:nvSpPr>
        <p:spPr>
          <a:xfrm rot="16200000">
            <a:off x="3749521" y="4803616"/>
            <a:ext cx="2274983" cy="461665"/>
          </a:xfrm>
          <a:prstGeom prst="rect">
            <a:avLst/>
          </a:prstGeom>
          <a:noFill/>
        </p:spPr>
        <p:txBody>
          <a:bodyPr wrap="none" lIns="91440" tIns="45720" rIns="91440" bIns="45720">
            <a:spAutoFit/>
          </a:bodyPr>
          <a:lstStyle/>
          <a:p>
            <a:pPr algn="ctr"/>
            <a:r>
              <a:rPr lang="en-US" sz="2400" b="0" cap="none" spc="0" dirty="0">
                <a:ln w="0"/>
                <a:solidFill>
                  <a:schemeClr val="bg2"/>
                </a:solidFill>
                <a:effectLst>
                  <a:outerShdw blurRad="38100" dist="19050" dir="2700000" algn="tl" rotWithShape="0">
                    <a:schemeClr val="dk1">
                      <a:alpha val="40000"/>
                    </a:schemeClr>
                  </a:outerShdw>
                </a:effectLst>
              </a:rPr>
              <a:t>Client selection</a:t>
            </a:r>
          </a:p>
        </p:txBody>
      </p:sp>
      <p:sp>
        <p:nvSpPr>
          <p:cNvPr id="18" name="Rectangle 17">
            <a:extLst>
              <a:ext uri="{FF2B5EF4-FFF2-40B4-BE49-F238E27FC236}">
                <a16:creationId xmlns:a16="http://schemas.microsoft.com/office/drawing/2014/main" id="{B8F84796-736B-47D7-B734-D0BFE625F646}"/>
              </a:ext>
            </a:extLst>
          </p:cNvPr>
          <p:cNvSpPr/>
          <p:nvPr/>
        </p:nvSpPr>
        <p:spPr>
          <a:xfrm>
            <a:off x="922888" y="3130570"/>
            <a:ext cx="5493813" cy="923330"/>
          </a:xfrm>
          <a:prstGeom prst="rect">
            <a:avLst/>
          </a:prstGeom>
          <a:noFill/>
        </p:spPr>
        <p:txBody>
          <a:bodyPr wrap="none" lIns="91440" tIns="45720" rIns="91440" bIns="45720">
            <a:spAutoFit/>
          </a:bodyPr>
          <a:lstStyle/>
          <a:p>
            <a:pPr algn="ctr"/>
            <a:r>
              <a:rPr lang="en-US" sz="5400" dirty="0">
                <a:ln w="0"/>
                <a:solidFill>
                  <a:schemeClr val="accent4"/>
                </a:solidFill>
                <a:effectLst>
                  <a:outerShdw blurRad="38100" dist="19050" dir="2700000" algn="tl" rotWithShape="0">
                    <a:schemeClr val="dk1">
                      <a:alpha val="40000"/>
                    </a:schemeClr>
                  </a:outerShdw>
                </a:effectLst>
              </a:rPr>
              <a:t>Mission fulfilment</a:t>
            </a:r>
            <a:endParaRPr lang="en-US" sz="5400" b="0" cap="none" spc="0" dirty="0">
              <a:ln w="0"/>
              <a:solidFill>
                <a:schemeClr val="accent4"/>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1C58192D-461F-4352-8892-151BBBBA9A78}"/>
              </a:ext>
            </a:extLst>
          </p:cNvPr>
          <p:cNvSpPr/>
          <p:nvPr/>
        </p:nvSpPr>
        <p:spPr>
          <a:xfrm>
            <a:off x="5110287" y="4459699"/>
            <a:ext cx="2941831" cy="369332"/>
          </a:xfrm>
          <a:prstGeom prst="rect">
            <a:avLst/>
          </a:prstGeom>
          <a:noFill/>
        </p:spPr>
        <p:txBody>
          <a:bodyPr wrap="none" lIns="91440" tIns="45720" rIns="91440" bIns="45720">
            <a:spAutoFit/>
          </a:bodyPr>
          <a:lstStyle/>
          <a:p>
            <a:pPr algn="ctr"/>
            <a:r>
              <a:rPr lang="en-US" dirty="0">
                <a:ln w="0"/>
                <a:solidFill>
                  <a:schemeClr val="accent1"/>
                </a:solidFill>
                <a:effectLst>
                  <a:outerShdw blurRad="38100" dist="19050" dir="2700000" algn="tl" rotWithShape="0">
                    <a:schemeClr val="dk1">
                      <a:alpha val="40000"/>
                    </a:schemeClr>
                  </a:outerShdw>
                </a:effectLst>
              </a:rPr>
              <a:t>Understand client outreach</a:t>
            </a:r>
            <a:endParaRPr lang="en-US" b="0" cap="none" spc="0" dirty="0">
              <a:ln w="0"/>
              <a:solidFill>
                <a:schemeClr val="accent1"/>
              </a:solidFill>
              <a:effectLst>
                <a:outerShdw blurRad="38100" dist="19050" dir="2700000" algn="tl" rotWithShape="0">
                  <a:schemeClr val="dk1">
                    <a:alpha val="40000"/>
                  </a:schemeClr>
                </a:outerShdw>
              </a:effectLst>
            </a:endParaRPr>
          </a:p>
        </p:txBody>
      </p:sp>
      <p:sp>
        <p:nvSpPr>
          <p:cNvPr id="21" name="Rectangle 20">
            <a:extLst>
              <a:ext uri="{FF2B5EF4-FFF2-40B4-BE49-F238E27FC236}">
                <a16:creationId xmlns:a16="http://schemas.microsoft.com/office/drawing/2014/main" id="{70873F74-EFF4-42D0-A597-2C8929FDCAC6}"/>
              </a:ext>
            </a:extLst>
          </p:cNvPr>
          <p:cNvSpPr/>
          <p:nvPr/>
        </p:nvSpPr>
        <p:spPr>
          <a:xfrm rot="10800000">
            <a:off x="6302548" y="1751566"/>
            <a:ext cx="553998" cy="2066271"/>
          </a:xfrm>
          <a:prstGeom prst="rect">
            <a:avLst/>
          </a:prstGeom>
          <a:noFill/>
        </p:spPr>
        <p:txBody>
          <a:bodyPr vert="vert" wrap="none" lIns="91440" tIns="45720" rIns="91440" bIns="45720">
            <a:spAutoFit/>
          </a:bodyPr>
          <a:lstStyle/>
          <a:p>
            <a:pPr algn="ctr"/>
            <a:r>
              <a:rPr lang="en-US" sz="2400" b="0" cap="none" spc="0" dirty="0">
                <a:ln w="0"/>
                <a:solidFill>
                  <a:srgbClr val="002060"/>
                </a:solidFill>
                <a:effectLst>
                  <a:outerShdw blurRad="38100" dist="19050" dir="2700000" algn="tl" rotWithShape="0">
                    <a:schemeClr val="dk1">
                      <a:alpha val="40000"/>
                    </a:schemeClr>
                  </a:outerShdw>
                </a:effectLst>
              </a:rPr>
              <a:t>Client Feedback</a:t>
            </a:r>
          </a:p>
        </p:txBody>
      </p:sp>
      <p:sp>
        <p:nvSpPr>
          <p:cNvPr id="22" name="Rectangle 21">
            <a:extLst>
              <a:ext uri="{FF2B5EF4-FFF2-40B4-BE49-F238E27FC236}">
                <a16:creationId xmlns:a16="http://schemas.microsoft.com/office/drawing/2014/main" id="{BAA05130-BBF6-4D3F-B36A-88540DD75E62}"/>
              </a:ext>
            </a:extLst>
          </p:cNvPr>
          <p:cNvSpPr/>
          <p:nvPr/>
        </p:nvSpPr>
        <p:spPr>
          <a:xfrm>
            <a:off x="6649552" y="3307002"/>
            <a:ext cx="3855583" cy="523220"/>
          </a:xfrm>
          <a:prstGeom prst="rect">
            <a:avLst/>
          </a:prstGeom>
          <a:noFill/>
        </p:spPr>
        <p:txBody>
          <a:bodyPr wrap="square" lIns="91440" tIns="45720" rIns="91440" bIns="45720">
            <a:spAutoFit/>
          </a:bodyPr>
          <a:lstStyle/>
          <a:p>
            <a:pPr algn="ctr"/>
            <a:r>
              <a:rPr lang="en-US" sz="2800" b="0" cap="none" spc="0" dirty="0">
                <a:ln w="0"/>
                <a:solidFill>
                  <a:schemeClr val="tx2"/>
                </a:solidFill>
                <a:effectLst>
                  <a:outerShdw blurRad="38100" dist="19050" dir="2700000" algn="tl" rotWithShape="0">
                    <a:schemeClr val="dk1">
                      <a:alpha val="40000"/>
                    </a:schemeClr>
                  </a:outerShdw>
                </a:effectLst>
              </a:rPr>
              <a:t>Product development</a:t>
            </a:r>
          </a:p>
        </p:txBody>
      </p:sp>
      <p:sp>
        <p:nvSpPr>
          <p:cNvPr id="23" name="Rectangle 22">
            <a:extLst>
              <a:ext uri="{FF2B5EF4-FFF2-40B4-BE49-F238E27FC236}">
                <a16:creationId xmlns:a16="http://schemas.microsoft.com/office/drawing/2014/main" id="{CAE21E25-7851-4347-B974-261193D883E0}"/>
              </a:ext>
            </a:extLst>
          </p:cNvPr>
          <p:cNvSpPr/>
          <p:nvPr/>
        </p:nvSpPr>
        <p:spPr>
          <a:xfrm>
            <a:off x="2132218" y="4270144"/>
            <a:ext cx="2534615" cy="400110"/>
          </a:xfrm>
          <a:prstGeom prst="rect">
            <a:avLst/>
          </a:prstGeom>
          <a:noFill/>
        </p:spPr>
        <p:txBody>
          <a:bodyPr wrap="square" lIns="91440" tIns="45720" rIns="91440" bIns="45720">
            <a:spAutoFit/>
          </a:bodyPr>
          <a:lstStyle/>
          <a:p>
            <a:pPr algn="ctr"/>
            <a:r>
              <a:rPr lang="en-US" sz="2000" b="0" cap="none" spc="0" dirty="0">
                <a:ln w="0"/>
                <a:solidFill>
                  <a:schemeClr val="tx2"/>
                </a:solidFill>
                <a:effectLst>
                  <a:outerShdw blurRad="38100" dist="19050" dir="2700000" algn="tl" rotWithShape="0">
                    <a:schemeClr val="dk1">
                      <a:alpha val="40000"/>
                    </a:schemeClr>
                  </a:outerShdw>
                </a:effectLst>
              </a:rPr>
              <a:t>Product improvement</a:t>
            </a:r>
          </a:p>
        </p:txBody>
      </p:sp>
      <p:sp>
        <p:nvSpPr>
          <p:cNvPr id="24" name="Rectangle 23">
            <a:extLst>
              <a:ext uri="{FF2B5EF4-FFF2-40B4-BE49-F238E27FC236}">
                <a16:creationId xmlns:a16="http://schemas.microsoft.com/office/drawing/2014/main" id="{5D2CA479-9F33-44D6-BA12-897335B39866}"/>
              </a:ext>
            </a:extLst>
          </p:cNvPr>
          <p:cNvSpPr/>
          <p:nvPr/>
        </p:nvSpPr>
        <p:spPr>
          <a:xfrm rot="10800000">
            <a:off x="1613135" y="3964899"/>
            <a:ext cx="553998" cy="1720984"/>
          </a:xfrm>
          <a:prstGeom prst="rect">
            <a:avLst/>
          </a:prstGeom>
          <a:noFill/>
        </p:spPr>
        <p:txBody>
          <a:bodyPr vert="vert" wrap="none" lIns="91440" tIns="45720" rIns="91440" bIns="45720">
            <a:spAutoFit/>
          </a:bodyPr>
          <a:lstStyle/>
          <a:p>
            <a:pPr algn="ctr"/>
            <a:r>
              <a:rPr lang="en-US" sz="2400" b="0" cap="none" spc="0" dirty="0">
                <a:ln w="0"/>
                <a:solidFill>
                  <a:schemeClr val="accent1"/>
                </a:solidFill>
                <a:effectLst>
                  <a:outerShdw blurRad="38100" dist="19050" dir="2700000" algn="tl" rotWithShape="0">
                    <a:schemeClr val="dk1">
                      <a:alpha val="40000"/>
                    </a:schemeClr>
                  </a:outerShdw>
                </a:effectLst>
              </a:rPr>
              <a:t>Compliance</a:t>
            </a:r>
          </a:p>
        </p:txBody>
      </p:sp>
      <p:sp>
        <p:nvSpPr>
          <p:cNvPr id="25" name="Rectangle 24">
            <a:extLst>
              <a:ext uri="{FF2B5EF4-FFF2-40B4-BE49-F238E27FC236}">
                <a16:creationId xmlns:a16="http://schemas.microsoft.com/office/drawing/2014/main" id="{C6E20F0B-8169-4281-94A5-C6D552863C8A}"/>
              </a:ext>
            </a:extLst>
          </p:cNvPr>
          <p:cNvSpPr/>
          <p:nvPr/>
        </p:nvSpPr>
        <p:spPr>
          <a:xfrm>
            <a:off x="1160797" y="2723807"/>
            <a:ext cx="3929281" cy="646331"/>
          </a:xfrm>
          <a:prstGeom prst="rect">
            <a:avLst/>
          </a:prstGeom>
          <a:noFill/>
        </p:spPr>
        <p:txBody>
          <a:bodyPr wrap="none" lIns="91440" tIns="45720" rIns="91440" bIns="45720">
            <a:spAutoFit/>
          </a:bodyPr>
          <a:lstStyle/>
          <a:p>
            <a:pPr algn="ctr"/>
            <a:r>
              <a:rPr lang="en-US" sz="3600" dirty="0">
                <a:ln w="0"/>
                <a:solidFill>
                  <a:schemeClr val="accent6">
                    <a:lumMod val="75000"/>
                  </a:schemeClr>
                </a:solidFill>
                <a:effectLst>
                  <a:outerShdw blurRad="38100" dist="19050" dir="2700000" algn="tl" rotWithShape="0">
                    <a:schemeClr val="dk1">
                      <a:alpha val="40000"/>
                    </a:schemeClr>
                  </a:outerShdw>
                </a:effectLst>
              </a:rPr>
              <a:t>Business planning</a:t>
            </a:r>
            <a:endParaRPr lang="en-US" sz="3600" b="0"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26" name="Rectangle 25">
            <a:extLst>
              <a:ext uri="{FF2B5EF4-FFF2-40B4-BE49-F238E27FC236}">
                <a16:creationId xmlns:a16="http://schemas.microsoft.com/office/drawing/2014/main" id="{4A5C3E0A-FD61-4DB7-9B65-EF5F5E0D63BC}"/>
              </a:ext>
            </a:extLst>
          </p:cNvPr>
          <p:cNvSpPr/>
          <p:nvPr/>
        </p:nvSpPr>
        <p:spPr>
          <a:xfrm rot="16200000">
            <a:off x="3198683" y="3883849"/>
            <a:ext cx="553998" cy="2488822"/>
          </a:xfrm>
          <a:prstGeom prst="rect">
            <a:avLst/>
          </a:prstGeom>
          <a:noFill/>
        </p:spPr>
        <p:txBody>
          <a:bodyPr vert="vert"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Customer service</a:t>
            </a:r>
            <a:endParaRPr lang="en-US" sz="2400" b="0" cap="none" spc="0" dirty="0">
              <a:ln w="0"/>
              <a:effectLst>
                <a:outerShdw blurRad="38100" dist="19050" dir="2700000" algn="tl" rotWithShape="0">
                  <a:schemeClr val="dk1">
                    <a:alpha val="40000"/>
                  </a:schemeClr>
                </a:outerShdw>
              </a:effectLst>
            </a:endParaRPr>
          </a:p>
        </p:txBody>
      </p:sp>
      <p:sp>
        <p:nvSpPr>
          <p:cNvPr id="20" name="Rectangle 19">
            <a:extLst>
              <a:ext uri="{FF2B5EF4-FFF2-40B4-BE49-F238E27FC236}">
                <a16:creationId xmlns:a16="http://schemas.microsoft.com/office/drawing/2014/main" id="{AAD9F2EA-8692-4FB9-A76A-6D9A35C48BE7}"/>
              </a:ext>
            </a:extLst>
          </p:cNvPr>
          <p:cNvSpPr/>
          <p:nvPr/>
        </p:nvSpPr>
        <p:spPr>
          <a:xfrm>
            <a:off x="8143681" y="4337499"/>
            <a:ext cx="2404826" cy="523220"/>
          </a:xfrm>
          <a:prstGeom prst="rect">
            <a:avLst/>
          </a:prstGeom>
          <a:noFill/>
        </p:spPr>
        <p:txBody>
          <a:bodyPr wrap="none" lIns="91440" tIns="45720" rIns="91440" bIns="45720">
            <a:spAutoFit/>
          </a:bodyPr>
          <a:lstStyle/>
          <a:p>
            <a:pPr algn="ctr"/>
            <a:r>
              <a:rPr lang="en-US" sz="2800" b="0" cap="none" spc="0" dirty="0">
                <a:ln w="0"/>
                <a:solidFill>
                  <a:schemeClr val="bg2"/>
                </a:solidFill>
                <a:effectLst>
                  <a:outerShdw blurRad="38100" dist="19050" dir="2700000" algn="tl" rotWithShape="0">
                    <a:schemeClr val="dk1">
                      <a:alpha val="40000"/>
                    </a:schemeClr>
                  </a:outerShdw>
                </a:effectLst>
              </a:rPr>
              <a:t>Disbursement</a:t>
            </a:r>
          </a:p>
        </p:txBody>
      </p:sp>
      <p:sp>
        <p:nvSpPr>
          <p:cNvPr id="27" name="Rectangle 26">
            <a:extLst>
              <a:ext uri="{FF2B5EF4-FFF2-40B4-BE49-F238E27FC236}">
                <a16:creationId xmlns:a16="http://schemas.microsoft.com/office/drawing/2014/main" id="{04C4F308-C7AB-4FDC-9AE5-CEA3F7D6A2C9}"/>
              </a:ext>
            </a:extLst>
          </p:cNvPr>
          <p:cNvSpPr/>
          <p:nvPr/>
        </p:nvSpPr>
        <p:spPr>
          <a:xfrm>
            <a:off x="7251443" y="3930183"/>
            <a:ext cx="3258902" cy="400110"/>
          </a:xfrm>
          <a:prstGeom prst="rect">
            <a:avLst/>
          </a:prstGeom>
          <a:noFill/>
        </p:spPr>
        <p:txBody>
          <a:bodyPr wrap="square" lIns="91440" tIns="45720" rIns="91440" bIns="45720">
            <a:spAutoFit/>
          </a:bodyPr>
          <a:lstStyle/>
          <a:p>
            <a:pPr algn="ctr"/>
            <a:r>
              <a:rPr lang="en-US" sz="2000" dirty="0">
                <a:ln w="0"/>
                <a:solidFill>
                  <a:schemeClr val="accent4"/>
                </a:solidFill>
                <a:effectLst>
                  <a:outerShdw blurRad="38100" dist="19050" dir="2700000" algn="tl" rotWithShape="0">
                    <a:schemeClr val="dk1">
                      <a:alpha val="40000"/>
                    </a:schemeClr>
                  </a:outerShdw>
                </a:effectLst>
              </a:rPr>
              <a:t>Provision of Services</a:t>
            </a:r>
            <a:endParaRPr lang="en-US" sz="2000" b="0" cap="none" spc="0" dirty="0">
              <a:ln w="0"/>
              <a:solidFill>
                <a:schemeClr val="accent4"/>
              </a:solidFill>
              <a:effectLst>
                <a:outerShdw blurRad="38100" dist="19050" dir="2700000" algn="tl" rotWithShape="0">
                  <a:schemeClr val="dk1">
                    <a:alpha val="40000"/>
                  </a:schemeClr>
                </a:outerShdw>
              </a:effectLst>
            </a:endParaRPr>
          </a:p>
        </p:txBody>
      </p:sp>
      <p:sp>
        <p:nvSpPr>
          <p:cNvPr id="28" name="Rectangle 27">
            <a:extLst>
              <a:ext uri="{FF2B5EF4-FFF2-40B4-BE49-F238E27FC236}">
                <a16:creationId xmlns:a16="http://schemas.microsoft.com/office/drawing/2014/main" id="{75FD16A4-D776-45A6-A89F-3286C37EADB7}"/>
              </a:ext>
            </a:extLst>
          </p:cNvPr>
          <p:cNvSpPr/>
          <p:nvPr/>
        </p:nvSpPr>
        <p:spPr>
          <a:xfrm>
            <a:off x="6726473" y="2292999"/>
            <a:ext cx="1960793" cy="584775"/>
          </a:xfrm>
          <a:prstGeom prst="rect">
            <a:avLst/>
          </a:prstGeom>
          <a:noFill/>
        </p:spPr>
        <p:txBody>
          <a:bodyPr wrap="none" lIns="91440" tIns="45720" rIns="91440" bIns="45720">
            <a:spAutoFit/>
          </a:bodyPr>
          <a:lstStyle/>
          <a:p>
            <a:pPr algn="ctr"/>
            <a:r>
              <a:rPr lang="en-US" sz="3200" b="0" cap="none" spc="0" dirty="0">
                <a:ln w="0"/>
                <a:solidFill>
                  <a:schemeClr val="accent6">
                    <a:lumMod val="75000"/>
                  </a:schemeClr>
                </a:solidFill>
                <a:effectLst>
                  <a:outerShdw blurRad="38100" dist="19050" dir="2700000" algn="tl" rotWithShape="0">
                    <a:schemeClr val="dk1">
                      <a:alpha val="40000"/>
                    </a:schemeClr>
                  </a:outerShdw>
                </a:effectLst>
              </a:rPr>
              <a:t>Reporting</a:t>
            </a:r>
          </a:p>
        </p:txBody>
      </p:sp>
      <p:sp>
        <p:nvSpPr>
          <p:cNvPr id="29" name="Rectangle 28">
            <a:extLst>
              <a:ext uri="{FF2B5EF4-FFF2-40B4-BE49-F238E27FC236}">
                <a16:creationId xmlns:a16="http://schemas.microsoft.com/office/drawing/2014/main" id="{9D631F31-14A5-4187-972D-1C4B4B1CF3E6}"/>
              </a:ext>
            </a:extLst>
          </p:cNvPr>
          <p:cNvSpPr/>
          <p:nvPr/>
        </p:nvSpPr>
        <p:spPr>
          <a:xfrm>
            <a:off x="5160231" y="4898767"/>
            <a:ext cx="6445996" cy="523220"/>
          </a:xfrm>
          <a:prstGeom prst="rect">
            <a:avLst/>
          </a:prstGeom>
          <a:noFill/>
        </p:spPr>
        <p:txBody>
          <a:bodyPr wrap="none" lIns="91440" tIns="45720" rIns="91440" bIns="45720">
            <a:spAutoFit/>
          </a:bodyPr>
          <a:lstStyle/>
          <a:p>
            <a:pPr algn="ctr"/>
            <a:r>
              <a:rPr lang="en-US" sz="2800" b="0" cap="none" spc="0" dirty="0">
                <a:ln w="0"/>
                <a:effectLst>
                  <a:outerShdw blurRad="38100" dist="19050" dir="2700000" algn="tl" rotWithShape="0">
                    <a:schemeClr val="dk1">
                      <a:alpha val="40000"/>
                    </a:schemeClr>
                  </a:outerShdw>
                </a:effectLst>
              </a:rPr>
              <a:t>Measuring Organizational Performance</a:t>
            </a:r>
          </a:p>
        </p:txBody>
      </p:sp>
      <p:sp>
        <p:nvSpPr>
          <p:cNvPr id="30" name="Rectangle 29">
            <a:extLst>
              <a:ext uri="{FF2B5EF4-FFF2-40B4-BE49-F238E27FC236}">
                <a16:creationId xmlns:a16="http://schemas.microsoft.com/office/drawing/2014/main" id="{A0BE41A9-CDCB-43E9-A8B3-F9DC1063ECAE}"/>
              </a:ext>
            </a:extLst>
          </p:cNvPr>
          <p:cNvSpPr/>
          <p:nvPr/>
        </p:nvSpPr>
        <p:spPr>
          <a:xfrm rot="16200000">
            <a:off x="5470697" y="2509449"/>
            <a:ext cx="492443" cy="1263230"/>
          </a:xfrm>
          <a:prstGeom prst="rect">
            <a:avLst/>
          </a:prstGeom>
          <a:noFill/>
        </p:spPr>
        <p:txBody>
          <a:bodyPr vert="vert" wrap="none" lIns="91440" tIns="45720" rIns="91440" bIns="45720">
            <a:spAutoFit/>
          </a:bodyPr>
          <a:lstStyle/>
          <a:p>
            <a:pPr algn="ctr"/>
            <a:r>
              <a:rPr lang="en-US" sz="2000" dirty="0">
                <a:ln w="0"/>
                <a:solidFill>
                  <a:srgbClr val="002060"/>
                </a:solidFill>
                <a:effectLst>
                  <a:outerShdw blurRad="38100" dist="19050" dir="2700000" algn="tl" rotWithShape="0">
                    <a:schemeClr val="dk1">
                      <a:alpha val="40000"/>
                    </a:schemeClr>
                  </a:outerShdw>
                </a:effectLst>
              </a:rPr>
              <a:t>Monitoring</a:t>
            </a:r>
            <a:endParaRPr lang="en-US" sz="2000" b="0" cap="none" spc="0" dirty="0">
              <a:ln w="0"/>
              <a:solidFill>
                <a:srgbClr val="002060"/>
              </a:solidFill>
              <a:effectLst>
                <a:outerShdw blurRad="38100" dist="19050" dir="2700000" algn="tl" rotWithShape="0">
                  <a:schemeClr val="dk1">
                    <a:alpha val="40000"/>
                  </a:schemeClr>
                </a:outerShdw>
              </a:effectLst>
            </a:endParaRPr>
          </a:p>
        </p:txBody>
      </p:sp>
      <p:sp>
        <p:nvSpPr>
          <p:cNvPr id="32" name="Title 2">
            <a:extLst>
              <a:ext uri="{FF2B5EF4-FFF2-40B4-BE49-F238E27FC236}">
                <a16:creationId xmlns:a16="http://schemas.microsoft.com/office/drawing/2014/main" id="{8D4F9703-E5B3-4BE8-B71F-222E9CE80397}"/>
              </a:ext>
            </a:extLst>
          </p:cNvPr>
          <p:cNvSpPr>
            <a:spLocks noGrp="1"/>
          </p:cNvSpPr>
          <p:nvPr>
            <p:ph type="title"/>
          </p:nvPr>
        </p:nvSpPr>
        <p:spPr>
          <a:xfrm>
            <a:off x="171765" y="470060"/>
            <a:ext cx="11750565" cy="432000"/>
          </a:xfrm>
        </p:spPr>
        <p:txBody>
          <a:bodyPr>
            <a:noAutofit/>
          </a:bodyPr>
          <a:lstStyle/>
          <a:p>
            <a:r>
              <a:rPr lang="en-IN" sz="3600" b="0" dirty="0">
                <a:solidFill>
                  <a:schemeClr val="tx1"/>
                </a:solidFill>
                <a:latin typeface="+mn-lt"/>
              </a:rPr>
              <a:t>Financial Service Providers (FSP) collect a lot of client data</a:t>
            </a:r>
          </a:p>
        </p:txBody>
      </p:sp>
      <p:sp>
        <p:nvSpPr>
          <p:cNvPr id="33" name="Rectangle 32">
            <a:extLst>
              <a:ext uri="{FF2B5EF4-FFF2-40B4-BE49-F238E27FC236}">
                <a16:creationId xmlns:a16="http://schemas.microsoft.com/office/drawing/2014/main" id="{6C6608D2-0F9A-4CED-8F33-79F87C18A506}"/>
              </a:ext>
            </a:extLst>
          </p:cNvPr>
          <p:cNvSpPr/>
          <p:nvPr/>
        </p:nvSpPr>
        <p:spPr>
          <a:xfrm>
            <a:off x="385289" y="1559538"/>
            <a:ext cx="4281544" cy="3975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How is the data used?</a:t>
            </a:r>
          </a:p>
        </p:txBody>
      </p:sp>
    </p:spTree>
    <p:extLst>
      <p:ext uri="{BB962C8B-B14F-4D97-AF65-F5344CB8AC3E}">
        <p14:creationId xmlns:p14="http://schemas.microsoft.com/office/powerpoint/2010/main" val="415149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18" grpId="0"/>
      <p:bldP spid="19" grpId="0"/>
      <p:bldP spid="21" grpId="0"/>
      <p:bldP spid="22" grpId="0"/>
      <p:bldP spid="23" grpId="0"/>
      <p:bldP spid="24" grpId="0"/>
      <p:bldP spid="25" grpId="0"/>
      <p:bldP spid="26" grpId="0"/>
      <p:bldP spid="20"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512236FD-9F2F-A517-3EA8-D1982E15B35C}"/>
              </a:ext>
            </a:extLst>
          </p:cNvPr>
          <p:cNvSpPr>
            <a:spLocks noGrp="1"/>
          </p:cNvSpPr>
          <p:nvPr>
            <p:ph idx="1"/>
          </p:nvPr>
        </p:nvSpPr>
        <p:spPr/>
        <p:txBody>
          <a:bodyPr/>
          <a:lstStyle/>
          <a:p>
            <a:endParaRPr lang="pl-PL"/>
          </a:p>
        </p:txBody>
      </p:sp>
      <p:sp>
        <p:nvSpPr>
          <p:cNvPr id="3" name="Tytuł 2">
            <a:extLst>
              <a:ext uri="{FF2B5EF4-FFF2-40B4-BE49-F238E27FC236}">
                <a16:creationId xmlns:a16="http://schemas.microsoft.com/office/drawing/2014/main" id="{BAE1B8CB-32D0-8FD2-9618-A34A039147CE}"/>
              </a:ext>
            </a:extLst>
          </p:cNvPr>
          <p:cNvSpPr>
            <a:spLocks noGrp="1"/>
          </p:cNvSpPr>
          <p:nvPr>
            <p:ph type="title"/>
          </p:nvPr>
        </p:nvSpPr>
        <p:spPr/>
        <p:txBody>
          <a:bodyPr/>
          <a:lstStyle/>
          <a:p>
            <a:r>
              <a:rPr lang="pl-PL" dirty="0"/>
              <a:t>CEO </a:t>
            </a:r>
            <a:r>
              <a:rPr lang="pl-PL" dirty="0" err="1"/>
              <a:t>speak</a:t>
            </a:r>
            <a:r>
              <a:rPr lang="pl-PL" dirty="0"/>
              <a:t> on </a:t>
            </a:r>
            <a:r>
              <a:rPr lang="pl-PL" dirty="0" err="1"/>
              <a:t>why</a:t>
            </a:r>
            <a:r>
              <a:rPr lang="pl-PL" dirty="0"/>
              <a:t>? 5 min</a:t>
            </a:r>
          </a:p>
        </p:txBody>
      </p:sp>
      <p:sp>
        <p:nvSpPr>
          <p:cNvPr id="4" name="Symbol zastępczy numeru slajdu 3">
            <a:extLst>
              <a:ext uri="{FF2B5EF4-FFF2-40B4-BE49-F238E27FC236}">
                <a16:creationId xmlns:a16="http://schemas.microsoft.com/office/drawing/2014/main" id="{B3EE9420-DC6E-BFD8-84FF-C882B1C2221B}"/>
              </a:ext>
            </a:extLst>
          </p:cNvPr>
          <p:cNvSpPr>
            <a:spLocks noGrp="1"/>
          </p:cNvSpPr>
          <p:nvPr>
            <p:ph type="sldNum" sz="quarter" idx="11"/>
          </p:nvPr>
        </p:nvSpPr>
        <p:spPr/>
        <p:txBody>
          <a:bodyPr/>
          <a:lstStyle/>
          <a:p>
            <a:fld id="{19B51A1E-902D-48AF-9020-955120F399B6}" type="slidenum">
              <a:rPr lang="en-US" noProof="0" smtClean="0"/>
              <a:pPr/>
              <a:t>16</a:t>
            </a:fld>
            <a:endParaRPr lang="en-US" noProof="0" dirty="0"/>
          </a:p>
        </p:txBody>
      </p:sp>
    </p:spTree>
    <p:extLst>
      <p:ext uri="{BB962C8B-B14F-4D97-AF65-F5344CB8AC3E}">
        <p14:creationId xmlns:p14="http://schemas.microsoft.com/office/powerpoint/2010/main" val="3741025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4F9703-E5B3-4BE8-B71F-222E9CE80397}"/>
              </a:ext>
            </a:extLst>
          </p:cNvPr>
          <p:cNvSpPr>
            <a:spLocks noGrp="1"/>
          </p:cNvSpPr>
          <p:nvPr>
            <p:ph type="title"/>
          </p:nvPr>
        </p:nvSpPr>
        <p:spPr>
          <a:xfrm>
            <a:off x="220717" y="482485"/>
            <a:ext cx="11750565" cy="432000"/>
          </a:xfrm>
        </p:spPr>
        <p:txBody>
          <a:bodyPr>
            <a:noAutofit/>
          </a:bodyPr>
          <a:lstStyle/>
          <a:p>
            <a:r>
              <a:rPr lang="en-IN" sz="3600" b="0" dirty="0">
                <a:solidFill>
                  <a:schemeClr val="tx1"/>
                </a:solidFill>
                <a:latin typeface="+mn-lt"/>
              </a:rPr>
              <a:t>Financial Service Providers (FSP) collect a lot of client data</a:t>
            </a:r>
          </a:p>
        </p:txBody>
      </p:sp>
      <p:sp>
        <p:nvSpPr>
          <p:cNvPr id="29" name="Content Placeholder 28">
            <a:extLst>
              <a:ext uri="{FF2B5EF4-FFF2-40B4-BE49-F238E27FC236}">
                <a16:creationId xmlns:a16="http://schemas.microsoft.com/office/drawing/2014/main" id="{C07BBA09-A860-4931-A865-201ED75E4C0B}"/>
              </a:ext>
            </a:extLst>
          </p:cNvPr>
          <p:cNvSpPr>
            <a:spLocks noGrp="1"/>
          </p:cNvSpPr>
          <p:nvPr>
            <p:ph idx="1"/>
          </p:nvPr>
        </p:nvSpPr>
        <p:spPr/>
        <p:txBody>
          <a:bodyPr>
            <a:normAutofit fontScale="62500" lnSpcReduction="20000"/>
          </a:bodyPr>
          <a:lstStyle/>
          <a:p>
            <a:endParaRPr lang="en-IN" dirty="0">
              <a:solidFill>
                <a:schemeClr val="tx1"/>
              </a:solidFill>
              <a:latin typeface="+mn-lt"/>
            </a:endParaRPr>
          </a:p>
          <a:p>
            <a:endParaRPr lang="en-IN" dirty="0">
              <a:solidFill>
                <a:schemeClr val="tx1"/>
              </a:solidFill>
              <a:latin typeface="+mn-lt"/>
            </a:endParaRPr>
          </a:p>
          <a:p>
            <a:endParaRPr lang="en-IN" dirty="0">
              <a:solidFill>
                <a:schemeClr val="tx1"/>
              </a:solidFill>
              <a:latin typeface="+mn-lt"/>
            </a:endParaRPr>
          </a:p>
          <a:p>
            <a:pPr marL="0" indent="0">
              <a:buNone/>
            </a:pPr>
            <a:r>
              <a:rPr lang="en-IN" b="1" dirty="0">
                <a:solidFill>
                  <a:schemeClr val="tx1"/>
                </a:solidFill>
                <a:latin typeface="+mn-lt"/>
              </a:rPr>
              <a:t>Client Outreach</a:t>
            </a:r>
          </a:p>
          <a:p>
            <a:r>
              <a:rPr lang="en-IN" dirty="0">
                <a:solidFill>
                  <a:schemeClr val="tx1"/>
                </a:solidFill>
                <a:latin typeface="+mn-lt"/>
              </a:rPr>
              <a:t>Income levels</a:t>
            </a:r>
          </a:p>
          <a:p>
            <a:r>
              <a:rPr lang="en-IN" dirty="0">
                <a:solidFill>
                  <a:schemeClr val="tx1"/>
                </a:solidFill>
                <a:latin typeface="+mn-lt"/>
              </a:rPr>
              <a:t>Household data (# of family members, relationships, education levels, occupations, income, etc.)</a:t>
            </a:r>
          </a:p>
          <a:p>
            <a:r>
              <a:rPr lang="en-IN" dirty="0">
                <a:solidFill>
                  <a:schemeClr val="tx1"/>
                </a:solidFill>
                <a:latin typeface="+mn-lt"/>
              </a:rPr>
              <a:t>Socio-demographic profile (age, gender, community/religion/caste) </a:t>
            </a:r>
          </a:p>
          <a:p>
            <a:r>
              <a:rPr lang="en-IN" dirty="0">
                <a:solidFill>
                  <a:schemeClr val="tx1"/>
                </a:solidFill>
                <a:latin typeface="+mn-lt"/>
              </a:rPr>
              <a:t>Vulnerability (minority or disabled) </a:t>
            </a:r>
          </a:p>
          <a:p>
            <a:r>
              <a:rPr lang="en-IN" dirty="0">
                <a:solidFill>
                  <a:schemeClr val="tx1"/>
                </a:solidFill>
                <a:latin typeface="+mn-lt"/>
              </a:rPr>
              <a:t>Financial inclusion or exclusion (whether clients have bank accounts)</a:t>
            </a:r>
          </a:p>
          <a:p>
            <a:r>
              <a:rPr lang="en-IN" dirty="0">
                <a:solidFill>
                  <a:schemeClr val="tx1"/>
                </a:solidFill>
                <a:latin typeface="+mn-lt"/>
              </a:rPr>
              <a:t>Geographic information (rural, urban, district, etc.)</a:t>
            </a:r>
          </a:p>
          <a:p>
            <a:endParaRPr lang="en-IN" dirty="0">
              <a:solidFill>
                <a:schemeClr val="tx1"/>
              </a:solidFill>
              <a:latin typeface="+mn-lt"/>
            </a:endParaRPr>
          </a:p>
        </p:txBody>
      </p:sp>
      <p:sp>
        <p:nvSpPr>
          <p:cNvPr id="4" name="Slide Number Placeholder 3">
            <a:extLst>
              <a:ext uri="{FF2B5EF4-FFF2-40B4-BE49-F238E27FC236}">
                <a16:creationId xmlns:a16="http://schemas.microsoft.com/office/drawing/2014/main" id="{26B25A79-6FE2-4B30-BE9F-9D493BE86227}"/>
              </a:ext>
            </a:extLst>
          </p:cNvPr>
          <p:cNvSpPr>
            <a:spLocks noGrp="1"/>
          </p:cNvSpPr>
          <p:nvPr>
            <p:ph type="sldNum" sz="quarter" idx="11"/>
          </p:nvPr>
        </p:nvSpPr>
        <p:spPr/>
        <p:txBody>
          <a:bodyPr/>
          <a:lstStyle/>
          <a:p>
            <a:fld id="{19B51A1E-902D-48AF-9020-955120F399B6}" type="slidenum">
              <a:rPr lang="en-US" noProof="0" smtClean="0">
                <a:solidFill>
                  <a:schemeClr val="tx1"/>
                </a:solidFill>
              </a:rPr>
              <a:pPr/>
              <a:t>17</a:t>
            </a:fld>
            <a:endParaRPr lang="en-US" noProof="0" dirty="0">
              <a:solidFill>
                <a:schemeClr val="tx1"/>
              </a:solidFill>
            </a:endParaRPr>
          </a:p>
        </p:txBody>
      </p:sp>
      <p:sp>
        <p:nvSpPr>
          <p:cNvPr id="30" name="Text Placeholder 29">
            <a:extLst>
              <a:ext uri="{FF2B5EF4-FFF2-40B4-BE49-F238E27FC236}">
                <a16:creationId xmlns:a16="http://schemas.microsoft.com/office/drawing/2014/main" id="{B31DC5AB-69F4-46D0-9512-60BBF998EF9C}"/>
              </a:ext>
            </a:extLst>
          </p:cNvPr>
          <p:cNvSpPr>
            <a:spLocks noGrp="1"/>
          </p:cNvSpPr>
          <p:nvPr>
            <p:ph type="body" sz="quarter" idx="12"/>
          </p:nvPr>
        </p:nvSpPr>
        <p:spPr>
          <a:xfrm>
            <a:off x="4301550" y="1397876"/>
            <a:ext cx="3759884" cy="3237186"/>
          </a:xfrm>
        </p:spPr>
        <p:txBody>
          <a:bodyPr>
            <a:normAutofit fontScale="62500" lnSpcReduction="20000"/>
          </a:bodyPr>
          <a:lstStyle/>
          <a:p>
            <a:endParaRPr lang="en-IN" dirty="0">
              <a:latin typeface="+mn-lt"/>
            </a:endParaRPr>
          </a:p>
          <a:p>
            <a:endParaRPr lang="en-IN" dirty="0">
              <a:latin typeface="+mn-lt"/>
            </a:endParaRPr>
          </a:p>
          <a:p>
            <a:pPr marL="0" indent="0">
              <a:buNone/>
            </a:pPr>
            <a:r>
              <a:rPr lang="en-IN" b="1" dirty="0">
                <a:latin typeface="+mn-lt"/>
              </a:rPr>
              <a:t>Client Feedback and Service Quality</a:t>
            </a:r>
          </a:p>
          <a:p>
            <a:r>
              <a:rPr lang="en-IN" dirty="0">
                <a:latin typeface="+mn-lt"/>
              </a:rPr>
              <a:t>Satisfaction with the organization</a:t>
            </a:r>
          </a:p>
          <a:p>
            <a:r>
              <a:rPr lang="en-IN" dirty="0">
                <a:latin typeface="+mn-lt"/>
              </a:rPr>
              <a:t>Reasons for client exits</a:t>
            </a:r>
          </a:p>
          <a:p>
            <a:r>
              <a:rPr lang="en-IN" dirty="0">
                <a:latin typeface="+mn-lt"/>
              </a:rPr>
              <a:t>Reasons for client dormancy</a:t>
            </a:r>
          </a:p>
          <a:p>
            <a:r>
              <a:rPr lang="en-IN" dirty="0">
                <a:latin typeface="+mn-lt"/>
              </a:rPr>
              <a:t>Awareness levels of the product and services</a:t>
            </a:r>
          </a:p>
          <a:p>
            <a:r>
              <a:rPr lang="en-IN" dirty="0">
                <a:latin typeface="+mn-lt"/>
              </a:rPr>
              <a:t>Complaints or grievances</a:t>
            </a:r>
          </a:p>
        </p:txBody>
      </p:sp>
      <p:sp>
        <p:nvSpPr>
          <p:cNvPr id="31" name="Text Placeholder 30">
            <a:extLst>
              <a:ext uri="{FF2B5EF4-FFF2-40B4-BE49-F238E27FC236}">
                <a16:creationId xmlns:a16="http://schemas.microsoft.com/office/drawing/2014/main" id="{C6782BA9-E19E-49B7-A332-5485370B0BA4}"/>
              </a:ext>
            </a:extLst>
          </p:cNvPr>
          <p:cNvSpPr>
            <a:spLocks noGrp="1"/>
          </p:cNvSpPr>
          <p:nvPr>
            <p:ph type="body" sz="quarter" idx="13"/>
          </p:nvPr>
        </p:nvSpPr>
        <p:spPr>
          <a:xfrm>
            <a:off x="8450822" y="1930641"/>
            <a:ext cx="3332193" cy="4359236"/>
          </a:xfrm>
        </p:spPr>
        <p:txBody>
          <a:bodyPr>
            <a:noAutofit/>
          </a:bodyPr>
          <a:lstStyle/>
          <a:p>
            <a:pPr marL="0" indent="0">
              <a:spcBef>
                <a:spcPts val="600"/>
              </a:spcBef>
              <a:buNone/>
            </a:pPr>
            <a:r>
              <a:rPr lang="en-IN" sz="1800" b="1" dirty="0"/>
              <a:t>Impact or outcome related</a:t>
            </a:r>
          </a:p>
          <a:p>
            <a:r>
              <a:rPr lang="en-IN" sz="1800" dirty="0"/>
              <a:t>Socio-economic profile</a:t>
            </a:r>
          </a:p>
          <a:p>
            <a:r>
              <a:rPr lang="en-IN" sz="1800" dirty="0"/>
              <a:t>Self-esteem</a:t>
            </a:r>
          </a:p>
          <a:p>
            <a:r>
              <a:rPr lang="en-IN" sz="1800" dirty="0"/>
              <a:t>Changes in lives after getting financial services</a:t>
            </a:r>
          </a:p>
          <a:p>
            <a:r>
              <a:rPr lang="en-IN" sz="1800" dirty="0"/>
              <a:t>Children’s education </a:t>
            </a:r>
          </a:p>
          <a:p>
            <a:r>
              <a:rPr lang="en-IN" sz="1800" dirty="0"/>
              <a:t>Others </a:t>
            </a:r>
          </a:p>
        </p:txBody>
      </p:sp>
      <p:sp>
        <p:nvSpPr>
          <p:cNvPr id="27" name="Rectangle 26">
            <a:extLst>
              <a:ext uri="{FF2B5EF4-FFF2-40B4-BE49-F238E27FC236}">
                <a16:creationId xmlns:a16="http://schemas.microsoft.com/office/drawing/2014/main" id="{6C6608D2-0F9A-4CED-8F33-79F87C18A506}"/>
              </a:ext>
            </a:extLst>
          </p:cNvPr>
          <p:cNvSpPr/>
          <p:nvPr/>
        </p:nvSpPr>
        <p:spPr>
          <a:xfrm>
            <a:off x="432000" y="1354846"/>
            <a:ext cx="5506192" cy="3975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Typical client data collected</a:t>
            </a:r>
          </a:p>
        </p:txBody>
      </p:sp>
    </p:spTree>
    <p:extLst>
      <p:ext uri="{BB962C8B-B14F-4D97-AF65-F5344CB8AC3E}">
        <p14:creationId xmlns:p14="http://schemas.microsoft.com/office/powerpoint/2010/main" val="494863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364067" y="71614"/>
            <a:ext cx="10515600" cy="897870"/>
          </a:xfrm>
        </p:spPr>
        <p:txBody>
          <a:bodyPr/>
          <a:lstStyle/>
          <a:p>
            <a:r>
              <a:rPr lang="fr-FR" dirty="0"/>
              <a:t>Fictive </a:t>
            </a:r>
            <a:r>
              <a:rPr lang="fr-FR" dirty="0" err="1"/>
              <a:t>example</a:t>
            </a:r>
            <a:endParaRPr lang="fr-FR" dirty="0"/>
          </a:p>
        </p:txBody>
      </p:sp>
      <p:sp>
        <p:nvSpPr>
          <p:cNvPr id="7" name="Espace réservé du contenu 2">
            <a:extLst>
              <a:ext uri="{FF2B5EF4-FFF2-40B4-BE49-F238E27FC236}">
                <a16:creationId xmlns:a16="http://schemas.microsoft.com/office/drawing/2014/main" id="{5A7E7D0E-DE81-729C-785E-153E01B4FCC0}"/>
              </a:ext>
            </a:extLst>
          </p:cNvPr>
          <p:cNvSpPr txBox="1">
            <a:spLocks/>
          </p:cNvSpPr>
          <p:nvPr/>
        </p:nvSpPr>
        <p:spPr>
          <a:xfrm>
            <a:off x="6988093" y="2525447"/>
            <a:ext cx="4696179" cy="3577898"/>
          </a:xfrm>
          <a:prstGeom prst="rect">
            <a:avLst/>
          </a:prstGeom>
        </p:spPr>
        <p:txBody>
          <a:bodyPr vert="horz" lIns="91440" tIns="45720" rIns="91440" bIns="45720" rtlCol="0">
            <a:normAutofit/>
          </a:bodyPr>
          <a:lstStyle/>
          <a:p>
            <a:pPr marL="228600" indent="-228600">
              <a:spcAft>
                <a:spcPts val="600"/>
              </a:spcAft>
              <a:buClr>
                <a:schemeClr val="tx2"/>
              </a:buClr>
              <a:buFont typeface="Wingdings" pitchFamily="2" charset="2"/>
              <a:buChar char="ü"/>
            </a:pPr>
            <a:r>
              <a:rPr lang="fr-FR" sz="2000" dirty="0" err="1">
                <a:latin typeface="Work Sans" pitchFamily="2" charset="0"/>
              </a:rPr>
              <a:t>Credit</a:t>
            </a:r>
            <a:r>
              <a:rPr lang="fr-FR" sz="2000" dirty="0">
                <a:latin typeface="Work Sans" pitchFamily="2" charset="0"/>
              </a:rPr>
              <a:t> </a:t>
            </a:r>
            <a:r>
              <a:rPr lang="fr-FR" sz="2000" dirty="0" err="1">
                <a:latin typeface="Work Sans" pitchFamily="2" charset="0"/>
              </a:rPr>
              <a:t>appraisal</a:t>
            </a:r>
            <a:endParaRPr lang="fr-FR" sz="2000" dirty="0">
              <a:latin typeface="Work Sans" pitchFamily="2" charset="0"/>
            </a:endParaRPr>
          </a:p>
          <a:p>
            <a:pPr marL="228600" indent="-228600">
              <a:spcAft>
                <a:spcPts val="600"/>
              </a:spcAft>
              <a:buClr>
                <a:schemeClr val="tx2"/>
              </a:buClr>
              <a:buFont typeface="Wingdings" pitchFamily="2" charset="2"/>
              <a:buChar char="ü"/>
            </a:pPr>
            <a:r>
              <a:rPr lang="fr-FR" sz="2000" dirty="0" err="1">
                <a:latin typeface="Work Sans" pitchFamily="2" charset="0"/>
              </a:rPr>
              <a:t>Understanding</a:t>
            </a:r>
            <a:r>
              <a:rPr lang="fr-FR" sz="2000" dirty="0">
                <a:latin typeface="Work Sans" pitchFamily="2" charset="0"/>
              </a:rPr>
              <a:t> client </a:t>
            </a:r>
            <a:r>
              <a:rPr lang="fr-FR" sz="2000" dirty="0" err="1">
                <a:latin typeface="Work Sans" pitchFamily="2" charset="0"/>
              </a:rPr>
              <a:t>outreach</a:t>
            </a:r>
            <a:endParaRPr lang="fr-FR" sz="2000" dirty="0">
              <a:latin typeface="Work Sans" pitchFamily="2" charset="0"/>
            </a:endParaRPr>
          </a:p>
          <a:p>
            <a:pPr marL="228600" indent="-228600">
              <a:spcAft>
                <a:spcPts val="600"/>
              </a:spcAft>
              <a:buClr>
                <a:schemeClr val="tx2"/>
              </a:buClr>
              <a:buFont typeface="Wingdings" pitchFamily="2" charset="2"/>
              <a:buChar char="ü"/>
            </a:pPr>
            <a:r>
              <a:rPr lang="fr-FR" sz="2000" dirty="0">
                <a:latin typeface="Work Sans" pitchFamily="2" charset="0"/>
              </a:rPr>
              <a:t>Monitor </a:t>
            </a:r>
            <a:r>
              <a:rPr lang="fr-FR" sz="2000" dirty="0" err="1">
                <a:latin typeface="Work Sans" pitchFamily="2" charset="0"/>
              </a:rPr>
              <a:t>achievement</a:t>
            </a:r>
            <a:r>
              <a:rPr lang="fr-FR" sz="2000" dirty="0">
                <a:latin typeface="Work Sans" pitchFamily="2" charset="0"/>
              </a:rPr>
              <a:t> of </a:t>
            </a:r>
            <a:r>
              <a:rPr lang="fr-FR" sz="2000" dirty="0" err="1">
                <a:latin typeface="Work Sans" pitchFamily="2" charset="0"/>
              </a:rPr>
              <a:t>your</a:t>
            </a:r>
            <a:r>
              <a:rPr lang="fr-FR" sz="2000" dirty="0">
                <a:latin typeface="Work Sans" pitchFamily="2" charset="0"/>
              </a:rPr>
              <a:t> social objective (« </a:t>
            </a:r>
            <a:r>
              <a:rPr lang="fr-FR" sz="2000" dirty="0" err="1">
                <a:latin typeface="Work Sans" pitchFamily="2" charset="0"/>
              </a:rPr>
              <a:t>reach</a:t>
            </a:r>
            <a:r>
              <a:rPr lang="fr-FR" sz="2000" dirty="0">
                <a:latin typeface="Work Sans" pitchFamily="2" charset="0"/>
              </a:rPr>
              <a:t> out to people </a:t>
            </a:r>
            <a:r>
              <a:rPr lang="fr-FR" sz="2000" dirty="0" err="1">
                <a:latin typeface="Work Sans" pitchFamily="2" charset="0"/>
              </a:rPr>
              <a:t>with</a:t>
            </a:r>
            <a:r>
              <a:rPr lang="fr-FR" sz="2000" dirty="0">
                <a:latin typeface="Work Sans" pitchFamily="2" charset="0"/>
              </a:rPr>
              <a:t> </a:t>
            </a:r>
            <a:r>
              <a:rPr lang="fr-FR" sz="2000" dirty="0" err="1">
                <a:latin typeface="Work Sans" pitchFamily="2" charset="0"/>
              </a:rPr>
              <a:t>low</a:t>
            </a:r>
            <a:r>
              <a:rPr lang="fr-FR" sz="2000" dirty="0">
                <a:latin typeface="Work Sans" pitchFamily="2" charset="0"/>
              </a:rPr>
              <a:t> </a:t>
            </a:r>
            <a:r>
              <a:rPr lang="fr-FR" sz="2000" dirty="0" err="1">
                <a:latin typeface="Work Sans" pitchFamily="2" charset="0"/>
              </a:rPr>
              <a:t>income</a:t>
            </a:r>
            <a:r>
              <a:rPr lang="fr-FR" sz="2000" dirty="0">
                <a:latin typeface="Work Sans" pitchFamily="2" charset="0"/>
              </a:rPr>
              <a:t> »)</a:t>
            </a:r>
          </a:p>
          <a:p>
            <a:pPr marL="228600" indent="-228600">
              <a:spcAft>
                <a:spcPts val="600"/>
              </a:spcAft>
              <a:buClr>
                <a:schemeClr val="tx2"/>
              </a:buClr>
              <a:buFont typeface="Wingdings" pitchFamily="2" charset="2"/>
              <a:buChar char="ü"/>
            </a:pPr>
            <a:r>
              <a:rPr lang="fr-FR" sz="2000" dirty="0" err="1">
                <a:latin typeface="Work Sans" pitchFamily="2" charset="0"/>
              </a:rPr>
              <a:t>Conduct</a:t>
            </a:r>
            <a:r>
              <a:rPr lang="fr-FR" sz="2000" dirty="0">
                <a:latin typeface="Work Sans" pitchFamily="2" charset="0"/>
              </a:rPr>
              <a:t> </a:t>
            </a:r>
            <a:r>
              <a:rPr lang="fr-FR" sz="2000" dirty="0" err="1">
                <a:latin typeface="Work Sans" pitchFamily="2" charset="0"/>
              </a:rPr>
              <a:t>segmented</a:t>
            </a:r>
            <a:r>
              <a:rPr lang="fr-FR" sz="2000" dirty="0">
                <a:latin typeface="Work Sans" pitchFamily="2" charset="0"/>
              </a:rPr>
              <a:t> </a:t>
            </a:r>
            <a:r>
              <a:rPr lang="fr-FR" sz="2000" dirty="0" err="1">
                <a:latin typeface="Work Sans" pitchFamily="2" charset="0"/>
              </a:rPr>
              <a:t>analysis</a:t>
            </a:r>
            <a:r>
              <a:rPr lang="fr-FR" sz="2000" dirty="0">
                <a:latin typeface="Work Sans" pitchFamily="2" charset="0"/>
              </a:rPr>
              <a:t> (</a:t>
            </a:r>
            <a:r>
              <a:rPr lang="fr-FR" sz="2000" dirty="0" err="1">
                <a:latin typeface="Work Sans" pitchFamily="2" charset="0"/>
              </a:rPr>
              <a:t>e.g</a:t>
            </a:r>
            <a:r>
              <a:rPr lang="fr-FR" sz="2000" dirty="0">
                <a:latin typeface="Work Sans" pitchFamily="2" charset="0"/>
              </a:rPr>
              <a:t>. PAR or </a:t>
            </a:r>
            <a:r>
              <a:rPr lang="fr-FR" sz="2000" dirty="0" err="1">
                <a:latin typeface="Work Sans" pitchFamily="2" charset="0"/>
              </a:rPr>
              <a:t>product</a:t>
            </a:r>
            <a:r>
              <a:rPr lang="fr-FR" sz="2000" dirty="0">
                <a:latin typeface="Work Sans" pitchFamily="2" charset="0"/>
              </a:rPr>
              <a:t> </a:t>
            </a:r>
            <a:r>
              <a:rPr lang="fr-FR" sz="2000" dirty="0" err="1">
                <a:latin typeface="Work Sans" pitchFamily="2" charset="0"/>
              </a:rPr>
              <a:t>uptake</a:t>
            </a:r>
            <a:r>
              <a:rPr lang="fr-FR" sz="2000" dirty="0">
                <a:latin typeface="Work Sans" pitchFamily="2" charset="0"/>
              </a:rPr>
              <a:t> per </a:t>
            </a:r>
            <a:r>
              <a:rPr lang="fr-FR" sz="2000" dirty="0" err="1">
                <a:latin typeface="Work Sans" pitchFamily="2" charset="0"/>
              </a:rPr>
              <a:t>income</a:t>
            </a:r>
            <a:r>
              <a:rPr lang="fr-FR" sz="2000" dirty="0">
                <a:latin typeface="Work Sans" pitchFamily="2" charset="0"/>
              </a:rPr>
              <a:t> </a:t>
            </a:r>
            <a:r>
              <a:rPr lang="fr-FR" sz="2000" dirty="0" err="1">
                <a:latin typeface="Work Sans" pitchFamily="2" charset="0"/>
              </a:rPr>
              <a:t>level</a:t>
            </a:r>
            <a:r>
              <a:rPr lang="fr-FR" sz="2000" dirty="0">
                <a:latin typeface="Work Sans" pitchFamily="2" charset="0"/>
              </a:rPr>
              <a:t>) and </a:t>
            </a:r>
            <a:r>
              <a:rPr lang="fr-FR" sz="2000" dirty="0" err="1">
                <a:latin typeface="Work Sans" pitchFamily="2" charset="0"/>
              </a:rPr>
              <a:t>improve</a:t>
            </a:r>
            <a:r>
              <a:rPr lang="fr-FR" sz="2000" dirty="0">
                <a:latin typeface="Work Sans" pitchFamily="2" charset="0"/>
              </a:rPr>
              <a:t> services</a:t>
            </a:r>
          </a:p>
          <a:p>
            <a:pPr marL="228600" indent="-228600">
              <a:spcAft>
                <a:spcPts val="600"/>
              </a:spcAft>
              <a:buClr>
                <a:schemeClr val="tx2"/>
              </a:buClr>
              <a:buFont typeface="Wingdings" pitchFamily="2" charset="2"/>
              <a:buChar char="ü"/>
            </a:pPr>
            <a:r>
              <a:rPr lang="fr-FR" sz="2000" dirty="0">
                <a:latin typeface="Work Sans" pitchFamily="2" charset="0"/>
              </a:rPr>
              <a:t>Report and </a:t>
            </a:r>
            <a:r>
              <a:rPr lang="fr-FR" sz="2000" dirty="0" err="1">
                <a:latin typeface="Work Sans" pitchFamily="2" charset="0"/>
              </a:rPr>
              <a:t>communicate</a:t>
            </a:r>
            <a:endParaRPr lang="fr-FR" sz="2000" dirty="0">
              <a:latin typeface="Work Sans" pitchFamily="2" charset="0"/>
            </a:endParaRPr>
          </a:p>
        </p:txBody>
      </p:sp>
      <p:sp>
        <p:nvSpPr>
          <p:cNvPr id="10" name="Espace réservé du contenu 2">
            <a:extLst>
              <a:ext uri="{FF2B5EF4-FFF2-40B4-BE49-F238E27FC236}">
                <a16:creationId xmlns:a16="http://schemas.microsoft.com/office/drawing/2014/main" id="{5A7E7D0E-DE81-729C-785E-153E01B4FCC0}"/>
              </a:ext>
            </a:extLst>
          </p:cNvPr>
          <p:cNvSpPr txBox="1">
            <a:spLocks/>
          </p:cNvSpPr>
          <p:nvPr/>
        </p:nvSpPr>
        <p:spPr>
          <a:xfrm>
            <a:off x="864146" y="2306539"/>
            <a:ext cx="4128910" cy="355600"/>
          </a:xfrm>
          <a:prstGeom prst="rect">
            <a:avLst/>
          </a:prstGeom>
        </p:spPr>
        <p:txBody>
          <a:bodyPr vert="horz" lIns="91440" tIns="45720" rIns="91440" bIns="45720" rtlCol="0">
            <a:normAutofit fontScale="85000" lnSpcReduction="10000"/>
          </a:bodyPr>
          <a:lstStyle/>
          <a:p>
            <a:pPr marL="228600" marR="0" lvl="0" indent="-228600" algn="l" defTabSz="914400" rtl="0" eaLnBrk="1" fontAlgn="auto" latinLnBrk="0" hangingPunct="1">
              <a:lnSpc>
                <a:spcPct val="100000"/>
              </a:lnSpc>
              <a:spcBef>
                <a:spcPts val="0"/>
              </a:spcBef>
              <a:spcAft>
                <a:spcPts val="600"/>
              </a:spcAft>
              <a:buClr>
                <a:schemeClr val="tx2"/>
              </a:buClr>
              <a:buSzTx/>
              <a:tabLst/>
              <a:defRPr/>
            </a:pPr>
            <a:r>
              <a:rPr kumimoji="0" lang="fr-FR" sz="1400" b="1" i="0" u="none" strike="noStrike" kern="1200" cap="none" spc="0" normalizeH="0" baseline="0" noProof="0" dirty="0">
                <a:ln>
                  <a:noFill/>
                </a:ln>
                <a:solidFill>
                  <a:schemeClr val="tx1"/>
                </a:solidFill>
                <a:effectLst/>
                <a:uLnTx/>
                <a:uFillTx/>
                <a:latin typeface="Work Sans" pitchFamily="2" charset="0"/>
                <a:ea typeface="+mn-ea"/>
                <a:cs typeface="+mn-cs"/>
              </a:rPr>
              <a:t>Active </a:t>
            </a:r>
            <a:r>
              <a:rPr kumimoji="0" lang="fr-FR" sz="1400" b="1" i="0" u="none" strike="noStrike" kern="1200" cap="none" spc="0" normalizeH="0" baseline="0" noProof="0" dirty="0" err="1">
                <a:ln>
                  <a:noFill/>
                </a:ln>
                <a:solidFill>
                  <a:schemeClr val="tx1"/>
                </a:solidFill>
                <a:effectLst/>
                <a:uLnTx/>
                <a:uFillTx/>
                <a:latin typeface="Work Sans" pitchFamily="2" charset="0"/>
                <a:ea typeface="+mn-ea"/>
                <a:cs typeface="+mn-cs"/>
              </a:rPr>
              <a:t>loans</a:t>
            </a:r>
            <a:r>
              <a:rPr kumimoji="0" lang="fr-FR" sz="1400" b="1" i="0" u="none" strike="noStrike" kern="1200" cap="none" spc="0" normalizeH="0" baseline="0" noProof="0" dirty="0">
                <a:ln>
                  <a:noFill/>
                </a:ln>
                <a:solidFill>
                  <a:schemeClr val="tx1"/>
                </a:solidFill>
                <a:effectLst/>
                <a:uLnTx/>
                <a:uFillTx/>
                <a:latin typeface="Work Sans" pitchFamily="2" charset="0"/>
                <a:ea typeface="+mn-ea"/>
                <a:cs typeface="+mn-cs"/>
              </a:rPr>
              <a:t> by </a:t>
            </a:r>
            <a:r>
              <a:rPr kumimoji="0" lang="fr-FR" sz="1400" b="1" i="0" u="none" strike="noStrike" kern="1200" cap="none" spc="0" normalizeH="0" baseline="0" noProof="0" dirty="0" err="1">
                <a:ln>
                  <a:noFill/>
                </a:ln>
                <a:solidFill>
                  <a:schemeClr val="tx1"/>
                </a:solidFill>
                <a:effectLst/>
                <a:uLnTx/>
                <a:uFillTx/>
                <a:latin typeface="Work Sans" pitchFamily="2" charset="0"/>
                <a:ea typeface="+mn-ea"/>
                <a:cs typeface="+mn-cs"/>
              </a:rPr>
              <a:t>monthly</a:t>
            </a:r>
            <a:r>
              <a:rPr kumimoji="0" lang="fr-FR" sz="1400" b="1" i="0" u="none" strike="noStrike" kern="1200" cap="none" spc="0" normalizeH="0" noProof="0" dirty="0">
                <a:ln>
                  <a:noFill/>
                </a:ln>
                <a:solidFill>
                  <a:schemeClr val="tx1"/>
                </a:solidFill>
                <a:effectLst/>
                <a:uLnTx/>
                <a:uFillTx/>
                <a:latin typeface="Work Sans" pitchFamily="2" charset="0"/>
                <a:ea typeface="+mn-ea"/>
                <a:cs typeface="+mn-cs"/>
              </a:rPr>
              <a:t> </a:t>
            </a:r>
            <a:r>
              <a:rPr kumimoji="0" lang="fr-FR" sz="1400" b="1" i="0" u="none" strike="noStrike" kern="1200" cap="none" spc="0" normalizeH="0" noProof="0" dirty="0" err="1">
                <a:ln>
                  <a:noFill/>
                </a:ln>
                <a:solidFill>
                  <a:schemeClr val="tx1"/>
                </a:solidFill>
                <a:effectLst/>
                <a:uLnTx/>
                <a:uFillTx/>
                <a:latin typeface="Work Sans" pitchFamily="2" charset="0"/>
                <a:ea typeface="+mn-ea"/>
                <a:cs typeface="+mn-cs"/>
              </a:rPr>
              <a:t>family</a:t>
            </a:r>
            <a:r>
              <a:rPr kumimoji="0" lang="fr-FR" sz="1400" b="1" i="0" u="none" strike="noStrike" kern="1200" cap="none" spc="0" normalizeH="0" noProof="0" dirty="0">
                <a:ln>
                  <a:noFill/>
                </a:ln>
                <a:solidFill>
                  <a:schemeClr val="tx1"/>
                </a:solidFill>
                <a:effectLst/>
                <a:uLnTx/>
                <a:uFillTx/>
                <a:latin typeface="Work Sans" pitchFamily="2" charset="0"/>
                <a:ea typeface="+mn-ea"/>
                <a:cs typeface="+mn-cs"/>
              </a:rPr>
              <a:t> </a:t>
            </a:r>
            <a:r>
              <a:rPr kumimoji="0" lang="fr-FR" sz="1400" b="1" i="0" u="none" strike="noStrike" kern="1200" cap="none" spc="0" normalizeH="0" noProof="0" dirty="0" err="1">
                <a:ln>
                  <a:noFill/>
                </a:ln>
                <a:solidFill>
                  <a:schemeClr val="tx1"/>
                </a:solidFill>
                <a:effectLst/>
                <a:uLnTx/>
                <a:uFillTx/>
                <a:latin typeface="Work Sans" pitchFamily="2" charset="0"/>
                <a:ea typeface="+mn-ea"/>
                <a:cs typeface="+mn-cs"/>
              </a:rPr>
              <a:t>income</a:t>
            </a:r>
            <a:r>
              <a:rPr kumimoji="0" lang="fr-FR" sz="1400" b="1" i="0" u="none" strike="noStrike" kern="1200" cap="none" spc="0" normalizeH="0" noProof="0" dirty="0">
                <a:ln>
                  <a:noFill/>
                </a:ln>
                <a:solidFill>
                  <a:schemeClr val="tx1"/>
                </a:solidFill>
                <a:effectLst/>
                <a:uLnTx/>
                <a:uFillTx/>
                <a:latin typeface="Work Sans" pitchFamily="2" charset="0"/>
                <a:ea typeface="+mn-ea"/>
                <a:cs typeface="+mn-cs"/>
              </a:rPr>
              <a:t> per capita</a:t>
            </a:r>
            <a:endParaRPr kumimoji="0" lang="fr-FR" sz="1400" b="1" i="0" u="none" strike="noStrike" kern="1200" cap="none" spc="0" normalizeH="0" baseline="0" noProof="0" dirty="0">
              <a:ln>
                <a:noFill/>
              </a:ln>
              <a:solidFill>
                <a:schemeClr val="tx1"/>
              </a:solidFill>
              <a:effectLst/>
              <a:uLnTx/>
              <a:uFillTx/>
              <a:latin typeface="Work Sans" pitchFamily="2" charset="0"/>
              <a:ea typeface="+mn-ea"/>
              <a:cs typeface="+mn-cs"/>
            </a:endParaRPr>
          </a:p>
        </p:txBody>
      </p:sp>
      <p:sp>
        <p:nvSpPr>
          <p:cNvPr id="13" name="Espace réservé du contenu 2">
            <a:extLst>
              <a:ext uri="{FF2B5EF4-FFF2-40B4-BE49-F238E27FC236}">
                <a16:creationId xmlns:a16="http://schemas.microsoft.com/office/drawing/2014/main" id="{5A7E7D0E-DE81-729C-785E-153E01B4FCC0}"/>
              </a:ext>
            </a:extLst>
          </p:cNvPr>
          <p:cNvSpPr txBox="1">
            <a:spLocks/>
          </p:cNvSpPr>
          <p:nvPr/>
        </p:nvSpPr>
        <p:spPr>
          <a:xfrm>
            <a:off x="369167" y="1201946"/>
            <a:ext cx="10010423" cy="5732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a:ln>
                  <a:noFill/>
                </a:ln>
                <a:solidFill>
                  <a:schemeClr val="accent1"/>
                </a:solidFill>
                <a:effectLst/>
                <a:uLnTx/>
                <a:uFillTx/>
                <a:latin typeface="Work Sans" pitchFamily="2" charset="0"/>
                <a:ea typeface="+mn-ea"/>
                <a:cs typeface="+mn-cs"/>
              </a:rPr>
              <a:t>Data </a:t>
            </a: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collected</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Monthly</a:t>
            </a:r>
            <a:r>
              <a:rPr kumimoji="0" lang="fr-FR" sz="2400" b="0" i="0" u="none" strike="noStrike" kern="1200" cap="none" spc="0" normalizeH="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noProof="0" dirty="0" err="1">
                <a:ln>
                  <a:noFill/>
                </a:ln>
                <a:solidFill>
                  <a:schemeClr val="accent1"/>
                </a:solidFill>
                <a:effectLst/>
                <a:uLnTx/>
                <a:uFillTx/>
                <a:latin typeface="Work Sans" pitchFamily="2" charset="0"/>
                <a:ea typeface="+mn-ea"/>
                <a:cs typeface="+mn-cs"/>
              </a:rPr>
              <a:t>family</a:t>
            </a:r>
            <a:r>
              <a:rPr kumimoji="0" lang="fr-FR" sz="2400" b="0" i="0" u="none" strike="noStrike" kern="1200" cap="none" spc="0" normalizeH="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noProof="0" dirty="0" err="1">
                <a:ln>
                  <a:noFill/>
                </a:ln>
                <a:solidFill>
                  <a:schemeClr val="accent1"/>
                </a:solidFill>
                <a:effectLst/>
                <a:uLnTx/>
                <a:uFillTx/>
                <a:latin typeface="Work Sans" pitchFamily="2" charset="0"/>
                <a:ea typeface="+mn-ea"/>
                <a:cs typeface="+mn-cs"/>
              </a:rPr>
              <a:t>income</a:t>
            </a:r>
            <a:endPar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endParaRPr>
          </a:p>
        </p:txBody>
      </p:sp>
      <p:graphicFrame>
        <p:nvGraphicFramePr>
          <p:cNvPr id="9" name="Graphique 8">
            <a:extLst>
              <a:ext uri="{FF2B5EF4-FFF2-40B4-BE49-F238E27FC236}">
                <a16:creationId xmlns:a16="http://schemas.microsoft.com/office/drawing/2014/main" id="{965E32C9-0318-138B-FEA2-DCD48451B754}"/>
              </a:ext>
            </a:extLst>
          </p:cNvPr>
          <p:cNvGraphicFramePr/>
          <p:nvPr/>
        </p:nvGraphicFramePr>
        <p:xfrm>
          <a:off x="542410" y="2606781"/>
          <a:ext cx="5734756" cy="35334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8576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364067" y="71614"/>
            <a:ext cx="10515600" cy="897870"/>
          </a:xfrm>
        </p:spPr>
        <p:txBody>
          <a:bodyPr/>
          <a:lstStyle/>
          <a:p>
            <a:r>
              <a:rPr lang="fr-FR" dirty="0"/>
              <a:t>Fictive </a:t>
            </a:r>
            <a:r>
              <a:rPr lang="fr-FR" dirty="0" err="1"/>
              <a:t>example</a:t>
            </a:r>
            <a:endParaRPr lang="fr-FR" dirty="0"/>
          </a:p>
        </p:txBody>
      </p:sp>
      <p:sp>
        <p:nvSpPr>
          <p:cNvPr id="7" name="Espace réservé du contenu 2">
            <a:extLst>
              <a:ext uri="{FF2B5EF4-FFF2-40B4-BE49-F238E27FC236}">
                <a16:creationId xmlns:a16="http://schemas.microsoft.com/office/drawing/2014/main" id="{5A7E7D0E-DE81-729C-785E-153E01B4FCC0}"/>
              </a:ext>
            </a:extLst>
          </p:cNvPr>
          <p:cNvSpPr txBox="1">
            <a:spLocks/>
          </p:cNvSpPr>
          <p:nvPr/>
        </p:nvSpPr>
        <p:spPr>
          <a:xfrm>
            <a:off x="8868578" y="2677098"/>
            <a:ext cx="3095739" cy="2787267"/>
          </a:xfrm>
          <a:prstGeom prst="rect">
            <a:avLst/>
          </a:prstGeom>
        </p:spPr>
        <p:txBody>
          <a:bodyPr vert="horz" lIns="91440" tIns="45720" rIns="91440" bIns="45720" rtlCol="0">
            <a:normAutofit fontScale="92500" lnSpcReduction="20000"/>
          </a:bodyPr>
          <a:lstStyle/>
          <a:p>
            <a:pPr marL="228600" indent="-228600">
              <a:spcAft>
                <a:spcPts val="600"/>
              </a:spcAft>
              <a:buClr>
                <a:schemeClr val="tx2"/>
              </a:buClr>
              <a:buFont typeface="Wingdings" pitchFamily="2" charset="2"/>
              <a:buChar char="ü"/>
            </a:pPr>
            <a:r>
              <a:rPr lang="fr-FR" sz="2000" dirty="0" err="1">
                <a:latin typeface="Work Sans" pitchFamily="2" charset="0"/>
              </a:rPr>
              <a:t>Credit</a:t>
            </a:r>
            <a:r>
              <a:rPr lang="fr-FR" sz="2000" dirty="0">
                <a:latin typeface="Work Sans" pitchFamily="2" charset="0"/>
              </a:rPr>
              <a:t> </a:t>
            </a:r>
            <a:r>
              <a:rPr lang="fr-FR" sz="2000" dirty="0" err="1">
                <a:latin typeface="Work Sans" pitchFamily="2" charset="0"/>
              </a:rPr>
              <a:t>appraisal</a:t>
            </a:r>
            <a:endParaRPr lang="fr-FR" sz="2000" dirty="0">
              <a:latin typeface="Work Sans" pitchFamily="2" charset="0"/>
            </a:endParaRPr>
          </a:p>
          <a:p>
            <a:pPr marL="228600" indent="-228600">
              <a:spcAft>
                <a:spcPts val="600"/>
              </a:spcAft>
              <a:buClr>
                <a:schemeClr val="tx2"/>
              </a:buClr>
              <a:buFont typeface="Wingdings" pitchFamily="2" charset="2"/>
              <a:buChar char="ü"/>
            </a:pPr>
            <a:r>
              <a:rPr lang="fr-FR" sz="2000" dirty="0" err="1">
                <a:latin typeface="Work Sans" pitchFamily="2" charset="0"/>
              </a:rPr>
              <a:t>Understanding</a:t>
            </a:r>
            <a:r>
              <a:rPr lang="fr-FR" sz="2000" dirty="0">
                <a:latin typeface="Work Sans" pitchFamily="2" charset="0"/>
              </a:rPr>
              <a:t> client </a:t>
            </a:r>
            <a:r>
              <a:rPr lang="fr-FR" sz="2000" dirty="0" err="1">
                <a:latin typeface="Work Sans" pitchFamily="2" charset="0"/>
              </a:rPr>
              <a:t>outreach</a:t>
            </a:r>
            <a:endParaRPr lang="fr-FR" sz="2000" dirty="0">
              <a:latin typeface="Work Sans" pitchFamily="2" charset="0"/>
            </a:endParaRPr>
          </a:p>
          <a:p>
            <a:pPr marL="228600" indent="-228600">
              <a:spcAft>
                <a:spcPts val="600"/>
              </a:spcAft>
              <a:buClr>
                <a:schemeClr val="tx2"/>
              </a:buClr>
              <a:buFont typeface="Wingdings" pitchFamily="2" charset="2"/>
              <a:buChar char="ü"/>
            </a:pPr>
            <a:r>
              <a:rPr lang="fr-FR" sz="2000" dirty="0" err="1">
                <a:latin typeface="Work Sans" pitchFamily="2" charset="0"/>
              </a:rPr>
              <a:t>Conduct</a:t>
            </a:r>
            <a:r>
              <a:rPr lang="fr-FR" sz="2000" dirty="0">
                <a:latin typeface="Work Sans" pitchFamily="2" charset="0"/>
              </a:rPr>
              <a:t> </a:t>
            </a:r>
            <a:r>
              <a:rPr lang="fr-FR" sz="2000" dirty="0" err="1">
                <a:latin typeface="Work Sans" pitchFamily="2" charset="0"/>
              </a:rPr>
              <a:t>segmented</a:t>
            </a:r>
            <a:r>
              <a:rPr lang="fr-FR" sz="2000" dirty="0">
                <a:latin typeface="Work Sans" pitchFamily="2" charset="0"/>
              </a:rPr>
              <a:t> </a:t>
            </a:r>
            <a:r>
              <a:rPr lang="fr-FR" sz="2000" dirty="0" err="1">
                <a:latin typeface="Work Sans" pitchFamily="2" charset="0"/>
              </a:rPr>
              <a:t>analysis</a:t>
            </a:r>
            <a:r>
              <a:rPr lang="fr-FR" sz="2000" dirty="0">
                <a:latin typeface="Work Sans" pitchFamily="2" charset="0"/>
              </a:rPr>
              <a:t> </a:t>
            </a:r>
            <a:r>
              <a:rPr lang="fr-FR" sz="2000" i="1" dirty="0">
                <a:latin typeface="Work Sans" pitchFamily="2" charset="0"/>
              </a:rPr>
              <a:t>=&gt; </a:t>
            </a:r>
            <a:r>
              <a:rPr lang="fr-FR" sz="2000" i="1" dirty="0" err="1">
                <a:latin typeface="Work Sans" pitchFamily="2" charset="0"/>
              </a:rPr>
              <a:t>showing</a:t>
            </a:r>
            <a:r>
              <a:rPr lang="fr-FR" sz="2000" i="1" dirty="0">
                <a:latin typeface="Work Sans" pitchFamily="2" charset="0"/>
              </a:rPr>
              <a:t> </a:t>
            </a:r>
            <a:r>
              <a:rPr lang="fr-FR" sz="2000" i="1" dirty="0" err="1">
                <a:latin typeface="Work Sans" pitchFamily="2" charset="0"/>
              </a:rPr>
              <a:t>here</a:t>
            </a:r>
            <a:r>
              <a:rPr lang="fr-FR" sz="2000" i="1" dirty="0">
                <a:latin typeface="Work Sans" pitchFamily="2" charset="0"/>
              </a:rPr>
              <a:t> the </a:t>
            </a:r>
            <a:r>
              <a:rPr lang="fr-FR" sz="2000" i="1" dirty="0" err="1">
                <a:latin typeface="Work Sans" pitchFamily="2" charset="0"/>
              </a:rPr>
              <a:t>need</a:t>
            </a:r>
            <a:r>
              <a:rPr lang="fr-FR" sz="2000" i="1" dirty="0">
                <a:latin typeface="Work Sans" pitchFamily="2" charset="0"/>
              </a:rPr>
              <a:t> to </a:t>
            </a:r>
            <a:r>
              <a:rPr lang="fr-FR" sz="2000" i="1" dirty="0" err="1">
                <a:latin typeface="Work Sans" pitchFamily="2" charset="0"/>
              </a:rPr>
              <a:t>address</a:t>
            </a:r>
            <a:r>
              <a:rPr lang="fr-FR" sz="2000" i="1" dirty="0">
                <a:latin typeface="Work Sans" pitchFamily="2" charset="0"/>
              </a:rPr>
              <a:t> the </a:t>
            </a:r>
            <a:r>
              <a:rPr lang="fr-FR" sz="2000" i="1" dirty="0" err="1">
                <a:latin typeface="Work Sans" pitchFamily="2" charset="0"/>
              </a:rPr>
              <a:t>higher</a:t>
            </a:r>
            <a:r>
              <a:rPr lang="fr-FR" sz="2000" i="1" dirty="0">
                <a:latin typeface="Work Sans" pitchFamily="2" charset="0"/>
              </a:rPr>
              <a:t> </a:t>
            </a:r>
            <a:r>
              <a:rPr lang="fr-FR" sz="2000" i="1" dirty="0" err="1">
                <a:latin typeface="Work Sans" pitchFamily="2" charset="0"/>
              </a:rPr>
              <a:t>risk</a:t>
            </a:r>
            <a:r>
              <a:rPr lang="fr-FR" sz="2000" i="1" dirty="0">
                <a:latin typeface="Work Sans" pitchFamily="2" charset="0"/>
              </a:rPr>
              <a:t> by </a:t>
            </a:r>
            <a:r>
              <a:rPr lang="fr-FR" sz="2000" i="1" dirty="0" err="1">
                <a:latin typeface="Work Sans" pitchFamily="2" charset="0"/>
              </a:rPr>
              <a:t>providing</a:t>
            </a:r>
            <a:r>
              <a:rPr lang="fr-FR" sz="2000" i="1" dirty="0">
                <a:latin typeface="Work Sans" pitchFamily="2" charset="0"/>
              </a:rPr>
              <a:t> support to </a:t>
            </a:r>
            <a:r>
              <a:rPr lang="fr-FR" sz="2000" i="1" dirty="0" err="1">
                <a:latin typeface="Work Sans" pitchFamily="2" charset="0"/>
              </a:rPr>
              <a:t>younger</a:t>
            </a:r>
            <a:r>
              <a:rPr lang="fr-FR" sz="2000" i="1" dirty="0">
                <a:latin typeface="Work Sans" pitchFamily="2" charset="0"/>
              </a:rPr>
              <a:t> clients</a:t>
            </a:r>
          </a:p>
        </p:txBody>
      </p:sp>
      <p:sp>
        <p:nvSpPr>
          <p:cNvPr id="13" name="Espace réservé du contenu 2">
            <a:extLst>
              <a:ext uri="{FF2B5EF4-FFF2-40B4-BE49-F238E27FC236}">
                <a16:creationId xmlns:a16="http://schemas.microsoft.com/office/drawing/2014/main" id="{5A7E7D0E-DE81-729C-785E-153E01B4FCC0}"/>
              </a:ext>
            </a:extLst>
          </p:cNvPr>
          <p:cNvSpPr txBox="1">
            <a:spLocks/>
          </p:cNvSpPr>
          <p:nvPr/>
        </p:nvSpPr>
        <p:spPr>
          <a:xfrm>
            <a:off x="369167" y="1201946"/>
            <a:ext cx="10010423" cy="5732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a:ln>
                  <a:noFill/>
                </a:ln>
                <a:solidFill>
                  <a:schemeClr val="accent1"/>
                </a:solidFill>
                <a:effectLst/>
                <a:uLnTx/>
                <a:uFillTx/>
                <a:latin typeface="Work Sans" pitchFamily="2" charset="0"/>
                <a:ea typeface="+mn-ea"/>
                <a:cs typeface="+mn-cs"/>
              </a:rPr>
              <a:t>Data </a:t>
            </a: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collected</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Age</a:t>
            </a:r>
          </a:p>
        </p:txBody>
      </p:sp>
      <p:sp>
        <p:nvSpPr>
          <p:cNvPr id="8" name="Espace réservé du contenu 2">
            <a:extLst>
              <a:ext uri="{FF2B5EF4-FFF2-40B4-BE49-F238E27FC236}">
                <a16:creationId xmlns:a16="http://schemas.microsoft.com/office/drawing/2014/main" id="{5A7E7D0E-DE81-729C-785E-153E01B4FCC0}"/>
              </a:ext>
            </a:extLst>
          </p:cNvPr>
          <p:cNvSpPr txBox="1">
            <a:spLocks/>
          </p:cNvSpPr>
          <p:nvPr/>
        </p:nvSpPr>
        <p:spPr>
          <a:xfrm>
            <a:off x="874891" y="2714978"/>
            <a:ext cx="2940756" cy="3556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0"/>
              </a:spcBef>
              <a:spcAft>
                <a:spcPts val="600"/>
              </a:spcAft>
              <a:buClr>
                <a:schemeClr val="tx2"/>
              </a:buClr>
              <a:buSzTx/>
              <a:tabLst/>
              <a:defRPr/>
            </a:pPr>
            <a:r>
              <a:rPr kumimoji="0" lang="fr-FR" sz="1400" b="1" i="0" u="none" strike="noStrike" kern="1200" cap="none" spc="0" normalizeH="0" baseline="0" noProof="0" dirty="0" err="1">
                <a:ln>
                  <a:noFill/>
                </a:ln>
                <a:solidFill>
                  <a:schemeClr val="tx1"/>
                </a:solidFill>
                <a:effectLst/>
                <a:uLnTx/>
                <a:uFillTx/>
                <a:latin typeface="Work Sans" pitchFamily="2" charset="0"/>
                <a:ea typeface="+mn-ea"/>
                <a:cs typeface="+mn-cs"/>
              </a:rPr>
              <a:t>Disbursed</a:t>
            </a:r>
            <a:r>
              <a:rPr kumimoji="0" lang="fr-FR" sz="1400" b="1" i="0" u="none" strike="noStrike" kern="1200" cap="none" spc="0" normalizeH="0" baseline="0" noProof="0" dirty="0">
                <a:ln>
                  <a:noFill/>
                </a:ln>
                <a:solidFill>
                  <a:schemeClr val="tx1"/>
                </a:solidFill>
                <a:effectLst/>
                <a:uLnTx/>
                <a:uFillTx/>
                <a:latin typeface="Work Sans" pitchFamily="2" charset="0"/>
                <a:ea typeface="+mn-ea"/>
                <a:cs typeface="+mn-cs"/>
              </a:rPr>
              <a:t> </a:t>
            </a:r>
            <a:r>
              <a:rPr kumimoji="0" lang="fr-FR" sz="1400" b="1" i="0" u="none" strike="noStrike" kern="1200" cap="none" spc="0" normalizeH="0" baseline="0" noProof="0" dirty="0" err="1">
                <a:ln>
                  <a:noFill/>
                </a:ln>
                <a:solidFill>
                  <a:schemeClr val="tx1"/>
                </a:solidFill>
                <a:effectLst/>
                <a:uLnTx/>
                <a:uFillTx/>
                <a:latin typeface="Work Sans" pitchFamily="2" charset="0"/>
                <a:ea typeface="+mn-ea"/>
                <a:cs typeface="+mn-cs"/>
              </a:rPr>
              <a:t>loans</a:t>
            </a:r>
            <a:r>
              <a:rPr kumimoji="0" lang="fr-FR" sz="1400" b="1" i="0" u="none" strike="noStrike" kern="1200" cap="none" spc="0" normalizeH="0" baseline="0" noProof="0" dirty="0">
                <a:ln>
                  <a:noFill/>
                </a:ln>
                <a:solidFill>
                  <a:schemeClr val="tx1"/>
                </a:solidFill>
                <a:effectLst/>
                <a:uLnTx/>
                <a:uFillTx/>
                <a:latin typeface="Work Sans" pitchFamily="2" charset="0"/>
                <a:ea typeface="+mn-ea"/>
                <a:cs typeface="+mn-cs"/>
              </a:rPr>
              <a:t> by </a:t>
            </a:r>
            <a:r>
              <a:rPr kumimoji="0" lang="fr-FR" sz="1400" b="1" i="0" u="none" strike="noStrike" kern="1200" cap="none" spc="0" normalizeH="0" baseline="0" noProof="0" dirty="0" err="1">
                <a:ln>
                  <a:noFill/>
                </a:ln>
                <a:solidFill>
                  <a:schemeClr val="tx1"/>
                </a:solidFill>
                <a:effectLst/>
                <a:uLnTx/>
                <a:uFillTx/>
                <a:latin typeface="Work Sans" pitchFamily="2" charset="0"/>
                <a:ea typeface="+mn-ea"/>
                <a:cs typeface="+mn-cs"/>
              </a:rPr>
              <a:t>age</a:t>
            </a:r>
            <a:r>
              <a:rPr kumimoji="0" lang="fr-FR" sz="1400" b="1" i="0" u="none" strike="noStrike" kern="1200" cap="none" spc="0" normalizeH="0" baseline="0" noProof="0" dirty="0">
                <a:ln>
                  <a:noFill/>
                </a:ln>
                <a:solidFill>
                  <a:schemeClr val="tx1"/>
                </a:solidFill>
                <a:effectLst/>
                <a:uLnTx/>
                <a:uFillTx/>
                <a:latin typeface="Work Sans" pitchFamily="2" charset="0"/>
                <a:ea typeface="+mn-ea"/>
                <a:cs typeface="+mn-cs"/>
              </a:rPr>
              <a:t> (nb)</a:t>
            </a:r>
          </a:p>
        </p:txBody>
      </p:sp>
      <p:graphicFrame>
        <p:nvGraphicFramePr>
          <p:cNvPr id="11" name="Graphique 10">
            <a:extLst>
              <a:ext uri="{FF2B5EF4-FFF2-40B4-BE49-F238E27FC236}">
                <a16:creationId xmlns:a16="http://schemas.microsoft.com/office/drawing/2014/main" id="{C8674A5B-2AFD-5909-9B84-7BC241F39631}"/>
              </a:ext>
            </a:extLst>
          </p:cNvPr>
          <p:cNvGraphicFramePr/>
          <p:nvPr/>
        </p:nvGraphicFramePr>
        <p:xfrm>
          <a:off x="248356" y="3206097"/>
          <a:ext cx="3646311" cy="30705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phique 11">
            <a:extLst>
              <a:ext uri="{FF2B5EF4-FFF2-40B4-BE49-F238E27FC236}">
                <a16:creationId xmlns:a16="http://schemas.microsoft.com/office/drawing/2014/main" id="{C5E4E354-9773-FC2D-36CF-2790D408F787}"/>
              </a:ext>
            </a:extLst>
          </p:cNvPr>
          <p:cNvGraphicFramePr/>
          <p:nvPr/>
        </p:nvGraphicFramePr>
        <p:xfrm>
          <a:off x="4380088" y="2691442"/>
          <a:ext cx="4109741" cy="3901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8576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457C6E6-BE80-4969-A2D4-17D09C31F57E}"/>
              </a:ext>
            </a:extLst>
          </p:cNvPr>
          <p:cNvSpPr>
            <a:spLocks noGrp="1"/>
          </p:cNvSpPr>
          <p:nvPr>
            <p:ph type="sldNum" sz="quarter" idx="11"/>
          </p:nvPr>
        </p:nvSpPr>
        <p:spPr/>
        <p:txBody>
          <a:bodyPr/>
          <a:lstStyle/>
          <a:p>
            <a:fld id="{19B51A1E-902D-48AF-9020-955120F399B6}" type="slidenum">
              <a:rPr lang="en-US" noProof="0" smtClean="0"/>
              <a:pPr/>
              <a:t>2</a:t>
            </a:fld>
            <a:endParaRPr lang="en-US" noProof="0" dirty="0"/>
          </a:p>
        </p:txBody>
      </p:sp>
      <p:sp>
        <p:nvSpPr>
          <p:cNvPr id="6" name="Title 5">
            <a:extLst>
              <a:ext uri="{FF2B5EF4-FFF2-40B4-BE49-F238E27FC236}">
                <a16:creationId xmlns:a16="http://schemas.microsoft.com/office/drawing/2014/main" id="{DE0A35D9-67D7-4108-967E-A6D457C0F14F}"/>
              </a:ext>
            </a:extLst>
          </p:cNvPr>
          <p:cNvSpPr>
            <a:spLocks noGrp="1"/>
          </p:cNvSpPr>
          <p:nvPr>
            <p:ph type="title"/>
          </p:nvPr>
        </p:nvSpPr>
        <p:spPr>
          <a:xfrm>
            <a:off x="314279" y="467709"/>
            <a:ext cx="7900895" cy="479313"/>
          </a:xfrm>
        </p:spPr>
        <p:txBody>
          <a:bodyPr>
            <a:noAutofit/>
          </a:bodyPr>
          <a:lstStyle/>
          <a:p>
            <a:r>
              <a:rPr lang="en-IN" sz="4400" dirty="0">
                <a:solidFill>
                  <a:schemeClr val="tx1"/>
                </a:solidFill>
                <a:latin typeface="+mj-lt"/>
              </a:rPr>
              <a:t>Welcome and Introductions</a:t>
            </a:r>
          </a:p>
        </p:txBody>
      </p:sp>
      <p:sp>
        <p:nvSpPr>
          <p:cNvPr id="8" name="Text Placeholder 7">
            <a:extLst>
              <a:ext uri="{FF2B5EF4-FFF2-40B4-BE49-F238E27FC236}">
                <a16:creationId xmlns:a16="http://schemas.microsoft.com/office/drawing/2014/main" id="{06EFBC4E-9E4D-4C28-A0B3-11C9C1F1CC2B}"/>
              </a:ext>
            </a:extLst>
          </p:cNvPr>
          <p:cNvSpPr>
            <a:spLocks noGrp="1"/>
          </p:cNvSpPr>
          <p:nvPr>
            <p:ph type="body" sz="half" idx="2"/>
          </p:nvPr>
        </p:nvSpPr>
        <p:spPr>
          <a:xfrm>
            <a:off x="745195" y="1758108"/>
            <a:ext cx="3176400" cy="3524568"/>
          </a:xfrm>
        </p:spPr>
        <p:txBody>
          <a:bodyPr/>
          <a:lstStyle/>
          <a:p>
            <a:r>
              <a:rPr lang="en-GB" altLang="en-US" sz="2000" dirty="0"/>
              <a:t>Please introduce yourself: </a:t>
            </a:r>
          </a:p>
          <a:p>
            <a:pPr marL="285750" indent="-285750">
              <a:buFont typeface="Arial" panose="020B0604020202020204" pitchFamily="34" charset="0"/>
              <a:buChar char="•"/>
            </a:pPr>
            <a:r>
              <a:rPr lang="en-GB" altLang="en-US" sz="2000" dirty="0"/>
              <a:t>Your name</a:t>
            </a:r>
          </a:p>
          <a:p>
            <a:pPr marL="285750" indent="-285750">
              <a:buFont typeface="Arial" panose="020B0604020202020204" pitchFamily="34" charset="0"/>
              <a:buChar char="•"/>
            </a:pPr>
            <a:r>
              <a:rPr lang="en-GB" altLang="en-US" sz="2000" dirty="0"/>
              <a:t>Your position</a:t>
            </a:r>
          </a:p>
          <a:p>
            <a:pPr marL="285750" indent="-285750">
              <a:buFont typeface="Arial" panose="020B0604020202020204" pitchFamily="34" charset="0"/>
              <a:buChar char="•"/>
            </a:pPr>
            <a:r>
              <a:rPr lang="en-GB" altLang="en-US" sz="2000" dirty="0"/>
              <a:t>Your role in data management</a:t>
            </a:r>
          </a:p>
          <a:p>
            <a:pPr marL="285750" indent="-285750">
              <a:buFont typeface="Arial" panose="020B0604020202020204" pitchFamily="34" charset="0"/>
              <a:buChar char="•"/>
            </a:pPr>
            <a:r>
              <a:rPr lang="en-GB" altLang="en-US" sz="2000" dirty="0"/>
              <a:t>One key expectation from this virtual workshop</a:t>
            </a:r>
          </a:p>
          <a:p>
            <a:endParaRPr lang="en-IN" sz="2000" dirty="0"/>
          </a:p>
        </p:txBody>
      </p:sp>
      <p:pic>
        <p:nvPicPr>
          <p:cNvPr id="11" name="Picture Placeholder 10" descr="A picture containing sitting, piece, brown, small&#10;&#10;Description automatically generated">
            <a:extLst>
              <a:ext uri="{FF2B5EF4-FFF2-40B4-BE49-F238E27FC236}">
                <a16:creationId xmlns:a16="http://schemas.microsoft.com/office/drawing/2014/main" id="{16D841B5-C2C4-4761-96B7-B394AB575B03}"/>
              </a:ext>
            </a:extLst>
          </p:cNvPr>
          <p:cNvPicPr>
            <a:picLocks noGrp="1" noChangeAspect="1"/>
          </p:cNvPicPr>
          <p:nvPr>
            <p:ph type="pic" idx="1"/>
          </p:nvPr>
        </p:nvPicPr>
        <p:blipFill rotWithShape="1">
          <a:blip r:embed="rId2" cstate="print">
            <a:extLst>
              <a:ext uri="{837473B0-CC2E-450A-ABE3-18F120FF3D39}">
                <a1611:picAttrSrcUrl xmlns:a1611="http://schemas.microsoft.com/office/drawing/2016/11/main" r:id="rId3"/>
              </a:ext>
            </a:extLst>
          </a:blip>
          <a:srcRect l="3353" r="4639" b="3241"/>
          <a:stretch/>
        </p:blipFill>
        <p:spPr>
          <a:xfrm>
            <a:off x="4385757" y="1061260"/>
            <a:ext cx="7453745" cy="5228704"/>
          </a:xfrm>
        </p:spPr>
      </p:pic>
      <p:sp>
        <p:nvSpPr>
          <p:cNvPr id="12" name="TextBox 11">
            <a:extLst>
              <a:ext uri="{FF2B5EF4-FFF2-40B4-BE49-F238E27FC236}">
                <a16:creationId xmlns:a16="http://schemas.microsoft.com/office/drawing/2014/main" id="{0154CD27-9672-40B1-95E4-9499D79FD70F}"/>
              </a:ext>
            </a:extLst>
          </p:cNvPr>
          <p:cNvSpPr txBox="1"/>
          <p:nvPr/>
        </p:nvSpPr>
        <p:spPr>
          <a:xfrm>
            <a:off x="4385757" y="6331550"/>
            <a:ext cx="5858885" cy="107722"/>
          </a:xfrm>
          <a:prstGeom prst="rect">
            <a:avLst/>
          </a:prstGeom>
          <a:noFill/>
        </p:spPr>
        <p:txBody>
          <a:bodyPr wrap="square" lIns="0" tIns="0" rIns="0" bIns="0" rtlCol="0">
            <a:spAutoFit/>
          </a:bodyPr>
          <a:lstStyle/>
          <a:p>
            <a:r>
              <a:rPr lang="en-IN" sz="700" dirty="0">
                <a:hlinkClick r:id="rId3" tooltip="http://philosophy.commons.gc.cuny.edu/event/new-student-orientation-and-welcome-party/"/>
              </a:rPr>
              <a:t>This Photo</a:t>
            </a:r>
            <a:r>
              <a:rPr lang="en-IN" sz="700" dirty="0"/>
              <a:t> by Unknown Author is licensed under </a:t>
            </a:r>
            <a:r>
              <a:rPr lang="en-IN" sz="700" dirty="0">
                <a:hlinkClick r:id="rId4" tooltip="https://creativecommons.org/licenses/by-nc-sa/3.0/"/>
              </a:rPr>
              <a:t>CC BY-SA-NC</a:t>
            </a:r>
            <a:endParaRPr lang="en-IN" sz="700" dirty="0"/>
          </a:p>
        </p:txBody>
      </p:sp>
    </p:spTree>
    <p:extLst>
      <p:ext uri="{BB962C8B-B14F-4D97-AF65-F5344CB8AC3E}">
        <p14:creationId xmlns:p14="http://schemas.microsoft.com/office/powerpoint/2010/main" val="1866514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364067" y="71614"/>
            <a:ext cx="10515600" cy="897870"/>
          </a:xfrm>
        </p:spPr>
        <p:txBody>
          <a:bodyPr/>
          <a:lstStyle/>
          <a:p>
            <a:r>
              <a:rPr lang="fr-FR" dirty="0"/>
              <a:t>Fictive </a:t>
            </a:r>
            <a:r>
              <a:rPr lang="fr-FR" dirty="0" err="1"/>
              <a:t>example</a:t>
            </a:r>
            <a:endParaRPr lang="fr-FR" dirty="0"/>
          </a:p>
        </p:txBody>
      </p:sp>
      <p:sp>
        <p:nvSpPr>
          <p:cNvPr id="7" name="Espace réservé du contenu 2">
            <a:extLst>
              <a:ext uri="{FF2B5EF4-FFF2-40B4-BE49-F238E27FC236}">
                <a16:creationId xmlns:a16="http://schemas.microsoft.com/office/drawing/2014/main" id="{5A7E7D0E-DE81-729C-785E-153E01B4FCC0}"/>
              </a:ext>
            </a:extLst>
          </p:cNvPr>
          <p:cNvSpPr txBox="1">
            <a:spLocks/>
          </p:cNvSpPr>
          <p:nvPr/>
        </p:nvSpPr>
        <p:spPr>
          <a:xfrm>
            <a:off x="8868578" y="2677098"/>
            <a:ext cx="3095739" cy="2787267"/>
          </a:xfrm>
          <a:prstGeom prst="rect">
            <a:avLst/>
          </a:prstGeom>
        </p:spPr>
        <p:txBody>
          <a:bodyPr vert="horz" lIns="91440" tIns="45720" rIns="91440" bIns="45720" rtlCol="0">
            <a:normAutofit/>
          </a:bodyPr>
          <a:lstStyle/>
          <a:p>
            <a:pPr marL="228600" indent="-228600">
              <a:spcAft>
                <a:spcPts val="600"/>
              </a:spcAft>
              <a:buClr>
                <a:schemeClr val="tx2"/>
              </a:buClr>
              <a:buFont typeface="Wingdings" pitchFamily="2" charset="2"/>
              <a:buChar char="ü"/>
            </a:pPr>
            <a:r>
              <a:rPr lang="fr-FR" sz="2000" dirty="0">
                <a:latin typeface="Work Sans" pitchFamily="2" charset="0"/>
              </a:rPr>
              <a:t>Type of </a:t>
            </a:r>
            <a:r>
              <a:rPr lang="fr-FR" sz="2000" dirty="0" err="1">
                <a:latin typeface="Work Sans" pitchFamily="2" charset="0"/>
              </a:rPr>
              <a:t>loan</a:t>
            </a:r>
            <a:endParaRPr lang="fr-FR" sz="2000" dirty="0">
              <a:latin typeface="Work Sans" pitchFamily="2" charset="0"/>
            </a:endParaRPr>
          </a:p>
          <a:p>
            <a:pPr marL="228600" indent="-228600">
              <a:spcAft>
                <a:spcPts val="600"/>
              </a:spcAft>
              <a:buClr>
                <a:schemeClr val="tx2"/>
              </a:buClr>
              <a:buFont typeface="Wingdings" pitchFamily="2" charset="2"/>
              <a:buChar char="ü"/>
            </a:pPr>
            <a:r>
              <a:rPr lang="fr-FR" sz="2000" dirty="0" err="1">
                <a:latin typeface="Work Sans" pitchFamily="2" charset="0"/>
              </a:rPr>
              <a:t>Understanding</a:t>
            </a:r>
            <a:r>
              <a:rPr lang="fr-FR" sz="2000" dirty="0">
                <a:latin typeface="Work Sans" pitchFamily="2" charset="0"/>
              </a:rPr>
              <a:t> client </a:t>
            </a:r>
            <a:r>
              <a:rPr lang="fr-FR" sz="2000" dirty="0" err="1">
                <a:latin typeface="Work Sans" pitchFamily="2" charset="0"/>
              </a:rPr>
              <a:t>outreach</a:t>
            </a:r>
            <a:endParaRPr lang="fr-FR" sz="2000" dirty="0">
              <a:latin typeface="Work Sans" pitchFamily="2" charset="0"/>
            </a:endParaRPr>
          </a:p>
          <a:p>
            <a:pPr marL="228600" indent="-228600">
              <a:spcAft>
                <a:spcPts val="600"/>
              </a:spcAft>
              <a:buClr>
                <a:schemeClr val="tx2"/>
              </a:buClr>
              <a:buFont typeface="Wingdings" pitchFamily="2" charset="2"/>
              <a:buChar char="ü"/>
            </a:pPr>
            <a:r>
              <a:rPr lang="fr-FR" sz="2000" dirty="0" err="1">
                <a:latin typeface="Work Sans" pitchFamily="2" charset="0"/>
              </a:rPr>
              <a:t>Conduct</a:t>
            </a:r>
            <a:r>
              <a:rPr lang="fr-FR" sz="2000" dirty="0">
                <a:latin typeface="Work Sans" pitchFamily="2" charset="0"/>
              </a:rPr>
              <a:t> </a:t>
            </a:r>
            <a:r>
              <a:rPr lang="fr-FR" sz="2000" dirty="0" err="1">
                <a:latin typeface="Work Sans" pitchFamily="2" charset="0"/>
              </a:rPr>
              <a:t>segmented</a:t>
            </a:r>
            <a:r>
              <a:rPr lang="fr-FR" sz="2000" dirty="0">
                <a:latin typeface="Work Sans" pitchFamily="2" charset="0"/>
              </a:rPr>
              <a:t> </a:t>
            </a:r>
            <a:r>
              <a:rPr lang="fr-FR" sz="2000" dirty="0" err="1">
                <a:latin typeface="Work Sans" pitchFamily="2" charset="0"/>
              </a:rPr>
              <a:t>analysis</a:t>
            </a:r>
            <a:r>
              <a:rPr lang="fr-FR" sz="2000" dirty="0">
                <a:latin typeface="Work Sans" pitchFamily="2" charset="0"/>
              </a:rPr>
              <a:t> </a:t>
            </a:r>
            <a:r>
              <a:rPr lang="fr-FR" sz="2000" i="1" dirty="0">
                <a:latin typeface="Work Sans" pitchFamily="2" charset="0"/>
              </a:rPr>
              <a:t>=&gt; to </a:t>
            </a:r>
            <a:r>
              <a:rPr lang="fr-FR" sz="2000" i="1" dirty="0" err="1">
                <a:latin typeface="Work Sans" pitchFamily="2" charset="0"/>
              </a:rPr>
              <a:t>define</a:t>
            </a:r>
            <a:r>
              <a:rPr lang="fr-FR" sz="2000" i="1" dirty="0">
                <a:latin typeface="Work Sans" pitchFamily="2" charset="0"/>
              </a:rPr>
              <a:t> the </a:t>
            </a:r>
            <a:r>
              <a:rPr lang="fr-FR" sz="2000" i="1" dirty="0" err="1">
                <a:latin typeface="Work Sans" pitchFamily="2" charset="0"/>
              </a:rPr>
              <a:t>strategy</a:t>
            </a:r>
            <a:r>
              <a:rPr lang="fr-FR" sz="2000" i="1" dirty="0">
                <a:latin typeface="Work Sans" pitchFamily="2" charset="0"/>
              </a:rPr>
              <a:t> </a:t>
            </a:r>
            <a:r>
              <a:rPr lang="fr-FR" sz="2000" i="1" dirty="0" err="1">
                <a:latin typeface="Work Sans" pitchFamily="2" charset="0"/>
              </a:rPr>
              <a:t>towards</a:t>
            </a:r>
            <a:r>
              <a:rPr lang="fr-FR" sz="2000" i="1" dirty="0">
                <a:latin typeface="Work Sans" pitchFamily="2" charset="0"/>
              </a:rPr>
              <a:t> </a:t>
            </a:r>
            <a:r>
              <a:rPr lang="fr-FR" sz="2000" i="1" dirty="0" err="1">
                <a:latin typeface="Work Sans" pitchFamily="2" charset="0"/>
              </a:rPr>
              <a:t>maintaining</a:t>
            </a:r>
            <a:r>
              <a:rPr lang="fr-FR" sz="2000" i="1" dirty="0">
                <a:latin typeface="Work Sans" pitchFamily="2" charset="0"/>
              </a:rPr>
              <a:t> rural </a:t>
            </a:r>
            <a:r>
              <a:rPr lang="fr-FR" sz="2000" i="1" dirty="0" err="1">
                <a:latin typeface="Work Sans" pitchFamily="2" charset="0"/>
              </a:rPr>
              <a:t>share</a:t>
            </a:r>
            <a:endParaRPr lang="fr-FR" sz="2000" i="1" dirty="0">
              <a:latin typeface="Work Sans" pitchFamily="2" charset="0"/>
            </a:endParaRPr>
          </a:p>
        </p:txBody>
      </p:sp>
      <p:sp>
        <p:nvSpPr>
          <p:cNvPr id="13" name="Espace réservé du contenu 2">
            <a:extLst>
              <a:ext uri="{FF2B5EF4-FFF2-40B4-BE49-F238E27FC236}">
                <a16:creationId xmlns:a16="http://schemas.microsoft.com/office/drawing/2014/main" id="{5A7E7D0E-DE81-729C-785E-153E01B4FCC0}"/>
              </a:ext>
            </a:extLst>
          </p:cNvPr>
          <p:cNvSpPr txBox="1">
            <a:spLocks/>
          </p:cNvSpPr>
          <p:nvPr/>
        </p:nvSpPr>
        <p:spPr>
          <a:xfrm>
            <a:off x="369167" y="1201946"/>
            <a:ext cx="10010423" cy="5732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a:ln>
                  <a:noFill/>
                </a:ln>
                <a:solidFill>
                  <a:schemeClr val="accent1"/>
                </a:solidFill>
                <a:effectLst/>
                <a:uLnTx/>
                <a:uFillTx/>
                <a:latin typeface="Work Sans" pitchFamily="2" charset="0"/>
                <a:ea typeface="+mn-ea"/>
                <a:cs typeface="+mn-cs"/>
              </a:rPr>
              <a:t>Data </a:t>
            </a: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collected</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Rural /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urban</a:t>
            </a:r>
            <a:endPar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endParaRPr>
          </a:p>
        </p:txBody>
      </p:sp>
      <p:graphicFrame>
        <p:nvGraphicFramePr>
          <p:cNvPr id="9" name="Graphique 8">
            <a:extLst>
              <a:ext uri="{FF2B5EF4-FFF2-40B4-BE49-F238E27FC236}">
                <a16:creationId xmlns:a16="http://schemas.microsoft.com/office/drawing/2014/main" id="{38201EA1-6FAD-BA1A-2CAC-7557451AE673}"/>
              </a:ext>
            </a:extLst>
          </p:cNvPr>
          <p:cNvGraphicFramePr/>
          <p:nvPr/>
        </p:nvGraphicFramePr>
        <p:xfrm>
          <a:off x="248355" y="2563122"/>
          <a:ext cx="3657600" cy="3999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a:extLst>
              <a:ext uri="{FF2B5EF4-FFF2-40B4-BE49-F238E27FC236}">
                <a16:creationId xmlns:a16="http://schemas.microsoft.com/office/drawing/2014/main" id="{0C369DAE-63D7-BD2B-340E-175BA32B113C}"/>
              </a:ext>
            </a:extLst>
          </p:cNvPr>
          <p:cNvGraphicFramePr/>
          <p:nvPr/>
        </p:nvGraphicFramePr>
        <p:xfrm>
          <a:off x="4224765" y="2598077"/>
          <a:ext cx="3936946" cy="39962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8576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364067" y="71614"/>
            <a:ext cx="10515600" cy="897870"/>
          </a:xfrm>
        </p:spPr>
        <p:txBody>
          <a:bodyPr/>
          <a:lstStyle/>
          <a:p>
            <a:r>
              <a:rPr lang="fr-FR" dirty="0"/>
              <a:t>Fictive </a:t>
            </a:r>
            <a:r>
              <a:rPr lang="fr-FR" dirty="0" err="1"/>
              <a:t>example</a:t>
            </a:r>
            <a:endParaRPr lang="fr-FR" dirty="0"/>
          </a:p>
        </p:txBody>
      </p:sp>
      <p:sp>
        <p:nvSpPr>
          <p:cNvPr id="7" name="Espace réservé du contenu 2">
            <a:extLst>
              <a:ext uri="{FF2B5EF4-FFF2-40B4-BE49-F238E27FC236}">
                <a16:creationId xmlns:a16="http://schemas.microsoft.com/office/drawing/2014/main" id="{5A7E7D0E-DE81-729C-785E-153E01B4FCC0}"/>
              </a:ext>
            </a:extLst>
          </p:cNvPr>
          <p:cNvSpPr txBox="1">
            <a:spLocks/>
          </p:cNvSpPr>
          <p:nvPr/>
        </p:nvSpPr>
        <p:spPr>
          <a:xfrm>
            <a:off x="9074228" y="2258458"/>
            <a:ext cx="2956192" cy="4076241"/>
          </a:xfrm>
          <a:prstGeom prst="rect">
            <a:avLst/>
          </a:prstGeom>
        </p:spPr>
        <p:txBody>
          <a:bodyPr vert="horz" lIns="91440" tIns="45720" rIns="91440" bIns="45720" rtlCol="0">
            <a:normAutofit fontScale="92500"/>
          </a:bodyPr>
          <a:lstStyle/>
          <a:p>
            <a:pPr marL="228600" indent="-228600">
              <a:spcAft>
                <a:spcPts val="600"/>
              </a:spcAft>
              <a:buClr>
                <a:schemeClr val="tx2"/>
              </a:buClr>
              <a:buFont typeface="Wingdings" pitchFamily="2" charset="2"/>
              <a:buChar char="ü"/>
            </a:pPr>
            <a:r>
              <a:rPr lang="fr-FR" sz="2000" dirty="0" err="1">
                <a:latin typeface="Work Sans" pitchFamily="2" charset="0"/>
              </a:rPr>
              <a:t>Understanding</a:t>
            </a:r>
            <a:r>
              <a:rPr lang="fr-FR" sz="2000" dirty="0">
                <a:latin typeface="Work Sans" pitchFamily="2" charset="0"/>
              </a:rPr>
              <a:t> client </a:t>
            </a:r>
            <a:r>
              <a:rPr lang="fr-FR" sz="2000" dirty="0" err="1">
                <a:latin typeface="Work Sans" pitchFamily="2" charset="0"/>
              </a:rPr>
              <a:t>outreach</a:t>
            </a:r>
            <a:endParaRPr lang="fr-FR" sz="2000" dirty="0">
              <a:latin typeface="Work Sans" pitchFamily="2" charset="0"/>
            </a:endParaRPr>
          </a:p>
          <a:p>
            <a:pPr marL="228600" indent="-228600">
              <a:spcAft>
                <a:spcPts val="600"/>
              </a:spcAft>
              <a:buClr>
                <a:schemeClr val="tx2"/>
              </a:buClr>
              <a:buFont typeface="Wingdings" pitchFamily="2" charset="2"/>
              <a:buChar char="ü"/>
            </a:pPr>
            <a:r>
              <a:rPr lang="fr-FR" sz="2000" dirty="0" err="1">
                <a:latin typeface="Work Sans" pitchFamily="2" charset="0"/>
              </a:rPr>
              <a:t>Conduct</a:t>
            </a:r>
            <a:r>
              <a:rPr lang="fr-FR" sz="2000" dirty="0">
                <a:latin typeface="Work Sans" pitchFamily="2" charset="0"/>
              </a:rPr>
              <a:t> </a:t>
            </a:r>
            <a:r>
              <a:rPr lang="fr-FR" sz="2000" dirty="0" err="1">
                <a:latin typeface="Work Sans" pitchFamily="2" charset="0"/>
              </a:rPr>
              <a:t>segmented</a:t>
            </a:r>
            <a:r>
              <a:rPr lang="fr-FR" sz="2000" dirty="0">
                <a:latin typeface="Work Sans" pitchFamily="2" charset="0"/>
              </a:rPr>
              <a:t> </a:t>
            </a:r>
            <a:r>
              <a:rPr lang="fr-FR" sz="2000" dirty="0" err="1">
                <a:latin typeface="Work Sans" pitchFamily="2" charset="0"/>
              </a:rPr>
              <a:t>analysis</a:t>
            </a:r>
            <a:r>
              <a:rPr lang="fr-FR" sz="2000" dirty="0">
                <a:latin typeface="Work Sans" pitchFamily="2" charset="0"/>
              </a:rPr>
              <a:t> </a:t>
            </a:r>
            <a:r>
              <a:rPr lang="fr-FR" sz="2000" i="1" dirty="0">
                <a:latin typeface="Work Sans" pitchFamily="2" charset="0"/>
              </a:rPr>
              <a:t>=&gt; to </a:t>
            </a:r>
            <a:r>
              <a:rPr lang="fr-FR" sz="2000" i="1" dirty="0" err="1">
                <a:latin typeface="Work Sans" pitchFamily="2" charset="0"/>
              </a:rPr>
              <a:t>define</a:t>
            </a:r>
            <a:r>
              <a:rPr lang="fr-FR" sz="2000" i="1" dirty="0">
                <a:latin typeface="Work Sans" pitchFamily="2" charset="0"/>
              </a:rPr>
              <a:t> the </a:t>
            </a:r>
            <a:r>
              <a:rPr lang="fr-FR" sz="2000" i="1" dirty="0" err="1">
                <a:latin typeface="Work Sans" pitchFamily="2" charset="0"/>
              </a:rPr>
              <a:t>strategy</a:t>
            </a:r>
            <a:r>
              <a:rPr lang="fr-FR" sz="2000" i="1" dirty="0">
                <a:latin typeface="Work Sans" pitchFamily="2" charset="0"/>
              </a:rPr>
              <a:t> </a:t>
            </a:r>
            <a:r>
              <a:rPr lang="fr-FR" sz="2000" i="1" dirty="0" err="1">
                <a:latin typeface="Work Sans" pitchFamily="2" charset="0"/>
              </a:rPr>
              <a:t>towards</a:t>
            </a:r>
            <a:r>
              <a:rPr lang="fr-FR" sz="2000" i="1" dirty="0">
                <a:latin typeface="Work Sans" pitchFamily="2" charset="0"/>
              </a:rPr>
              <a:t> </a:t>
            </a:r>
            <a:r>
              <a:rPr lang="fr-FR" sz="2000" i="1" dirty="0" err="1">
                <a:latin typeface="Work Sans" pitchFamily="2" charset="0"/>
              </a:rPr>
              <a:t>increasing</a:t>
            </a:r>
            <a:r>
              <a:rPr lang="fr-FR" sz="2000" i="1" dirty="0">
                <a:latin typeface="Work Sans" pitchFamily="2" charset="0"/>
              </a:rPr>
              <a:t> the </a:t>
            </a:r>
            <a:r>
              <a:rPr lang="fr-FR" sz="2000" i="1" dirty="0" err="1">
                <a:latin typeface="Work Sans" pitchFamily="2" charset="0"/>
              </a:rPr>
              <a:t>share</a:t>
            </a:r>
            <a:r>
              <a:rPr lang="fr-FR" sz="2000" i="1" dirty="0">
                <a:latin typeface="Work Sans" pitchFamily="2" charset="0"/>
              </a:rPr>
              <a:t> of </a:t>
            </a:r>
            <a:r>
              <a:rPr lang="fr-FR" sz="2000" i="1" dirty="0" err="1">
                <a:latin typeface="Work Sans" pitchFamily="2" charset="0"/>
              </a:rPr>
              <a:t>female</a:t>
            </a:r>
            <a:r>
              <a:rPr lang="fr-FR" sz="2000" i="1" dirty="0">
                <a:latin typeface="Work Sans" pitchFamily="2" charset="0"/>
              </a:rPr>
              <a:t> clients and </a:t>
            </a:r>
            <a:r>
              <a:rPr lang="fr-FR" sz="2000" i="1" dirty="0" err="1">
                <a:latin typeface="Work Sans" pitchFamily="2" charset="0"/>
              </a:rPr>
              <a:t>providing</a:t>
            </a:r>
            <a:r>
              <a:rPr lang="fr-FR" sz="2000" i="1" dirty="0">
                <a:latin typeface="Work Sans" pitchFamily="2" charset="0"/>
              </a:rPr>
              <a:t> support</a:t>
            </a:r>
          </a:p>
          <a:p>
            <a:pPr marL="228600" indent="-228600">
              <a:spcAft>
                <a:spcPts val="600"/>
              </a:spcAft>
              <a:buClr>
                <a:schemeClr val="tx2"/>
              </a:buClr>
              <a:buFont typeface="Wingdings" pitchFamily="2" charset="2"/>
              <a:buChar char="ü"/>
            </a:pPr>
            <a:r>
              <a:rPr lang="fr-FR" sz="2000" dirty="0">
                <a:latin typeface="Work Sans" pitchFamily="2" charset="0"/>
              </a:rPr>
              <a:t>Monitor </a:t>
            </a:r>
            <a:r>
              <a:rPr lang="fr-FR" sz="2000" dirty="0" err="1">
                <a:latin typeface="Work Sans" pitchFamily="2" charset="0"/>
              </a:rPr>
              <a:t>achievement</a:t>
            </a:r>
            <a:r>
              <a:rPr lang="fr-FR" sz="2000" dirty="0">
                <a:latin typeface="Work Sans" pitchFamily="2" charset="0"/>
              </a:rPr>
              <a:t> of the social objective (« </a:t>
            </a:r>
            <a:r>
              <a:rPr lang="fr-FR" sz="2000" dirty="0" err="1">
                <a:latin typeface="Work Sans" pitchFamily="2" charset="0"/>
              </a:rPr>
              <a:t>increase</a:t>
            </a:r>
            <a:r>
              <a:rPr lang="fr-FR" sz="2000" dirty="0">
                <a:latin typeface="Work Sans" pitchFamily="2" charset="0"/>
              </a:rPr>
              <a:t> the </a:t>
            </a:r>
            <a:r>
              <a:rPr lang="fr-FR" sz="2000" dirty="0" err="1">
                <a:latin typeface="Work Sans" pitchFamily="2" charset="0"/>
              </a:rPr>
              <a:t>share</a:t>
            </a:r>
            <a:r>
              <a:rPr lang="fr-FR" sz="2000" dirty="0">
                <a:latin typeface="Work Sans" pitchFamily="2" charset="0"/>
              </a:rPr>
              <a:t> of </a:t>
            </a:r>
            <a:r>
              <a:rPr lang="fr-FR" sz="2000" dirty="0" err="1">
                <a:latin typeface="Work Sans" pitchFamily="2" charset="0"/>
              </a:rPr>
              <a:t>female</a:t>
            </a:r>
            <a:r>
              <a:rPr lang="fr-FR" sz="2000" dirty="0">
                <a:latin typeface="Work Sans" pitchFamily="2" charset="0"/>
              </a:rPr>
              <a:t> clients »)</a:t>
            </a:r>
            <a:endParaRPr lang="fr-FR" sz="2000" i="1" dirty="0">
              <a:latin typeface="Work Sans" pitchFamily="2" charset="0"/>
            </a:endParaRPr>
          </a:p>
        </p:txBody>
      </p:sp>
      <p:sp>
        <p:nvSpPr>
          <p:cNvPr id="13" name="Espace réservé du contenu 2">
            <a:extLst>
              <a:ext uri="{FF2B5EF4-FFF2-40B4-BE49-F238E27FC236}">
                <a16:creationId xmlns:a16="http://schemas.microsoft.com/office/drawing/2014/main" id="{5A7E7D0E-DE81-729C-785E-153E01B4FCC0}"/>
              </a:ext>
            </a:extLst>
          </p:cNvPr>
          <p:cNvSpPr txBox="1">
            <a:spLocks/>
          </p:cNvSpPr>
          <p:nvPr/>
        </p:nvSpPr>
        <p:spPr>
          <a:xfrm>
            <a:off x="369167" y="1201946"/>
            <a:ext cx="10010423" cy="5732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a:ln>
                  <a:noFill/>
                </a:ln>
                <a:solidFill>
                  <a:schemeClr val="accent1"/>
                </a:solidFill>
                <a:effectLst/>
                <a:uLnTx/>
                <a:uFillTx/>
                <a:latin typeface="Work Sans" pitchFamily="2" charset="0"/>
                <a:ea typeface="+mn-ea"/>
                <a:cs typeface="+mn-cs"/>
              </a:rPr>
              <a:t>Data </a:t>
            </a: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collected</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Gender</a:t>
            </a:r>
            <a:endPar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endParaRPr>
          </a:p>
        </p:txBody>
      </p:sp>
      <p:graphicFrame>
        <p:nvGraphicFramePr>
          <p:cNvPr id="8" name="Graphique 7">
            <a:extLst>
              <a:ext uri="{FF2B5EF4-FFF2-40B4-BE49-F238E27FC236}">
                <a16:creationId xmlns:a16="http://schemas.microsoft.com/office/drawing/2014/main" id="{41B93CC7-AC58-5031-688F-4A4F94DCE29A}"/>
              </a:ext>
            </a:extLst>
          </p:cNvPr>
          <p:cNvGraphicFramePr/>
          <p:nvPr/>
        </p:nvGraphicFramePr>
        <p:xfrm>
          <a:off x="398991" y="2765777"/>
          <a:ext cx="2682875" cy="37704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a:extLst>
              <a:ext uri="{FF2B5EF4-FFF2-40B4-BE49-F238E27FC236}">
                <a16:creationId xmlns:a16="http://schemas.microsoft.com/office/drawing/2014/main" id="{16E46635-A57E-505F-E3ED-8A181E1C5CE3}"/>
              </a:ext>
            </a:extLst>
          </p:cNvPr>
          <p:cNvGraphicFramePr/>
          <p:nvPr/>
        </p:nvGraphicFramePr>
        <p:xfrm>
          <a:off x="3285265" y="2798284"/>
          <a:ext cx="2887310" cy="379531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158430" y="3601594"/>
            <a:ext cx="2412694" cy="1677382"/>
          </a:xfrm>
          <a:prstGeom prst="rect">
            <a:avLst/>
          </a:prstGeom>
        </p:spPr>
        <p:txBody>
          <a:bodyPr wrap="square">
            <a:spAutoFit/>
          </a:bodyPr>
          <a:lstStyle/>
          <a:p>
            <a:pPr marL="685800" lvl="1" indent="-228600">
              <a:spcAft>
                <a:spcPts val="600"/>
              </a:spcAft>
              <a:buClr>
                <a:schemeClr val="tx2"/>
              </a:buClr>
              <a:buFont typeface="Arial" pitchFamily="34" charset="0"/>
              <a:buChar char="•"/>
            </a:pPr>
            <a:r>
              <a:rPr lang="en-US" sz="1400" i="1" dirty="0">
                <a:latin typeface="Work Sans" pitchFamily="2" charset="0"/>
              </a:rPr>
              <a:t>Female clients: more deliberate in planning business development!</a:t>
            </a:r>
          </a:p>
          <a:p>
            <a:pPr marL="685800" lvl="1" indent="-228600">
              <a:spcAft>
                <a:spcPts val="600"/>
              </a:spcAft>
              <a:buClr>
                <a:schemeClr val="tx2"/>
              </a:buClr>
              <a:buFont typeface="Arial" pitchFamily="34" charset="0"/>
              <a:buChar char="•"/>
            </a:pPr>
            <a:r>
              <a:rPr lang="en-US" sz="1400" i="1" dirty="0"/>
              <a:t>But feeling the need to improve their own skills</a:t>
            </a:r>
          </a:p>
        </p:txBody>
      </p:sp>
      <p:sp>
        <p:nvSpPr>
          <p:cNvPr id="14" name="Espace réservé du contenu 2">
            <a:extLst>
              <a:ext uri="{FF2B5EF4-FFF2-40B4-BE49-F238E27FC236}">
                <a16:creationId xmlns:a16="http://schemas.microsoft.com/office/drawing/2014/main" id="{5A7E7D0E-DE81-729C-785E-153E01B4FCC0}"/>
              </a:ext>
            </a:extLst>
          </p:cNvPr>
          <p:cNvSpPr txBox="1">
            <a:spLocks/>
          </p:cNvSpPr>
          <p:nvPr/>
        </p:nvSpPr>
        <p:spPr>
          <a:xfrm>
            <a:off x="6273156" y="2825148"/>
            <a:ext cx="2353051" cy="744318"/>
          </a:xfrm>
          <a:prstGeom prst="rect">
            <a:avLst/>
          </a:prstGeom>
        </p:spPr>
        <p:txBody>
          <a:bodyPr vert="horz" lIns="91440" tIns="45720" rIns="91440" bIns="45720" rtlCol="0">
            <a:normAutofit/>
          </a:bodyPr>
          <a:lstStyle/>
          <a:p>
            <a:pPr marL="228600" marR="0" lvl="0" indent="-228600" algn="ctr" defTabSz="914400" rtl="0" eaLnBrk="1" fontAlgn="auto" latinLnBrk="0" hangingPunct="1">
              <a:lnSpc>
                <a:spcPct val="100000"/>
              </a:lnSpc>
              <a:spcBef>
                <a:spcPts val="0"/>
              </a:spcBef>
              <a:spcAft>
                <a:spcPts val="600"/>
              </a:spcAft>
              <a:buClr>
                <a:schemeClr val="tx2"/>
              </a:buClr>
              <a:buSzTx/>
              <a:tabLst/>
              <a:defRPr/>
            </a:pPr>
            <a:r>
              <a:rPr lang="fr-FR" sz="1400" b="1" dirty="0">
                <a:latin typeface="Work Sans" pitchFamily="2" charset="0"/>
              </a:rPr>
              <a:t>Focus Group Discussions</a:t>
            </a:r>
            <a:endParaRPr kumimoji="0" lang="fr-FR" sz="1400" b="1" i="0" u="none" strike="noStrike" kern="1200" cap="none" spc="0" normalizeH="0" baseline="0" noProof="0" dirty="0">
              <a:ln>
                <a:noFill/>
              </a:ln>
              <a:solidFill>
                <a:schemeClr val="tx1"/>
              </a:solidFill>
              <a:effectLst/>
              <a:uLnTx/>
              <a:uFillTx/>
              <a:latin typeface="Work Sans" pitchFamily="2" charset="0"/>
              <a:ea typeface="+mn-ea"/>
              <a:cs typeface="+mn-cs"/>
            </a:endParaRPr>
          </a:p>
        </p:txBody>
      </p:sp>
    </p:spTree>
    <p:extLst>
      <p:ext uri="{BB962C8B-B14F-4D97-AF65-F5344CB8AC3E}">
        <p14:creationId xmlns:p14="http://schemas.microsoft.com/office/powerpoint/2010/main" val="1778576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4F9703-E5B3-4BE8-B71F-222E9CE80397}"/>
              </a:ext>
            </a:extLst>
          </p:cNvPr>
          <p:cNvSpPr>
            <a:spLocks noGrp="1"/>
          </p:cNvSpPr>
          <p:nvPr>
            <p:ph type="title"/>
          </p:nvPr>
        </p:nvSpPr>
        <p:spPr>
          <a:xfrm>
            <a:off x="154236" y="310815"/>
            <a:ext cx="10792324" cy="432000"/>
          </a:xfrm>
        </p:spPr>
        <p:txBody>
          <a:bodyPr>
            <a:normAutofit fontScale="90000"/>
          </a:bodyPr>
          <a:lstStyle/>
          <a:p>
            <a:r>
              <a:rPr lang="en-IN" dirty="0">
                <a:solidFill>
                  <a:schemeClr val="tx1"/>
                </a:solidFill>
              </a:rPr>
              <a:t>Social Performance Management Pathway</a:t>
            </a:r>
          </a:p>
        </p:txBody>
      </p:sp>
      <p:pic>
        <p:nvPicPr>
          <p:cNvPr id="10" name="Picture 15" descr="SPP_25Jul07_Composite [ConvertedJW]JUNolines">
            <a:extLst>
              <a:ext uri="{FF2B5EF4-FFF2-40B4-BE49-F238E27FC236}">
                <a16:creationId xmlns:a16="http://schemas.microsoft.com/office/drawing/2014/main" id="{F94F5FE6-F22B-4958-8BE6-4691EC6B0A18}"/>
              </a:ext>
            </a:extLst>
          </p:cNvPr>
          <p:cNvPicPr>
            <a:picLocks noChangeAspect="1" noChangeArrowheads="1"/>
          </p:cNvPicPr>
          <p:nvPr/>
        </p:nvPicPr>
        <p:blipFill>
          <a:blip r:embed="rId3" cstate="print"/>
          <a:srcRect/>
          <a:stretch>
            <a:fillRect/>
          </a:stretch>
        </p:blipFill>
        <p:spPr bwMode="auto">
          <a:xfrm>
            <a:off x="2284037" y="1549622"/>
            <a:ext cx="7824789" cy="4516437"/>
          </a:xfrm>
          <a:prstGeom prst="rect">
            <a:avLst/>
          </a:prstGeom>
          <a:noFill/>
          <a:ln w="9525">
            <a:noFill/>
            <a:miter lim="800000"/>
            <a:headEnd/>
            <a:tailEnd/>
          </a:ln>
        </p:spPr>
      </p:pic>
      <p:sp>
        <p:nvSpPr>
          <p:cNvPr id="15" name="TextBox 14">
            <a:extLst>
              <a:ext uri="{FF2B5EF4-FFF2-40B4-BE49-F238E27FC236}">
                <a16:creationId xmlns:a16="http://schemas.microsoft.com/office/drawing/2014/main" id="{157A56F7-16FF-432B-BB75-1E72DD72113C}"/>
              </a:ext>
            </a:extLst>
          </p:cNvPr>
          <p:cNvSpPr txBox="1">
            <a:spLocks noChangeArrowheads="1"/>
          </p:cNvSpPr>
          <p:nvPr/>
        </p:nvSpPr>
        <p:spPr bwMode="auto">
          <a:xfrm>
            <a:off x="200896" y="6399279"/>
            <a:ext cx="2790570" cy="288541"/>
          </a:xfrm>
          <a:prstGeom prst="rect">
            <a:avLst/>
          </a:prstGeom>
          <a:noFill/>
          <a:ln w="9525">
            <a:noFill/>
            <a:miter lim="800000"/>
            <a:headEnd/>
            <a:tailEnd/>
          </a:ln>
        </p:spPr>
        <p:txBody>
          <a:bodyPr wrap="none" lIns="86377" tIns="43188" rIns="86377" bIns="43188">
            <a:spAutoFit/>
          </a:bodyPr>
          <a:lstStyle/>
          <a:p>
            <a:pPr algn="ctr" fontAlgn="base">
              <a:spcBef>
                <a:spcPct val="0"/>
              </a:spcBef>
              <a:spcAft>
                <a:spcPct val="0"/>
              </a:spcAft>
            </a:pPr>
            <a:r>
              <a:rPr lang="en-US" sz="1300" i="1" dirty="0">
                <a:latin typeface="Times New Roman" pitchFamily="18" charset="0"/>
              </a:rPr>
              <a:t>*Graphic from Imp-Act SPM Training</a:t>
            </a:r>
          </a:p>
        </p:txBody>
      </p:sp>
    </p:spTree>
    <p:extLst>
      <p:ext uri="{BB962C8B-B14F-4D97-AF65-F5344CB8AC3E}">
        <p14:creationId xmlns:p14="http://schemas.microsoft.com/office/powerpoint/2010/main" val="3929331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id="{F3DF8BA0-05EB-43EE-AC99-AF9537C2BD74}"/>
              </a:ext>
            </a:extLst>
          </p:cNvPr>
          <p:cNvSpPr/>
          <p:nvPr/>
        </p:nvSpPr>
        <p:spPr>
          <a:xfrm>
            <a:off x="1987176" y="1302871"/>
            <a:ext cx="8399929" cy="4416612"/>
          </a:xfrm>
          <a:prstGeom prst="cloudCallout">
            <a:avLst>
              <a:gd name="adj1" fmla="val -70473"/>
              <a:gd name="adj2" fmla="val 686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a:solidFill>
                  <a:schemeClr val="bg1"/>
                </a:solidFill>
              </a:rPr>
              <a:t>Data is important, but what about the </a:t>
            </a:r>
            <a:r>
              <a:rPr lang="en-IN" sz="4000" b="1" dirty="0">
                <a:solidFill>
                  <a:schemeClr val="bg1"/>
                </a:solidFill>
              </a:rPr>
              <a:t>quality</a:t>
            </a:r>
            <a:r>
              <a:rPr lang="en-IN" sz="4000" dirty="0">
                <a:solidFill>
                  <a:schemeClr val="bg1"/>
                </a:solidFill>
              </a:rPr>
              <a:t> of data? What does high quality data mean? </a:t>
            </a:r>
          </a:p>
        </p:txBody>
      </p:sp>
    </p:spTree>
    <p:extLst>
      <p:ext uri="{BB962C8B-B14F-4D97-AF65-F5344CB8AC3E}">
        <p14:creationId xmlns:p14="http://schemas.microsoft.com/office/powerpoint/2010/main" val="655707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7FCB91-C918-4AA8-9F8B-5F5897D8EB36}"/>
              </a:ext>
            </a:extLst>
          </p:cNvPr>
          <p:cNvSpPr/>
          <p:nvPr/>
        </p:nvSpPr>
        <p:spPr>
          <a:xfrm>
            <a:off x="345439" y="1521410"/>
            <a:ext cx="3358777" cy="3667536"/>
          </a:xfrm>
          <a:prstGeom prst="rect">
            <a:avLst/>
          </a:prstGeom>
          <a:solidFill>
            <a:schemeClr val="accent1">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1">
            <a:extLst>
              <a:ext uri="{FF2B5EF4-FFF2-40B4-BE49-F238E27FC236}">
                <a16:creationId xmlns:a16="http://schemas.microsoft.com/office/drawing/2014/main" id="{07FCB083-9332-40A4-8BF3-908BDF4E8CD1}"/>
              </a:ext>
            </a:extLst>
          </p:cNvPr>
          <p:cNvSpPr>
            <a:spLocks noGrp="1"/>
          </p:cNvSpPr>
          <p:nvPr>
            <p:ph idx="1"/>
          </p:nvPr>
        </p:nvSpPr>
        <p:spPr>
          <a:xfrm>
            <a:off x="475806" y="1784733"/>
            <a:ext cx="2994507" cy="3205908"/>
          </a:xfrm>
          <a:solidFill>
            <a:schemeClr val="accent1">
              <a:lumMod val="40000"/>
              <a:lumOff val="60000"/>
            </a:schemeClr>
          </a:solidFill>
          <a:ln>
            <a:noFill/>
          </a:ln>
        </p:spPr>
        <p:txBody>
          <a:bodyPr>
            <a:normAutofit/>
          </a:bodyPr>
          <a:lstStyle/>
          <a:p>
            <a:pPr marL="0" indent="0" algn="ctr" fontAlgn="base">
              <a:lnSpc>
                <a:spcPct val="150000"/>
              </a:lnSpc>
              <a:buNone/>
            </a:pPr>
            <a:r>
              <a:rPr lang="en-US" sz="1800" b="1" i="1" dirty="0">
                <a:solidFill>
                  <a:schemeClr val="tx1"/>
                </a:solidFill>
              </a:rPr>
              <a:t>Data is generally considered high quality if it “fits for [its] intended uses in operations, decision-making and planning”</a:t>
            </a:r>
          </a:p>
          <a:p>
            <a:pPr marL="0" indent="0" algn="r" fontAlgn="base">
              <a:lnSpc>
                <a:spcPct val="150000"/>
              </a:lnSpc>
              <a:buNone/>
            </a:pPr>
            <a:r>
              <a:rPr lang="en-US" sz="2000" dirty="0">
                <a:solidFill>
                  <a:schemeClr val="tx1"/>
                </a:solidFill>
              </a:rPr>
              <a:t> </a:t>
            </a:r>
            <a:r>
              <a:rPr lang="en-US" sz="1800" dirty="0">
                <a:solidFill>
                  <a:schemeClr val="tx1"/>
                </a:solidFill>
              </a:rPr>
              <a:t>- Thomas C. Redman</a:t>
            </a:r>
            <a:endParaRPr lang="en-US" sz="2000" b="1" i="1" dirty="0">
              <a:solidFill>
                <a:schemeClr val="tx1"/>
              </a:solidFill>
            </a:endParaRPr>
          </a:p>
        </p:txBody>
      </p:sp>
      <p:sp>
        <p:nvSpPr>
          <p:cNvPr id="3" name="Title 2">
            <a:extLst>
              <a:ext uri="{FF2B5EF4-FFF2-40B4-BE49-F238E27FC236}">
                <a16:creationId xmlns:a16="http://schemas.microsoft.com/office/drawing/2014/main" id="{98360BF7-D687-413E-9911-CEEC7C421A0B}"/>
              </a:ext>
            </a:extLst>
          </p:cNvPr>
          <p:cNvSpPr>
            <a:spLocks noGrp="1"/>
          </p:cNvSpPr>
          <p:nvPr>
            <p:ph type="title"/>
          </p:nvPr>
        </p:nvSpPr>
        <p:spPr>
          <a:xfrm>
            <a:off x="319490" y="321831"/>
            <a:ext cx="10792324" cy="432000"/>
          </a:xfrm>
        </p:spPr>
        <p:txBody>
          <a:bodyPr>
            <a:normAutofit fontScale="90000"/>
          </a:bodyPr>
          <a:lstStyle/>
          <a:p>
            <a:r>
              <a:rPr lang="en-IN" dirty="0">
                <a:solidFill>
                  <a:schemeClr val="tx1"/>
                </a:solidFill>
              </a:rPr>
              <a:t>Defining data quality</a:t>
            </a:r>
          </a:p>
        </p:txBody>
      </p:sp>
      <p:sp>
        <p:nvSpPr>
          <p:cNvPr id="5" name="Rectangle 4">
            <a:extLst>
              <a:ext uri="{FF2B5EF4-FFF2-40B4-BE49-F238E27FC236}">
                <a16:creationId xmlns:a16="http://schemas.microsoft.com/office/drawing/2014/main" id="{3CF5C198-81CF-4BE2-A059-6F5CE6DC0693}"/>
              </a:ext>
            </a:extLst>
          </p:cNvPr>
          <p:cNvSpPr/>
          <p:nvPr/>
        </p:nvSpPr>
        <p:spPr>
          <a:xfrm>
            <a:off x="210177" y="6426000"/>
            <a:ext cx="4389343" cy="261610"/>
          </a:xfrm>
          <a:prstGeom prst="rect">
            <a:avLst/>
          </a:prstGeom>
        </p:spPr>
        <p:txBody>
          <a:bodyPr wrap="none">
            <a:spAutoFit/>
          </a:bodyPr>
          <a:lstStyle/>
          <a:p>
            <a:r>
              <a:rPr lang="en-IN" sz="1100" dirty="0"/>
              <a:t>*Source: https://humansofdata.atlan.com/2020/02/what-is-data-quality/</a:t>
            </a:r>
          </a:p>
        </p:txBody>
      </p:sp>
      <p:sp>
        <p:nvSpPr>
          <p:cNvPr id="7" name="Rectangle 6">
            <a:extLst>
              <a:ext uri="{FF2B5EF4-FFF2-40B4-BE49-F238E27FC236}">
                <a16:creationId xmlns:a16="http://schemas.microsoft.com/office/drawing/2014/main" id="{DC69BCAF-04EA-43F3-BE22-7FF2574E451C}"/>
              </a:ext>
            </a:extLst>
          </p:cNvPr>
          <p:cNvSpPr/>
          <p:nvPr/>
        </p:nvSpPr>
        <p:spPr>
          <a:xfrm>
            <a:off x="4422587" y="1566274"/>
            <a:ext cx="6616313" cy="707886"/>
          </a:xfrm>
          <a:prstGeom prst="rect">
            <a:avLst/>
          </a:prstGeom>
        </p:spPr>
        <p:txBody>
          <a:bodyPr wrap="square">
            <a:spAutoFit/>
          </a:bodyPr>
          <a:lstStyle/>
          <a:p>
            <a:pPr fontAlgn="base"/>
            <a:r>
              <a:rPr lang="en-US" sz="2000" dirty="0"/>
              <a:t>Data quality is the </a:t>
            </a:r>
            <a:r>
              <a:rPr lang="en-US" sz="2000" b="1" dirty="0">
                <a:solidFill>
                  <a:schemeClr val="tx2"/>
                </a:solidFill>
              </a:rPr>
              <a:t>ability of your data to serve its intended purpose </a:t>
            </a:r>
            <a:r>
              <a:rPr lang="en-US" sz="2000" dirty="0"/>
              <a:t>based on 7 distinct characteristics:</a:t>
            </a:r>
          </a:p>
        </p:txBody>
      </p:sp>
      <p:sp>
        <p:nvSpPr>
          <p:cNvPr id="8" name="Content Placeholder 1">
            <a:extLst>
              <a:ext uri="{FF2B5EF4-FFF2-40B4-BE49-F238E27FC236}">
                <a16:creationId xmlns:a16="http://schemas.microsoft.com/office/drawing/2014/main" id="{66612589-8381-4B13-9535-DD5EB7624BDB}"/>
              </a:ext>
            </a:extLst>
          </p:cNvPr>
          <p:cNvSpPr txBox="1">
            <a:spLocks/>
          </p:cNvSpPr>
          <p:nvPr/>
        </p:nvSpPr>
        <p:spPr>
          <a:xfrm>
            <a:off x="4974093" y="2493456"/>
            <a:ext cx="2336801" cy="2657736"/>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000" b="1" dirty="0">
                <a:solidFill>
                  <a:schemeClr val="tx2"/>
                </a:solidFill>
              </a:rPr>
              <a:t>Accuracy</a:t>
            </a:r>
          </a:p>
          <a:p>
            <a:pPr fontAlgn="base"/>
            <a:r>
              <a:rPr lang="en-US" sz="2000" b="1" dirty="0">
                <a:solidFill>
                  <a:schemeClr val="tx2"/>
                </a:solidFill>
              </a:rPr>
              <a:t>Availability</a:t>
            </a:r>
          </a:p>
          <a:p>
            <a:pPr fontAlgn="base"/>
            <a:r>
              <a:rPr lang="en-US" sz="2000" b="1" dirty="0">
                <a:solidFill>
                  <a:schemeClr val="tx2"/>
                </a:solidFill>
              </a:rPr>
              <a:t>Completeness</a:t>
            </a:r>
          </a:p>
          <a:p>
            <a:pPr fontAlgn="base"/>
            <a:r>
              <a:rPr lang="en-US" sz="2000" b="1" dirty="0">
                <a:solidFill>
                  <a:schemeClr val="tx2"/>
                </a:solidFill>
              </a:rPr>
              <a:t>Granularity</a:t>
            </a:r>
          </a:p>
          <a:p>
            <a:pPr fontAlgn="base"/>
            <a:r>
              <a:rPr lang="en-US" sz="2000" b="1" dirty="0">
                <a:solidFill>
                  <a:schemeClr val="tx2"/>
                </a:solidFill>
              </a:rPr>
              <a:t>Relevance</a:t>
            </a:r>
          </a:p>
          <a:p>
            <a:pPr fontAlgn="base"/>
            <a:r>
              <a:rPr lang="en-US" sz="2000" b="1" dirty="0">
                <a:solidFill>
                  <a:schemeClr val="tx2"/>
                </a:solidFill>
              </a:rPr>
              <a:t>Reliability</a:t>
            </a:r>
          </a:p>
          <a:p>
            <a:pPr fontAlgn="base"/>
            <a:r>
              <a:rPr lang="en-US" sz="2000" b="1" dirty="0">
                <a:solidFill>
                  <a:schemeClr val="tx2"/>
                </a:solidFill>
              </a:rPr>
              <a:t>Timeliness</a:t>
            </a:r>
          </a:p>
        </p:txBody>
      </p:sp>
    </p:spTree>
    <p:extLst>
      <p:ext uri="{BB962C8B-B14F-4D97-AF65-F5344CB8AC3E}">
        <p14:creationId xmlns:p14="http://schemas.microsoft.com/office/powerpoint/2010/main" val="3463091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ord 7">
            <a:extLst>
              <a:ext uri="{FF2B5EF4-FFF2-40B4-BE49-F238E27FC236}">
                <a16:creationId xmlns:a16="http://schemas.microsoft.com/office/drawing/2014/main" id="{26CD82E9-006D-4763-BD34-CFD1A87BC34E}"/>
              </a:ext>
            </a:extLst>
          </p:cNvPr>
          <p:cNvSpPr/>
          <p:nvPr/>
        </p:nvSpPr>
        <p:spPr>
          <a:xfrm rot="6507398">
            <a:off x="6717683" y="2753239"/>
            <a:ext cx="5345938" cy="5905519"/>
          </a:xfrm>
          <a:prstGeom prst="chord">
            <a:avLst>
              <a:gd name="adj1" fmla="val 2700000"/>
              <a:gd name="adj2" fmla="val 16678788"/>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2">
            <a:extLst>
              <a:ext uri="{FF2B5EF4-FFF2-40B4-BE49-F238E27FC236}">
                <a16:creationId xmlns:a16="http://schemas.microsoft.com/office/drawing/2014/main" id="{479C7EC6-3A63-4A47-8093-5D066626F96B}"/>
              </a:ext>
            </a:extLst>
          </p:cNvPr>
          <p:cNvSpPr>
            <a:spLocks noGrp="1"/>
          </p:cNvSpPr>
          <p:nvPr>
            <p:ph type="title"/>
          </p:nvPr>
        </p:nvSpPr>
        <p:spPr>
          <a:xfrm>
            <a:off x="185990" y="277764"/>
            <a:ext cx="9967355" cy="432000"/>
          </a:xfrm>
        </p:spPr>
        <p:txBody>
          <a:bodyPr>
            <a:normAutofit fontScale="90000"/>
          </a:bodyPr>
          <a:lstStyle/>
          <a:p>
            <a:r>
              <a:rPr lang="en-IN" dirty="0">
                <a:solidFill>
                  <a:schemeClr val="tx1"/>
                </a:solidFill>
              </a:rPr>
              <a:t>Why is good quality data important?</a:t>
            </a:r>
          </a:p>
        </p:txBody>
      </p:sp>
      <p:sp>
        <p:nvSpPr>
          <p:cNvPr id="4" name="Slide Number Placeholder 3">
            <a:extLst>
              <a:ext uri="{FF2B5EF4-FFF2-40B4-BE49-F238E27FC236}">
                <a16:creationId xmlns:a16="http://schemas.microsoft.com/office/drawing/2014/main" id="{ABB86FC9-AFEC-4153-9C07-B4BD94CD7626}"/>
              </a:ext>
            </a:extLst>
          </p:cNvPr>
          <p:cNvSpPr>
            <a:spLocks noGrp="1"/>
          </p:cNvSpPr>
          <p:nvPr>
            <p:ph type="sldNum" sz="quarter" idx="11"/>
          </p:nvPr>
        </p:nvSpPr>
        <p:spPr/>
        <p:txBody>
          <a:bodyPr/>
          <a:lstStyle/>
          <a:p>
            <a:fld id="{19B51A1E-902D-48AF-9020-955120F399B6}" type="slidenum">
              <a:rPr lang="en-US" noProof="0" smtClean="0"/>
              <a:pPr/>
              <a:t>25</a:t>
            </a:fld>
            <a:endParaRPr lang="en-US" noProof="0" dirty="0"/>
          </a:p>
        </p:txBody>
      </p:sp>
      <p:sp>
        <p:nvSpPr>
          <p:cNvPr id="6" name="TextBox 5">
            <a:extLst>
              <a:ext uri="{FF2B5EF4-FFF2-40B4-BE49-F238E27FC236}">
                <a16:creationId xmlns:a16="http://schemas.microsoft.com/office/drawing/2014/main" id="{977CC6AC-F79F-4334-B5B9-5CEC5A40A7C8}"/>
              </a:ext>
            </a:extLst>
          </p:cNvPr>
          <p:cNvSpPr txBox="1"/>
          <p:nvPr/>
        </p:nvSpPr>
        <p:spPr>
          <a:xfrm>
            <a:off x="6033679" y="3617618"/>
            <a:ext cx="5836024" cy="365760"/>
          </a:xfrm>
          <a:prstGeom prst="rect">
            <a:avLst/>
          </a:prstGeom>
          <a:noFill/>
        </p:spPr>
        <p:txBody>
          <a:bodyPr wrap="none" lIns="0" tIns="0" rIns="0" bIns="0" rtlCol="0">
            <a:noAutofit/>
          </a:bodyPr>
          <a:lstStyle/>
          <a:p>
            <a:pPr algn="ctr"/>
            <a:r>
              <a:rPr lang="en-IN" b="1" dirty="0">
                <a:latin typeface="+mn-lt"/>
              </a:rPr>
              <a:t>Garbage in – Garbage Out</a:t>
            </a:r>
          </a:p>
        </p:txBody>
      </p:sp>
      <p:pic>
        <p:nvPicPr>
          <p:cNvPr id="7" name="Picture 6">
            <a:extLst>
              <a:ext uri="{FF2B5EF4-FFF2-40B4-BE49-F238E27FC236}">
                <a16:creationId xmlns:a16="http://schemas.microsoft.com/office/drawing/2014/main" id="{F7E0DD20-549E-4008-9C91-55BEB182A6C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200000"/>
                    </a14:imgEffect>
                    <a14:imgEffect>
                      <a14:brightnessContrast bright="-20000" contrast="40000"/>
                    </a14:imgEffect>
                  </a14:imgLayer>
                </a14:imgProps>
              </a:ext>
            </a:extLst>
          </a:blip>
          <a:srcRect t="18745" b="18039"/>
          <a:stretch/>
        </p:blipFill>
        <p:spPr>
          <a:xfrm>
            <a:off x="7096184" y="4054440"/>
            <a:ext cx="4124043" cy="2607043"/>
          </a:xfrm>
          <a:prstGeom prst="rect">
            <a:avLst/>
          </a:prstGeom>
        </p:spPr>
      </p:pic>
      <p:sp>
        <p:nvSpPr>
          <p:cNvPr id="2" name="Content Placeholder 1">
            <a:extLst>
              <a:ext uri="{FF2B5EF4-FFF2-40B4-BE49-F238E27FC236}">
                <a16:creationId xmlns:a16="http://schemas.microsoft.com/office/drawing/2014/main" id="{9153F5C3-4C01-4D4C-9E03-98D21575A094}"/>
              </a:ext>
            </a:extLst>
          </p:cNvPr>
          <p:cNvSpPr>
            <a:spLocks noGrp="1"/>
          </p:cNvSpPr>
          <p:nvPr>
            <p:ph idx="1"/>
          </p:nvPr>
        </p:nvSpPr>
        <p:spPr>
          <a:xfrm>
            <a:off x="432000" y="1152000"/>
            <a:ext cx="8271325" cy="3785760"/>
          </a:xfrm>
        </p:spPr>
        <p:txBody>
          <a:bodyPr>
            <a:noAutofit/>
          </a:bodyPr>
          <a:lstStyle/>
          <a:p>
            <a:r>
              <a:rPr lang="en-IN" sz="2000" dirty="0">
                <a:solidFill>
                  <a:schemeClr val="tx1"/>
                </a:solidFill>
              </a:rPr>
              <a:t>Correct findings can help management make appropriate decisions</a:t>
            </a:r>
          </a:p>
          <a:p>
            <a:r>
              <a:rPr lang="en-IN" sz="2000" dirty="0">
                <a:solidFill>
                  <a:schemeClr val="tx1"/>
                </a:solidFill>
              </a:rPr>
              <a:t>Increased trust in data by the management – key for using the data</a:t>
            </a:r>
          </a:p>
          <a:p>
            <a:r>
              <a:rPr lang="en-IN" sz="2000" dirty="0">
                <a:solidFill>
                  <a:schemeClr val="tx1"/>
                </a:solidFill>
              </a:rPr>
              <a:t>Helps clients receive good products and services</a:t>
            </a:r>
          </a:p>
          <a:p>
            <a:r>
              <a:rPr lang="en-IN" sz="2000" dirty="0">
                <a:solidFill>
                  <a:schemeClr val="tx1"/>
                </a:solidFill>
              </a:rPr>
              <a:t>Contributes to profitability</a:t>
            </a:r>
          </a:p>
          <a:p>
            <a:r>
              <a:rPr lang="en-IN" sz="2000" dirty="0">
                <a:solidFill>
                  <a:schemeClr val="tx1"/>
                </a:solidFill>
              </a:rPr>
              <a:t>Helps in identifying the risks / early warning triggers at the right time</a:t>
            </a:r>
          </a:p>
          <a:p>
            <a:endParaRPr lang="en-IN" sz="2000" dirty="0">
              <a:solidFill>
                <a:schemeClr val="tx1"/>
              </a:solidFill>
            </a:endParaRPr>
          </a:p>
          <a:p>
            <a:r>
              <a:rPr lang="en-IN" sz="2000" b="1" dirty="0">
                <a:solidFill>
                  <a:schemeClr val="tx1"/>
                </a:solidFill>
              </a:rPr>
              <a:t>Bad data means:</a:t>
            </a:r>
          </a:p>
          <a:p>
            <a:pPr lvl="1"/>
            <a:r>
              <a:rPr lang="en-IN" sz="2000" dirty="0">
                <a:solidFill>
                  <a:schemeClr val="tx1"/>
                </a:solidFill>
              </a:rPr>
              <a:t>Costs</a:t>
            </a:r>
          </a:p>
          <a:p>
            <a:pPr lvl="1"/>
            <a:r>
              <a:rPr lang="en-IN" sz="2000" dirty="0">
                <a:solidFill>
                  <a:schemeClr val="tx1"/>
                </a:solidFill>
              </a:rPr>
              <a:t>Wrong decisions</a:t>
            </a:r>
          </a:p>
          <a:p>
            <a:pPr lvl="1"/>
            <a:r>
              <a:rPr lang="en-IN" sz="2000" dirty="0">
                <a:solidFill>
                  <a:schemeClr val="tx1"/>
                </a:solidFill>
              </a:rPr>
              <a:t>Loss of reputation</a:t>
            </a:r>
          </a:p>
          <a:p>
            <a:pPr lvl="1"/>
            <a:r>
              <a:rPr lang="en-IN" sz="2000" dirty="0">
                <a:solidFill>
                  <a:schemeClr val="tx1"/>
                </a:solidFill>
              </a:rPr>
              <a:t>Decreased productivity</a:t>
            </a:r>
            <a:endParaRPr lang="en-IN" sz="1400" dirty="0">
              <a:solidFill>
                <a:schemeClr val="tx1"/>
              </a:solidFill>
            </a:endParaRPr>
          </a:p>
          <a:p>
            <a:pPr lvl="1"/>
            <a:endParaRPr lang="en-IN" sz="1800" dirty="0">
              <a:solidFill>
                <a:schemeClr val="tx1"/>
              </a:solidFill>
            </a:endParaRPr>
          </a:p>
        </p:txBody>
      </p:sp>
    </p:spTree>
    <p:extLst>
      <p:ext uri="{BB962C8B-B14F-4D97-AF65-F5344CB8AC3E}">
        <p14:creationId xmlns:p14="http://schemas.microsoft.com/office/powerpoint/2010/main" val="1410410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C7EC6-3A63-4A47-8093-5D066626F96B}"/>
              </a:ext>
            </a:extLst>
          </p:cNvPr>
          <p:cNvSpPr>
            <a:spLocks noGrp="1"/>
          </p:cNvSpPr>
          <p:nvPr>
            <p:ph type="title"/>
          </p:nvPr>
        </p:nvSpPr>
        <p:spPr>
          <a:xfrm>
            <a:off x="185990" y="277764"/>
            <a:ext cx="9967355" cy="432000"/>
          </a:xfrm>
        </p:spPr>
        <p:txBody>
          <a:bodyPr>
            <a:normAutofit fontScale="90000"/>
          </a:bodyPr>
          <a:lstStyle/>
          <a:p>
            <a:r>
              <a:rPr lang="en-IN" dirty="0">
                <a:solidFill>
                  <a:schemeClr val="tx1"/>
                </a:solidFill>
                <a:latin typeface="Work Sans"/>
              </a:rPr>
              <a:t>Examples of data quality issues</a:t>
            </a:r>
            <a:endParaRPr lang="en-US" dirty="0">
              <a:solidFill>
                <a:schemeClr val="tx1"/>
              </a:solidFill>
            </a:endParaRPr>
          </a:p>
        </p:txBody>
      </p:sp>
      <p:sp>
        <p:nvSpPr>
          <p:cNvPr id="4" name="Slide Number Placeholder 3">
            <a:extLst>
              <a:ext uri="{FF2B5EF4-FFF2-40B4-BE49-F238E27FC236}">
                <a16:creationId xmlns:a16="http://schemas.microsoft.com/office/drawing/2014/main" id="{ABB86FC9-AFEC-4153-9C07-B4BD94CD7626}"/>
              </a:ext>
            </a:extLst>
          </p:cNvPr>
          <p:cNvSpPr>
            <a:spLocks noGrp="1"/>
          </p:cNvSpPr>
          <p:nvPr>
            <p:ph type="sldNum" sz="quarter" idx="11"/>
          </p:nvPr>
        </p:nvSpPr>
        <p:spPr/>
        <p:txBody>
          <a:bodyPr/>
          <a:lstStyle/>
          <a:p>
            <a:fld id="{19B51A1E-902D-48AF-9020-955120F399B6}" type="slidenum">
              <a:rPr lang="en-US" noProof="0" smtClean="0"/>
              <a:pPr/>
              <a:t>26</a:t>
            </a:fld>
            <a:endParaRPr lang="en-US" noProof="0" dirty="0"/>
          </a:p>
        </p:txBody>
      </p:sp>
      <p:sp>
        <p:nvSpPr>
          <p:cNvPr id="2" name="Content Placeholder 1">
            <a:extLst>
              <a:ext uri="{FF2B5EF4-FFF2-40B4-BE49-F238E27FC236}">
                <a16:creationId xmlns:a16="http://schemas.microsoft.com/office/drawing/2014/main" id="{9153F5C3-4C01-4D4C-9E03-98D21575A094}"/>
              </a:ext>
            </a:extLst>
          </p:cNvPr>
          <p:cNvSpPr>
            <a:spLocks noGrp="1"/>
          </p:cNvSpPr>
          <p:nvPr>
            <p:ph idx="1"/>
          </p:nvPr>
        </p:nvSpPr>
        <p:spPr>
          <a:xfrm>
            <a:off x="432000" y="1152000"/>
            <a:ext cx="10734217" cy="4289224"/>
          </a:xfrm>
        </p:spPr>
        <p:txBody>
          <a:bodyPr vert="horz" lIns="91440" tIns="45720" rIns="91440" bIns="45720" rtlCol="0" anchor="t">
            <a:noAutofit/>
          </a:bodyPr>
          <a:lstStyle/>
          <a:p>
            <a:r>
              <a:rPr lang="en-IN" sz="2000" dirty="0">
                <a:solidFill>
                  <a:schemeClr val="tx1"/>
                </a:solidFill>
                <a:latin typeface="Work Sans"/>
              </a:rPr>
              <a:t>Incorrect data on business sales and family income =&gt; overestimation of clients' capacity to pay =&gt; increased portfolio at risk</a:t>
            </a:r>
          </a:p>
          <a:p>
            <a:r>
              <a:rPr lang="en-IN" sz="2000" dirty="0">
                <a:solidFill>
                  <a:schemeClr val="tx1"/>
                </a:solidFill>
                <a:latin typeface="Work Sans"/>
              </a:rPr>
              <a:t>Incorrect data on how the loan is used according to clients' profiles =&gt; financial product not adapted to the intended purpose / inadequate marketing to target customers =&gt; loss of market share in front of increased market competition</a:t>
            </a:r>
          </a:p>
          <a:p>
            <a:r>
              <a:rPr lang="en-IN" sz="2000" dirty="0">
                <a:solidFill>
                  <a:schemeClr val="tx1"/>
                </a:solidFill>
                <a:latin typeface="Work Sans"/>
              </a:rPr>
              <a:t>Lack of data on why clients withdraw their savings =&gt; belief that they were withdrawing due to COVID crisis, whereas actually it was due to lack of trust in the FSP solidity =&gt; not identifying the reason and not being able to address the reputation issue =&gt; loss of reputation, loss of clients</a:t>
            </a:r>
          </a:p>
          <a:p>
            <a:r>
              <a:rPr lang="en-IN" sz="2000" dirty="0">
                <a:solidFill>
                  <a:schemeClr val="tx1"/>
                </a:solidFill>
                <a:latin typeface="Work Sans"/>
              </a:rPr>
              <a:t>Lack of data or incorrect data on clients' profiles (e.g. rural / urban) =&gt; Board and management do not see whether they achieve their social objectives =&gt; risk of mission drift and inadequate marketing strategy</a:t>
            </a:r>
            <a:endParaRPr lang="en-IN" sz="2000" dirty="0">
              <a:solidFill>
                <a:schemeClr val="tx1"/>
              </a:solidFill>
            </a:endParaRPr>
          </a:p>
        </p:txBody>
      </p:sp>
    </p:spTree>
    <p:extLst>
      <p:ext uri="{BB962C8B-B14F-4D97-AF65-F5344CB8AC3E}">
        <p14:creationId xmlns:p14="http://schemas.microsoft.com/office/powerpoint/2010/main" val="808789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A021C5-757A-4AE6-7908-D57A46EC383D}"/>
              </a:ext>
            </a:extLst>
          </p:cNvPr>
          <p:cNvSpPr>
            <a:spLocks noGrp="1"/>
          </p:cNvSpPr>
          <p:nvPr>
            <p:ph type="ctrTitle"/>
          </p:nvPr>
        </p:nvSpPr>
        <p:spPr>
          <a:xfrm>
            <a:off x="0" y="2732677"/>
            <a:ext cx="12192000" cy="1986079"/>
          </a:xfrm>
        </p:spPr>
        <p:txBody>
          <a:bodyPr>
            <a:normAutofit/>
          </a:bodyPr>
          <a:lstStyle/>
          <a:p>
            <a:r>
              <a:rPr lang="fr-FR" dirty="0"/>
              <a:t>Key E&amp;S objectives </a:t>
            </a:r>
            <a:br>
              <a:rPr lang="fr-FR" dirty="0"/>
            </a:br>
            <a:r>
              <a:rPr lang="fr-FR" dirty="0"/>
              <a:t>and </a:t>
            </a:r>
            <a:r>
              <a:rPr lang="fr-FR" dirty="0" err="1"/>
              <a:t>indicators</a:t>
            </a:r>
            <a:endParaRPr lang="fr-FR" dirty="0"/>
          </a:p>
        </p:txBody>
      </p:sp>
      <p:sp>
        <p:nvSpPr>
          <p:cNvPr id="3" name="Sous-titre 2">
            <a:extLst>
              <a:ext uri="{FF2B5EF4-FFF2-40B4-BE49-F238E27FC236}">
                <a16:creationId xmlns:a16="http://schemas.microsoft.com/office/drawing/2014/main" id="{1711A075-58E2-CF53-1C46-4769C0A242B7}"/>
              </a:ext>
            </a:extLst>
          </p:cNvPr>
          <p:cNvSpPr>
            <a:spLocks noGrp="1"/>
          </p:cNvSpPr>
          <p:nvPr>
            <p:ph type="subTitle" idx="1"/>
          </p:nvPr>
        </p:nvSpPr>
        <p:spPr>
          <a:xfrm>
            <a:off x="0" y="1825784"/>
            <a:ext cx="12192000" cy="549548"/>
          </a:xfrm>
        </p:spPr>
        <p:txBody>
          <a:bodyPr>
            <a:noAutofit/>
          </a:bodyPr>
          <a:lstStyle/>
          <a:p>
            <a:r>
              <a:rPr lang="fr-FR" sz="3200" dirty="0"/>
              <a:t>WHAT</a:t>
            </a:r>
          </a:p>
        </p:txBody>
      </p:sp>
      <p:sp>
        <p:nvSpPr>
          <p:cNvPr id="4" name="Espace réservé du numéro de diapositive 3">
            <a:extLst>
              <a:ext uri="{FF2B5EF4-FFF2-40B4-BE49-F238E27FC236}">
                <a16:creationId xmlns:a16="http://schemas.microsoft.com/office/drawing/2014/main" id="{80F22DF7-C006-864C-C0D3-203101DD038C}"/>
              </a:ext>
            </a:extLst>
          </p:cNvPr>
          <p:cNvSpPr>
            <a:spLocks noGrp="1"/>
          </p:cNvSpPr>
          <p:nvPr>
            <p:ph type="sldNum" sz="quarter" idx="12"/>
          </p:nvPr>
        </p:nvSpPr>
        <p:spPr/>
        <p:txBody>
          <a:bodyPr/>
          <a:lstStyle/>
          <a:p>
            <a:fld id="{F49B05DC-A0B4-4A2B-BDBC-1C0E72D37786}" type="slidenum">
              <a:rPr lang="fr-FR" smtClean="0"/>
              <a:pPr/>
              <a:t>27</a:t>
            </a:fld>
            <a:endParaRPr lang="fr-FR"/>
          </a:p>
        </p:txBody>
      </p:sp>
    </p:spTree>
    <p:extLst>
      <p:ext uri="{BB962C8B-B14F-4D97-AF65-F5344CB8AC3E}">
        <p14:creationId xmlns:p14="http://schemas.microsoft.com/office/powerpoint/2010/main" val="1999410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srcRect l="554" t="22533" r="68974" b="8157"/>
          <a:stretch/>
        </p:blipFill>
        <p:spPr bwMode="auto">
          <a:xfrm>
            <a:off x="89461" y="1084081"/>
            <a:ext cx="7840138" cy="5410987"/>
          </a:xfrm>
          <a:prstGeom prst="rect">
            <a:avLst/>
          </a:prstGeom>
          <a:noFill/>
          <a:ln w="9525">
            <a:noFill/>
            <a:miter lim="800000"/>
            <a:headEnd/>
            <a:tailEnd/>
          </a:ln>
        </p:spPr>
      </p:pic>
      <p:sp>
        <p:nvSpPr>
          <p:cNvPr id="6" name="Titre 1">
            <a:extLst>
              <a:ext uri="{FF2B5EF4-FFF2-40B4-BE49-F238E27FC236}">
                <a16:creationId xmlns:a16="http://schemas.microsoft.com/office/drawing/2014/main" id="{587EB809-D642-DE28-4F0F-7C4652B76038}"/>
              </a:ext>
            </a:extLst>
          </p:cNvPr>
          <p:cNvSpPr txBox="1">
            <a:spLocks/>
          </p:cNvSpPr>
          <p:nvPr/>
        </p:nvSpPr>
        <p:spPr>
          <a:xfrm>
            <a:off x="364067" y="71613"/>
            <a:ext cx="10515600" cy="1325563"/>
          </a:xfrm>
          <a:prstGeom prst="rect">
            <a:avLst/>
          </a:prstGeom>
        </p:spPr>
        <p:txBody>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fr-FR" sz="4400" b="0" i="0" u="none" strike="noStrike" kern="1200" cap="none" spc="0" normalizeH="0" baseline="0" noProof="0" dirty="0">
                <a:ln>
                  <a:noFill/>
                </a:ln>
                <a:solidFill>
                  <a:schemeClr val="tx1"/>
                </a:solidFill>
                <a:effectLst/>
                <a:uLnTx/>
                <a:uFillTx/>
                <a:latin typeface="Work Sans" pitchFamily="2" charset="0"/>
                <a:ea typeface="+mj-ea"/>
                <a:cs typeface="+mj-cs"/>
              </a:rPr>
              <a:t>List of E&amp;S </a:t>
            </a:r>
            <a:r>
              <a:rPr kumimoji="0" lang="fr-FR" sz="4400" b="0" i="0" u="none" strike="noStrike" kern="1200" cap="none" spc="0" normalizeH="0" baseline="0" noProof="0" dirty="0" err="1">
                <a:ln>
                  <a:noFill/>
                </a:ln>
                <a:solidFill>
                  <a:schemeClr val="tx1"/>
                </a:solidFill>
                <a:effectLst/>
                <a:uLnTx/>
                <a:uFillTx/>
                <a:latin typeface="Work Sans" pitchFamily="2" charset="0"/>
                <a:ea typeface="+mj-ea"/>
                <a:cs typeface="+mj-cs"/>
              </a:rPr>
              <a:t>indicators</a:t>
            </a:r>
            <a:endParaRPr kumimoji="0" lang="fr-FR" sz="4400" b="0" i="0" u="none" strike="noStrike" kern="1200" cap="none" spc="0" normalizeH="0" baseline="0" noProof="0" dirty="0">
              <a:ln>
                <a:noFill/>
              </a:ln>
              <a:solidFill>
                <a:schemeClr val="tx1"/>
              </a:solidFill>
              <a:effectLst/>
              <a:uLnTx/>
              <a:uFillTx/>
              <a:latin typeface="Work Sans" pitchFamily="2" charset="0"/>
              <a:ea typeface="+mj-ea"/>
              <a:cs typeface="+mj-cs"/>
            </a:endParaRPr>
          </a:p>
        </p:txBody>
      </p:sp>
      <p:sp>
        <p:nvSpPr>
          <p:cNvPr id="7" name="Content Placeholder 1">
            <a:extLst>
              <a:ext uri="{FF2B5EF4-FFF2-40B4-BE49-F238E27FC236}">
                <a16:creationId xmlns:a16="http://schemas.microsoft.com/office/drawing/2014/main" id="{9153F5C3-4C01-4D4C-9E03-98D21575A094}"/>
              </a:ext>
            </a:extLst>
          </p:cNvPr>
          <p:cNvSpPr txBox="1">
            <a:spLocks/>
          </p:cNvSpPr>
          <p:nvPr/>
        </p:nvSpPr>
        <p:spPr>
          <a:xfrm>
            <a:off x="8204205" y="1080022"/>
            <a:ext cx="3745735" cy="4697956"/>
          </a:xfrm>
          <a:prstGeom prst="rect">
            <a:avLst/>
          </a:prstGeom>
        </p:spPr>
        <p:txBody>
          <a:bodyPr>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lang="en-IN" sz="2000" dirty="0">
                <a:solidFill>
                  <a:schemeClr val="tx2"/>
                </a:solidFill>
                <a:latin typeface="Work Sans" pitchFamily="2" charset="0"/>
              </a:rPr>
              <a:t>Based on the organization’s social mission and social &amp; environmental objectives</a:t>
            </a:r>
          </a:p>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Char char="•"/>
              <a:tabLst/>
              <a:defRPr/>
            </a:pPr>
            <a:r>
              <a:rPr kumimoji="0" lang="en-IN" sz="2000" b="0" i="0" u="none" strike="noStrike" kern="1200" cap="none" spc="0" normalizeH="0" baseline="0" noProof="0" dirty="0">
                <a:ln>
                  <a:noFill/>
                </a:ln>
                <a:solidFill>
                  <a:schemeClr val="tx1"/>
                </a:solidFill>
                <a:effectLst/>
                <a:uLnTx/>
                <a:uFillTx/>
                <a:latin typeface="Work Sans" pitchFamily="2" charset="0"/>
                <a:ea typeface="+mn-ea"/>
                <a:cs typeface="+mn-cs"/>
              </a:rPr>
              <a:t>3</a:t>
            </a:r>
            <a:r>
              <a:rPr kumimoji="0" lang="en-IN" sz="2000" b="0" i="0" u="none" strike="noStrike" kern="1200" cap="none" spc="0" normalizeH="0" noProof="0" dirty="0">
                <a:ln>
                  <a:noFill/>
                </a:ln>
                <a:solidFill>
                  <a:schemeClr val="tx1"/>
                </a:solidFill>
                <a:effectLst/>
                <a:uLnTx/>
                <a:uFillTx/>
                <a:latin typeface="Work Sans" pitchFamily="2" charset="0"/>
                <a:ea typeface="+mn-ea"/>
                <a:cs typeface="+mn-cs"/>
              </a:rPr>
              <a:t> types of indicators:</a:t>
            </a:r>
          </a:p>
          <a:p>
            <a:pPr marL="685800" lvl="1" indent="-228600">
              <a:spcAft>
                <a:spcPts val="600"/>
              </a:spcAft>
              <a:buClr>
                <a:schemeClr val="tx2"/>
              </a:buClr>
              <a:buFont typeface="Arial" panose="020B0604020202020204" pitchFamily="34" charset="0"/>
              <a:buChar char="•"/>
            </a:pPr>
            <a:r>
              <a:rPr lang="en-IN" baseline="0" dirty="0">
                <a:latin typeface="Work Sans" pitchFamily="2" charset="0"/>
              </a:rPr>
              <a:t>WHO?</a:t>
            </a:r>
            <a:r>
              <a:rPr lang="en-IN" dirty="0">
                <a:latin typeface="Work Sans" pitchFamily="2" charset="0"/>
              </a:rPr>
              <a:t> Target clients</a:t>
            </a:r>
          </a:p>
          <a:p>
            <a:pPr marL="685800" lvl="1" indent="-228600">
              <a:spcAft>
                <a:spcPts val="600"/>
              </a:spcAft>
              <a:buClr>
                <a:schemeClr val="tx2"/>
              </a:buClr>
              <a:buFont typeface="Arial" panose="020B0604020202020204" pitchFamily="34" charset="0"/>
              <a:buChar char="•"/>
            </a:pPr>
            <a:r>
              <a:rPr kumimoji="0" lang="en-IN" b="0" i="0" u="none" strike="noStrike" kern="1200" cap="none" spc="0" normalizeH="0" baseline="0" noProof="0" dirty="0">
                <a:ln>
                  <a:noFill/>
                </a:ln>
                <a:solidFill>
                  <a:schemeClr val="tx1"/>
                </a:solidFill>
                <a:effectLst/>
                <a:uLnTx/>
                <a:uFillTx/>
                <a:latin typeface="Work Sans" pitchFamily="2" charset="0"/>
                <a:ea typeface="+mn-ea"/>
                <a:cs typeface="+mn-cs"/>
              </a:rPr>
              <a:t>WHAT</a:t>
            </a:r>
            <a:r>
              <a:rPr kumimoji="0" lang="en-IN" b="0" i="0" u="none" strike="noStrike" kern="1200" cap="none" spc="0" normalizeH="0" noProof="0" dirty="0">
                <a:ln>
                  <a:noFill/>
                </a:ln>
                <a:solidFill>
                  <a:schemeClr val="tx1"/>
                </a:solidFill>
                <a:effectLst/>
                <a:uLnTx/>
                <a:uFillTx/>
                <a:latin typeface="Work Sans" pitchFamily="2" charset="0"/>
                <a:ea typeface="+mn-ea"/>
                <a:cs typeface="+mn-cs"/>
              </a:rPr>
              <a:t> AND HOW? Products and services</a:t>
            </a:r>
          </a:p>
          <a:p>
            <a:pPr marL="685800" lvl="1" indent="-228600">
              <a:spcAft>
                <a:spcPts val="600"/>
              </a:spcAft>
              <a:buClr>
                <a:schemeClr val="tx2"/>
              </a:buClr>
              <a:buFont typeface="Arial" panose="020B0604020202020204" pitchFamily="34" charset="0"/>
              <a:buChar char="•"/>
            </a:pPr>
            <a:r>
              <a:rPr lang="en-IN" baseline="0" dirty="0">
                <a:latin typeface="Work Sans" pitchFamily="2" charset="0"/>
              </a:rPr>
              <a:t>WHAT</a:t>
            </a:r>
            <a:r>
              <a:rPr lang="en-IN" dirty="0">
                <a:latin typeface="Work Sans" pitchFamily="2" charset="0"/>
              </a:rPr>
              <a:t> CHANGE EXPECTED?</a:t>
            </a:r>
          </a:p>
          <a:p>
            <a:pPr marL="228600" indent="-228600">
              <a:spcAft>
                <a:spcPts val="600"/>
              </a:spcAft>
              <a:buClr>
                <a:schemeClr val="tx2"/>
              </a:buClr>
              <a:buFont typeface="Arial" panose="020B0604020202020204" pitchFamily="34" charset="0"/>
              <a:buChar char="•"/>
            </a:pPr>
            <a:r>
              <a:rPr kumimoji="0" lang="en-IN" sz="2000" b="0" i="0" u="none" strike="noStrike" kern="1200" cap="none" spc="0" normalizeH="0" baseline="0" noProof="0" dirty="0">
                <a:ln>
                  <a:noFill/>
                </a:ln>
                <a:solidFill>
                  <a:schemeClr val="tx2"/>
                </a:solidFill>
                <a:effectLst/>
                <a:uLnTx/>
                <a:uFillTx/>
                <a:latin typeface="Work Sans" pitchFamily="2" charset="0"/>
                <a:ea typeface="+mn-ea"/>
                <a:cs typeface="+mn-cs"/>
              </a:rPr>
              <a:t>Definitions provided</a:t>
            </a:r>
            <a:endParaRPr lang="en-IN" sz="2000" dirty="0">
              <a:solidFill>
                <a:schemeClr val="tx2"/>
              </a:solidFill>
              <a:latin typeface="Work Sans" pitchFamily="2" charset="0"/>
            </a:endParaRPr>
          </a:p>
          <a:p>
            <a:pPr marL="228600" indent="-228600">
              <a:spcAft>
                <a:spcPts val="600"/>
              </a:spcAft>
              <a:buClr>
                <a:schemeClr val="tx2"/>
              </a:buClr>
              <a:buFont typeface="Arial" panose="020B0604020202020204" pitchFamily="34" charset="0"/>
              <a:buChar char="•"/>
            </a:pPr>
            <a:r>
              <a:rPr kumimoji="0" lang="en-IN" sz="2000" b="0" i="0" u="none" strike="noStrike" kern="1200" cap="none" spc="0" normalizeH="0" baseline="0" noProof="0" dirty="0">
                <a:ln>
                  <a:noFill/>
                </a:ln>
                <a:solidFill>
                  <a:schemeClr val="tx1"/>
                </a:solidFill>
                <a:effectLst/>
                <a:uLnTx/>
                <a:uFillTx/>
                <a:latin typeface="Work Sans" pitchFamily="2" charset="0"/>
                <a:ea typeface="+mn-ea"/>
                <a:cs typeface="+mn-cs"/>
              </a:rPr>
              <a:t>Lots</a:t>
            </a:r>
            <a:r>
              <a:rPr kumimoji="0" lang="en-IN" sz="2000" b="0" i="0" u="none" strike="noStrike" kern="1200" cap="none" spc="0" normalizeH="0" noProof="0" dirty="0">
                <a:ln>
                  <a:noFill/>
                </a:ln>
                <a:solidFill>
                  <a:schemeClr val="tx1"/>
                </a:solidFill>
                <a:effectLst/>
                <a:uLnTx/>
                <a:uFillTx/>
                <a:latin typeface="Work Sans" pitchFamily="2" charset="0"/>
                <a:ea typeface="+mn-ea"/>
                <a:cs typeface="+mn-cs"/>
              </a:rPr>
              <a:t> of them already collected : what matters is ensuring data quality + analysis</a:t>
            </a:r>
            <a:endParaRPr kumimoji="0" lang="en-IN" sz="2000" b="0" i="0" u="none" strike="noStrike" kern="1200" cap="none" spc="0" normalizeH="0" baseline="0" noProof="0" dirty="0">
              <a:ln>
                <a:noFill/>
              </a:ln>
              <a:solidFill>
                <a:schemeClr val="tx1"/>
              </a:solidFill>
              <a:effectLst/>
              <a:uLnTx/>
              <a:uFillTx/>
              <a:latin typeface="Work Sans" pitchFamily="2" charset="0"/>
              <a:ea typeface="+mn-ea"/>
              <a:cs typeface="+mn-cs"/>
            </a:endParaRPr>
          </a:p>
        </p:txBody>
      </p:sp>
    </p:spTree>
    <p:extLst>
      <p:ext uri="{BB962C8B-B14F-4D97-AF65-F5344CB8AC3E}">
        <p14:creationId xmlns:p14="http://schemas.microsoft.com/office/powerpoint/2010/main" val="1778576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364067" y="71614"/>
            <a:ext cx="10515600" cy="1140242"/>
          </a:xfrm>
        </p:spPr>
        <p:txBody>
          <a:bodyPr/>
          <a:lstStyle/>
          <a:p>
            <a:r>
              <a:rPr lang="fr-FR" dirty="0"/>
              <a:t>WHO? Target clients</a:t>
            </a:r>
          </a:p>
        </p:txBody>
      </p:sp>
      <p:sp>
        <p:nvSpPr>
          <p:cNvPr id="12" name="Espace réservé du contenu 2">
            <a:extLst>
              <a:ext uri="{FF2B5EF4-FFF2-40B4-BE49-F238E27FC236}">
                <a16:creationId xmlns:a16="http://schemas.microsoft.com/office/drawing/2014/main" id="{5A7E7D0E-DE81-729C-785E-153E01B4FCC0}"/>
              </a:ext>
            </a:extLst>
          </p:cNvPr>
          <p:cNvSpPr>
            <a:spLocks noGrp="1"/>
          </p:cNvSpPr>
          <p:nvPr>
            <p:ph idx="1"/>
          </p:nvPr>
        </p:nvSpPr>
        <p:spPr>
          <a:xfrm>
            <a:off x="386644" y="1170870"/>
            <a:ext cx="9275149" cy="894997"/>
          </a:xfrm>
        </p:spPr>
        <p:txBody>
          <a:bodyPr>
            <a:noAutofit/>
          </a:bodyPr>
          <a:lstStyle/>
          <a:p>
            <a:pPr>
              <a:buNone/>
            </a:pPr>
            <a:r>
              <a:rPr lang="fr-FR" sz="2400" u="sng" dirty="0">
                <a:solidFill>
                  <a:schemeClr val="tx2"/>
                </a:solidFill>
              </a:rPr>
              <a:t>Objective</a:t>
            </a:r>
            <a:r>
              <a:rPr lang="fr-FR" sz="2400" dirty="0">
                <a:solidFill>
                  <a:schemeClr val="tx2"/>
                </a:solidFill>
              </a:rPr>
              <a:t>: </a:t>
            </a:r>
            <a:r>
              <a:rPr lang="fr-FR" sz="2400" dirty="0" err="1">
                <a:solidFill>
                  <a:schemeClr val="tx2"/>
                </a:solidFill>
              </a:rPr>
              <a:t>Reach</a:t>
            </a:r>
            <a:r>
              <a:rPr lang="fr-FR" sz="2400" dirty="0">
                <a:solidFill>
                  <a:schemeClr val="tx2"/>
                </a:solidFill>
              </a:rPr>
              <a:t> out to people </a:t>
            </a:r>
            <a:r>
              <a:rPr lang="fr-FR" sz="2400" dirty="0" err="1">
                <a:solidFill>
                  <a:schemeClr val="tx2"/>
                </a:solidFill>
              </a:rPr>
              <a:t>with</a:t>
            </a:r>
            <a:r>
              <a:rPr lang="fr-FR" sz="2400" dirty="0">
                <a:solidFill>
                  <a:schemeClr val="tx2"/>
                </a:solidFill>
              </a:rPr>
              <a:t> no </a:t>
            </a:r>
            <a:r>
              <a:rPr lang="fr-FR" sz="2400" dirty="0" err="1">
                <a:solidFill>
                  <a:schemeClr val="tx2"/>
                </a:solidFill>
              </a:rPr>
              <a:t>access</a:t>
            </a:r>
            <a:r>
              <a:rPr lang="fr-FR" sz="2400" dirty="0">
                <a:solidFill>
                  <a:schemeClr val="tx2"/>
                </a:solidFill>
              </a:rPr>
              <a:t> to </a:t>
            </a:r>
            <a:r>
              <a:rPr lang="fr-FR" sz="2400" dirty="0" err="1">
                <a:solidFill>
                  <a:schemeClr val="tx2"/>
                </a:solidFill>
              </a:rPr>
              <a:t>banks</a:t>
            </a:r>
            <a:r>
              <a:rPr lang="fr-FR" sz="2400" dirty="0">
                <a:solidFill>
                  <a:schemeClr val="tx2"/>
                </a:solidFill>
              </a:rPr>
              <a:t>, </a:t>
            </a:r>
            <a:r>
              <a:rPr lang="fr-FR" sz="2400" dirty="0" err="1">
                <a:solidFill>
                  <a:schemeClr val="tx2"/>
                </a:solidFill>
              </a:rPr>
              <a:t>with</a:t>
            </a:r>
            <a:r>
              <a:rPr lang="fr-FR" sz="2400" dirty="0">
                <a:solidFill>
                  <a:schemeClr val="tx2"/>
                </a:solidFill>
              </a:rPr>
              <a:t> no </a:t>
            </a:r>
            <a:r>
              <a:rPr lang="fr-FR" sz="2400" dirty="0" err="1">
                <a:solidFill>
                  <a:schemeClr val="tx2"/>
                </a:solidFill>
              </a:rPr>
              <a:t>collateral</a:t>
            </a:r>
            <a:r>
              <a:rPr lang="fr-FR" sz="2400" dirty="0">
                <a:solidFill>
                  <a:schemeClr val="tx2"/>
                </a:solidFill>
              </a:rPr>
              <a:t> and </a:t>
            </a:r>
            <a:r>
              <a:rPr lang="fr-FR" sz="2400" dirty="0" err="1">
                <a:solidFill>
                  <a:schemeClr val="tx2"/>
                </a:solidFill>
              </a:rPr>
              <a:t>with</a:t>
            </a:r>
            <a:r>
              <a:rPr lang="fr-FR" sz="2400" dirty="0">
                <a:solidFill>
                  <a:schemeClr val="tx2"/>
                </a:solidFill>
              </a:rPr>
              <a:t> </a:t>
            </a:r>
            <a:r>
              <a:rPr lang="fr-FR" sz="2400" dirty="0" err="1">
                <a:solidFill>
                  <a:schemeClr val="tx2"/>
                </a:solidFill>
              </a:rPr>
              <a:t>small</a:t>
            </a:r>
            <a:r>
              <a:rPr lang="fr-FR" sz="2400" dirty="0">
                <a:solidFill>
                  <a:schemeClr val="tx2"/>
                </a:solidFill>
              </a:rPr>
              <a:t> and </a:t>
            </a:r>
            <a:r>
              <a:rPr lang="fr-FR" sz="2400" dirty="0" err="1">
                <a:solidFill>
                  <a:schemeClr val="tx2"/>
                </a:solidFill>
              </a:rPr>
              <a:t>informal</a:t>
            </a:r>
            <a:r>
              <a:rPr lang="fr-FR" sz="2400" dirty="0">
                <a:solidFill>
                  <a:schemeClr val="tx2"/>
                </a:solidFill>
              </a:rPr>
              <a:t> businesses </a:t>
            </a:r>
          </a:p>
        </p:txBody>
      </p:sp>
      <p:sp>
        <p:nvSpPr>
          <p:cNvPr id="13" name="Espace réservé du contenu 2">
            <a:extLst>
              <a:ext uri="{FF2B5EF4-FFF2-40B4-BE49-F238E27FC236}">
                <a16:creationId xmlns:a16="http://schemas.microsoft.com/office/drawing/2014/main" id="{5A7E7D0E-DE81-729C-785E-153E01B4FCC0}"/>
              </a:ext>
            </a:extLst>
          </p:cNvPr>
          <p:cNvSpPr txBox="1">
            <a:spLocks/>
          </p:cNvSpPr>
          <p:nvPr/>
        </p:nvSpPr>
        <p:spPr>
          <a:xfrm>
            <a:off x="1162382" y="2102476"/>
            <a:ext cx="7274608" cy="5732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Indicator</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 of clients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with</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no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collateral</a:t>
            </a:r>
            <a:endPar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endParaRPr>
          </a:p>
        </p:txBody>
      </p:sp>
      <p:sp>
        <p:nvSpPr>
          <p:cNvPr id="9" name="Espace réservé du contenu 2">
            <a:extLst>
              <a:ext uri="{FF2B5EF4-FFF2-40B4-BE49-F238E27FC236}">
                <a16:creationId xmlns:a16="http://schemas.microsoft.com/office/drawing/2014/main" id="{5A7E7D0E-DE81-729C-785E-153E01B4FCC0}"/>
              </a:ext>
            </a:extLst>
          </p:cNvPr>
          <p:cNvSpPr txBox="1">
            <a:spLocks/>
          </p:cNvSpPr>
          <p:nvPr/>
        </p:nvSpPr>
        <p:spPr>
          <a:xfrm>
            <a:off x="1151363" y="3248230"/>
            <a:ext cx="10010423" cy="5732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Indicator</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 of clients in micro and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small</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businesses</a:t>
            </a:r>
          </a:p>
        </p:txBody>
      </p:sp>
      <p:sp>
        <p:nvSpPr>
          <p:cNvPr id="10" name="Espace réservé du contenu 2">
            <a:extLst>
              <a:ext uri="{FF2B5EF4-FFF2-40B4-BE49-F238E27FC236}">
                <a16:creationId xmlns:a16="http://schemas.microsoft.com/office/drawing/2014/main" id="{5A7E7D0E-DE81-729C-785E-153E01B4FCC0}"/>
              </a:ext>
            </a:extLst>
          </p:cNvPr>
          <p:cNvSpPr txBox="1">
            <a:spLocks/>
          </p:cNvSpPr>
          <p:nvPr/>
        </p:nvSpPr>
        <p:spPr>
          <a:xfrm>
            <a:off x="1151364" y="3799073"/>
            <a:ext cx="10010423" cy="5732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a:ln>
                  <a:noFill/>
                </a:ln>
                <a:solidFill>
                  <a:schemeClr val="accent1"/>
                </a:solidFill>
                <a:effectLst/>
                <a:uLnTx/>
                <a:uFillTx/>
                <a:latin typeface="Work Sans" pitchFamily="2" charset="0"/>
                <a:ea typeface="+mn-ea"/>
                <a:cs typeface="+mn-cs"/>
              </a:rPr>
              <a:t>Indicator</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 of clients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with</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no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previous</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access</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to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bank</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endParaRPr kumimoji="0" lang="fr-FR" sz="2400" b="0" i="0" u="none" strike="noStrike" kern="1200" cap="none" spc="0" normalizeH="0" baseline="0" noProof="0" dirty="0">
              <a:ln>
                <a:noFill/>
              </a:ln>
              <a:effectLst/>
              <a:uLnTx/>
              <a:uFillTx/>
              <a:latin typeface="Work Sans" pitchFamily="2" charset="0"/>
              <a:ea typeface="+mn-ea"/>
              <a:cs typeface="+mn-cs"/>
            </a:endParaRPr>
          </a:p>
        </p:txBody>
      </p:sp>
      <p:sp>
        <p:nvSpPr>
          <p:cNvPr id="11" name="Espace réservé du contenu 2">
            <a:extLst>
              <a:ext uri="{FF2B5EF4-FFF2-40B4-BE49-F238E27FC236}">
                <a16:creationId xmlns:a16="http://schemas.microsoft.com/office/drawing/2014/main" id="{5A7E7D0E-DE81-729C-785E-153E01B4FCC0}"/>
              </a:ext>
            </a:extLst>
          </p:cNvPr>
          <p:cNvSpPr txBox="1">
            <a:spLocks/>
          </p:cNvSpPr>
          <p:nvPr/>
        </p:nvSpPr>
        <p:spPr>
          <a:xfrm>
            <a:off x="1149528" y="2673517"/>
            <a:ext cx="7749375" cy="5732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Indicator</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 of clients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with</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informal</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businesses</a:t>
            </a:r>
          </a:p>
        </p:txBody>
      </p:sp>
      <p:sp>
        <p:nvSpPr>
          <p:cNvPr id="14" name="Espace réservé du contenu 2">
            <a:extLst>
              <a:ext uri="{FF2B5EF4-FFF2-40B4-BE49-F238E27FC236}">
                <a16:creationId xmlns:a16="http://schemas.microsoft.com/office/drawing/2014/main" id="{5A7E7D0E-DE81-729C-785E-153E01B4FCC0}"/>
              </a:ext>
            </a:extLst>
          </p:cNvPr>
          <p:cNvSpPr txBox="1">
            <a:spLocks/>
          </p:cNvSpPr>
          <p:nvPr/>
        </p:nvSpPr>
        <p:spPr>
          <a:xfrm>
            <a:off x="463762" y="4508981"/>
            <a:ext cx="10010423" cy="567619"/>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a:ln>
                  <a:noFill/>
                </a:ln>
                <a:solidFill>
                  <a:schemeClr val="tx2"/>
                </a:solidFill>
                <a:effectLst/>
                <a:uLnTx/>
                <a:uFillTx/>
                <a:latin typeface="Work Sans" pitchFamily="2" charset="0"/>
                <a:ea typeface="+mn-ea"/>
                <a:cs typeface="+mn-cs"/>
              </a:rPr>
              <a:t>Objective</a:t>
            </a:r>
            <a:r>
              <a:rPr kumimoji="0" lang="fr-FR" sz="2400" b="0" i="0" u="none" strike="noStrike" kern="1200" cap="none" spc="0" normalizeH="0" baseline="0" noProof="0">
                <a:ln>
                  <a:noFill/>
                </a:ln>
                <a:solidFill>
                  <a:schemeClr val="tx2"/>
                </a:solidFill>
                <a:effectLst/>
                <a:uLnTx/>
                <a:uFillTx/>
                <a:latin typeface="Work Sans" pitchFamily="2" charset="0"/>
                <a:ea typeface="+mn-ea"/>
                <a:cs typeface="+mn-cs"/>
              </a:rPr>
              <a:t>: Reach out to people with low income</a:t>
            </a:r>
            <a:endPar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endParaRPr>
          </a:p>
        </p:txBody>
      </p:sp>
      <p:sp>
        <p:nvSpPr>
          <p:cNvPr id="15" name="Espace réservé du contenu 2">
            <a:extLst>
              <a:ext uri="{FF2B5EF4-FFF2-40B4-BE49-F238E27FC236}">
                <a16:creationId xmlns:a16="http://schemas.microsoft.com/office/drawing/2014/main" id="{5A7E7D0E-DE81-729C-785E-153E01B4FCC0}"/>
              </a:ext>
            </a:extLst>
          </p:cNvPr>
          <p:cNvSpPr txBox="1">
            <a:spLocks/>
          </p:cNvSpPr>
          <p:nvPr/>
        </p:nvSpPr>
        <p:spPr>
          <a:xfrm>
            <a:off x="1206449" y="5046833"/>
            <a:ext cx="10010423" cy="5732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Indicator</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Average</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loan</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size / GNI per capita</a:t>
            </a:r>
          </a:p>
        </p:txBody>
      </p:sp>
      <p:sp>
        <p:nvSpPr>
          <p:cNvPr id="16" name="Espace réservé du contenu 2">
            <a:extLst>
              <a:ext uri="{FF2B5EF4-FFF2-40B4-BE49-F238E27FC236}">
                <a16:creationId xmlns:a16="http://schemas.microsoft.com/office/drawing/2014/main" id="{5A7E7D0E-DE81-729C-785E-153E01B4FCC0}"/>
              </a:ext>
            </a:extLst>
          </p:cNvPr>
          <p:cNvSpPr txBox="1">
            <a:spLocks/>
          </p:cNvSpPr>
          <p:nvPr/>
        </p:nvSpPr>
        <p:spPr>
          <a:xfrm>
            <a:off x="1217464" y="5597676"/>
            <a:ext cx="10405331" cy="5732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Indicator</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 clients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with</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income</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per capita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below</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noProof="0" dirty="0">
                <a:ln>
                  <a:noFill/>
                </a:ln>
                <a:solidFill>
                  <a:schemeClr val="accent1"/>
                </a:solidFill>
                <a:effectLst/>
                <a:uLnTx/>
                <a:uFillTx/>
                <a:latin typeface="Work Sans" pitchFamily="2" charset="0"/>
                <a:ea typeface="+mn-ea"/>
                <a:cs typeface="+mn-cs"/>
              </a:rPr>
              <a:t> 500 </a:t>
            </a:r>
            <a:r>
              <a:rPr kumimoji="0" lang="fr-FR" sz="2400" b="0" i="0" u="none" strike="noStrike" kern="1200" cap="none" spc="0" normalizeH="0" noProof="0" dirty="0">
                <a:ln>
                  <a:noFill/>
                </a:ln>
                <a:effectLst/>
                <a:uLnTx/>
                <a:uFillTx/>
                <a:latin typeface="Work Sans" pitchFamily="2" charset="0"/>
                <a:ea typeface="+mn-ea"/>
                <a:cs typeface="+mn-cs"/>
              </a:rPr>
              <a:t>[QUALITY ISSUE]</a:t>
            </a:r>
            <a:endParaRPr kumimoji="0" lang="fr-FR" sz="2400" b="0" i="0" u="none" strike="noStrike" kern="1200" cap="none" spc="0" normalizeH="0" baseline="0" noProof="0" dirty="0">
              <a:ln>
                <a:noFill/>
              </a:ln>
              <a:effectLst/>
              <a:uLnTx/>
              <a:uFillTx/>
              <a:latin typeface="Work Sans" pitchFamily="2" charset="0"/>
              <a:ea typeface="+mn-ea"/>
              <a:cs typeface="+mn-cs"/>
            </a:endParaRPr>
          </a:p>
        </p:txBody>
      </p:sp>
      <p:sp>
        <p:nvSpPr>
          <p:cNvPr id="17" name="Espace réservé du contenu 2">
            <a:extLst>
              <a:ext uri="{FF2B5EF4-FFF2-40B4-BE49-F238E27FC236}">
                <a16:creationId xmlns:a16="http://schemas.microsoft.com/office/drawing/2014/main" id="{5A7E7D0E-DE81-729C-785E-153E01B4FCC0}"/>
              </a:ext>
            </a:extLst>
          </p:cNvPr>
          <p:cNvSpPr txBox="1">
            <a:spLocks/>
          </p:cNvSpPr>
          <p:nvPr/>
        </p:nvSpPr>
        <p:spPr>
          <a:xfrm>
            <a:off x="9562641" y="165255"/>
            <a:ext cx="2456761" cy="1035584"/>
          </a:xfrm>
          <a:prstGeom prst="rect">
            <a:avLst/>
          </a:prstGeom>
          <a:ln>
            <a:solidFill>
              <a:schemeClr val="tx2"/>
            </a:solidFill>
          </a:ln>
        </p:spPr>
        <p:txBody>
          <a:bodyPr vert="horz" lIns="91440" tIns="45720" rIns="91440" bIns="45720" rtlCol="0">
            <a:normAutofit fontScale="92500" lnSpcReduction="10000"/>
          </a:bodyPr>
          <a:lstStyle/>
          <a:p>
            <a:pPr marL="228600" indent="-228600">
              <a:spcAft>
                <a:spcPts val="600"/>
              </a:spcAft>
              <a:buClr>
                <a:schemeClr val="tx2"/>
              </a:buClr>
              <a:buFont typeface="Wingdings" pitchFamily="2" charset="2"/>
              <a:buChar char="ü"/>
            </a:pPr>
            <a:r>
              <a:rPr lang="fr-FR" sz="1600" i="1" dirty="0" err="1">
                <a:latin typeface="Work Sans" pitchFamily="2" charset="0"/>
              </a:rPr>
              <a:t>Understanding</a:t>
            </a:r>
            <a:r>
              <a:rPr lang="fr-FR" sz="1600" i="1" dirty="0">
                <a:latin typeface="Work Sans" pitchFamily="2" charset="0"/>
              </a:rPr>
              <a:t> client </a:t>
            </a:r>
            <a:r>
              <a:rPr lang="fr-FR" sz="1600" i="1" dirty="0" err="1">
                <a:latin typeface="Work Sans" pitchFamily="2" charset="0"/>
              </a:rPr>
              <a:t>outreach</a:t>
            </a:r>
            <a:endParaRPr lang="fr-FR" sz="1600" i="1" dirty="0">
              <a:latin typeface="Work Sans" pitchFamily="2" charset="0"/>
            </a:endParaRPr>
          </a:p>
          <a:p>
            <a:pPr marL="228600" indent="-228600">
              <a:spcAft>
                <a:spcPts val="600"/>
              </a:spcAft>
              <a:buClr>
                <a:schemeClr val="tx2"/>
              </a:buClr>
              <a:buFont typeface="Wingdings" pitchFamily="2" charset="2"/>
              <a:buChar char="ü"/>
            </a:pPr>
            <a:r>
              <a:rPr lang="fr-FR" sz="1600" i="1" dirty="0" err="1">
                <a:latin typeface="Work Sans" pitchFamily="2" charset="0"/>
              </a:rPr>
              <a:t>Conduct</a:t>
            </a:r>
            <a:r>
              <a:rPr lang="fr-FR" sz="1600" i="1" dirty="0">
                <a:latin typeface="Work Sans" pitchFamily="2" charset="0"/>
              </a:rPr>
              <a:t> </a:t>
            </a:r>
            <a:r>
              <a:rPr lang="fr-FR" sz="1600" i="1" dirty="0" err="1">
                <a:latin typeface="Work Sans" pitchFamily="2" charset="0"/>
              </a:rPr>
              <a:t>segmented</a:t>
            </a:r>
            <a:r>
              <a:rPr lang="fr-FR" sz="1600" i="1" dirty="0">
                <a:latin typeface="Work Sans" pitchFamily="2" charset="0"/>
              </a:rPr>
              <a:t> </a:t>
            </a:r>
            <a:r>
              <a:rPr lang="fr-FR" sz="1600" i="1" dirty="0" err="1">
                <a:latin typeface="Work Sans" pitchFamily="2" charset="0"/>
              </a:rPr>
              <a:t>analysis</a:t>
            </a:r>
            <a:endParaRPr lang="fr-FR" sz="1600" i="1" dirty="0">
              <a:latin typeface="Work Sans" pitchFamily="2" charset="0"/>
            </a:endParaRPr>
          </a:p>
        </p:txBody>
      </p:sp>
    </p:spTree>
    <p:extLst>
      <p:ext uri="{BB962C8B-B14F-4D97-AF65-F5344CB8AC3E}">
        <p14:creationId xmlns:p14="http://schemas.microsoft.com/office/powerpoint/2010/main" val="177857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ABDC19BB-514B-4EAC-A7C5-3E262EFC570B}"/>
              </a:ext>
            </a:extLst>
          </p:cNvPr>
          <p:cNvSpPr>
            <a:spLocks noGrp="1"/>
          </p:cNvSpPr>
          <p:nvPr>
            <p:ph idx="1"/>
          </p:nvPr>
        </p:nvSpPr>
        <p:spPr>
          <a:xfrm>
            <a:off x="838200" y="2711670"/>
            <a:ext cx="5359400" cy="3390306"/>
          </a:xfrm>
        </p:spPr>
        <p:txBody>
          <a:bodyPr>
            <a:noAutofit/>
          </a:bodyPr>
          <a:lstStyle/>
          <a:p>
            <a:pPr>
              <a:lnSpc>
                <a:spcPct val="110000"/>
              </a:lnSpc>
              <a:buClr>
                <a:schemeClr val="tx1"/>
              </a:buClr>
            </a:pPr>
            <a:r>
              <a:rPr lang="en-US" sz="1800" dirty="0">
                <a:solidFill>
                  <a:schemeClr val="tx1"/>
                </a:solidFill>
                <a:latin typeface="+mn-lt"/>
              </a:rPr>
              <a:t>Cerise is a non-profit service provider based in France, associated with SPTF, a standard-setting body</a:t>
            </a:r>
          </a:p>
          <a:p>
            <a:pPr>
              <a:lnSpc>
                <a:spcPct val="110000"/>
              </a:lnSpc>
              <a:buClr>
                <a:schemeClr val="tx1"/>
              </a:buClr>
            </a:pPr>
            <a:r>
              <a:rPr lang="en" sz="1800" dirty="0">
                <a:solidFill>
                  <a:schemeClr val="tx1"/>
                </a:solidFill>
                <a:latin typeface="+mn-lt"/>
                <a:ea typeface="Calibri Light" charset="0"/>
              </a:rPr>
              <a:t>Actively promoting social performance in the financial inclusion and social business since 2001 </a:t>
            </a:r>
          </a:p>
          <a:p>
            <a:pPr>
              <a:lnSpc>
                <a:spcPct val="110000"/>
              </a:lnSpc>
              <a:buClr>
                <a:schemeClr val="tx1"/>
              </a:buClr>
            </a:pPr>
            <a:r>
              <a:rPr lang="en" sz="1800" dirty="0">
                <a:solidFill>
                  <a:schemeClr val="tx1"/>
                </a:solidFill>
                <a:latin typeface="+mn-lt"/>
                <a:ea typeface="Calibri Light" charset="0"/>
              </a:rPr>
              <a:t>In 2004, created </a:t>
            </a:r>
            <a:r>
              <a:rPr lang="en" sz="1800" b="1" dirty="0">
                <a:solidFill>
                  <a:schemeClr val="tx1"/>
                </a:solidFill>
                <a:latin typeface="+mn-lt"/>
                <a:ea typeface="Calibri Light" charset="0"/>
              </a:rPr>
              <a:t>Social Performance Indicators </a:t>
            </a:r>
            <a:r>
              <a:rPr lang="en" sz="1800" dirty="0">
                <a:solidFill>
                  <a:schemeClr val="tx1"/>
                </a:solidFill>
                <a:latin typeface="+mn-lt"/>
                <a:ea typeface="Calibri Light" charset="0"/>
              </a:rPr>
              <a:t>tool (SPI) </a:t>
            </a:r>
            <a:endParaRPr lang="en-US" sz="1800" dirty="0">
              <a:solidFill>
                <a:schemeClr val="tx1"/>
              </a:solidFill>
              <a:latin typeface="+mn-lt"/>
              <a:ea typeface="Calibri Light" charset="0"/>
            </a:endParaRPr>
          </a:p>
          <a:p>
            <a:pPr>
              <a:lnSpc>
                <a:spcPct val="110000"/>
              </a:lnSpc>
              <a:buClr>
                <a:schemeClr val="tx1"/>
              </a:buClr>
            </a:pPr>
            <a:r>
              <a:rPr lang="fr-FR" sz="1800" dirty="0" err="1">
                <a:solidFill>
                  <a:schemeClr val="tx1"/>
                </a:solidFill>
                <a:latin typeface="+mn-lt"/>
              </a:rPr>
              <a:t>Also</a:t>
            </a:r>
            <a:r>
              <a:rPr lang="fr-FR" sz="1800" dirty="0">
                <a:solidFill>
                  <a:schemeClr val="tx1"/>
                </a:solidFill>
                <a:latin typeface="+mn-lt"/>
              </a:rPr>
              <a:t> </a:t>
            </a:r>
            <a:r>
              <a:rPr lang="fr-FR" sz="1800" dirty="0" err="1">
                <a:solidFill>
                  <a:schemeClr val="tx1"/>
                </a:solidFill>
                <a:latin typeface="+mn-lt"/>
              </a:rPr>
              <a:t>working</a:t>
            </a:r>
            <a:r>
              <a:rPr lang="fr-FR" sz="1800" dirty="0">
                <a:solidFill>
                  <a:schemeClr val="tx1"/>
                </a:solidFill>
                <a:latin typeface="+mn-lt"/>
              </a:rPr>
              <a:t> on </a:t>
            </a:r>
            <a:r>
              <a:rPr lang="fr-FR" sz="1800" b="1" dirty="0" err="1">
                <a:solidFill>
                  <a:schemeClr val="tx1"/>
                </a:solidFill>
                <a:latin typeface="+mn-lt"/>
              </a:rPr>
              <a:t>outcome</a:t>
            </a:r>
            <a:r>
              <a:rPr lang="fr-FR" sz="1800" dirty="0">
                <a:solidFill>
                  <a:schemeClr val="tx1"/>
                </a:solidFill>
                <a:latin typeface="+mn-lt"/>
              </a:rPr>
              <a:t> management</a:t>
            </a:r>
            <a:endParaRPr lang="en-US" sz="1800" dirty="0">
              <a:solidFill>
                <a:schemeClr val="tx1"/>
              </a:solidFill>
              <a:latin typeface="+mn-lt"/>
            </a:endParaRPr>
          </a:p>
          <a:p>
            <a:pPr>
              <a:lnSpc>
                <a:spcPct val="110000"/>
              </a:lnSpc>
              <a:buClr>
                <a:schemeClr val="tx1"/>
              </a:buClr>
            </a:pPr>
            <a:endParaRPr lang="fr-FR" sz="1800" dirty="0">
              <a:solidFill>
                <a:schemeClr val="tx1"/>
              </a:solidFill>
              <a:latin typeface="+mn-lt"/>
            </a:endParaRPr>
          </a:p>
        </p:txBody>
      </p:sp>
      <p:sp>
        <p:nvSpPr>
          <p:cNvPr id="5" name="Title 1">
            <a:extLst>
              <a:ext uri="{FF2B5EF4-FFF2-40B4-BE49-F238E27FC236}">
                <a16:creationId xmlns:a16="http://schemas.microsoft.com/office/drawing/2014/main" id="{97AA67B4-5D4B-43B5-8BC1-71C87E2656F1}"/>
              </a:ext>
            </a:extLst>
          </p:cNvPr>
          <p:cNvSpPr>
            <a:spLocks noGrp="1"/>
          </p:cNvSpPr>
          <p:nvPr>
            <p:ph type="title"/>
          </p:nvPr>
        </p:nvSpPr>
        <p:spPr>
          <a:xfrm>
            <a:off x="241325" y="228491"/>
            <a:ext cx="10355729" cy="904059"/>
          </a:xfrm>
        </p:spPr>
        <p:txBody>
          <a:bodyPr/>
          <a:lstStyle/>
          <a:p>
            <a:r>
              <a:rPr lang="en-IN" b="0" dirty="0">
                <a:solidFill>
                  <a:schemeClr val="tx1"/>
                </a:solidFill>
                <a:cs typeface="Arial" panose="020B0604020202020204" pitchFamily="34" charset="0"/>
              </a:rPr>
              <a:t>Who we are</a:t>
            </a:r>
          </a:p>
        </p:txBody>
      </p:sp>
      <p:sp>
        <p:nvSpPr>
          <p:cNvPr id="3" name="Rectangle 2">
            <a:extLst>
              <a:ext uri="{FF2B5EF4-FFF2-40B4-BE49-F238E27FC236}">
                <a16:creationId xmlns:a16="http://schemas.microsoft.com/office/drawing/2014/main" id="{3B11E2F1-FBAB-42C1-82AC-8D72DC9DED40}"/>
              </a:ext>
            </a:extLst>
          </p:cNvPr>
          <p:cNvSpPr/>
          <p:nvPr/>
        </p:nvSpPr>
        <p:spPr>
          <a:xfrm>
            <a:off x="6822242" y="2718321"/>
            <a:ext cx="4607859" cy="646331"/>
          </a:xfrm>
          <a:prstGeom prst="rect">
            <a:avLst/>
          </a:prstGeom>
        </p:spPr>
        <p:txBody>
          <a:bodyPr wrap="square">
            <a:spAutoFit/>
          </a:bodyPr>
          <a:lstStyle/>
          <a:p>
            <a:pPr marL="285750" indent="-285750">
              <a:spcBef>
                <a:spcPts val="1000"/>
              </a:spcBef>
              <a:buFont typeface="Arial" panose="020B0604020202020204" pitchFamily="34" charset="0"/>
              <a:buChar char="•"/>
            </a:pPr>
            <a:r>
              <a:rPr lang="en-US" dirty="0">
                <a:highlight>
                  <a:srgbClr val="FFFF00"/>
                </a:highlight>
              </a:rPr>
              <a:t>Other organization conducting the training</a:t>
            </a:r>
          </a:p>
        </p:txBody>
      </p:sp>
      <p:cxnSp>
        <p:nvCxnSpPr>
          <p:cNvPr id="9" name="Straight Connector 8">
            <a:extLst>
              <a:ext uri="{FF2B5EF4-FFF2-40B4-BE49-F238E27FC236}">
                <a16:creationId xmlns:a16="http://schemas.microsoft.com/office/drawing/2014/main" id="{C0A703B4-B1A8-415F-B976-A1C3742F85A7}"/>
              </a:ext>
            </a:extLst>
          </p:cNvPr>
          <p:cNvCxnSpPr/>
          <p:nvPr/>
        </p:nvCxnSpPr>
        <p:spPr>
          <a:xfrm>
            <a:off x="6499927" y="1619623"/>
            <a:ext cx="0" cy="441063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19D9C27D-122E-427F-A2E1-1FFE304C18EF}"/>
              </a:ext>
            </a:extLst>
          </p:cNvPr>
          <p:cNvSpPr>
            <a:spLocks noGrp="1"/>
          </p:cNvSpPr>
          <p:nvPr>
            <p:ph type="sldNum" sz="quarter" idx="11"/>
          </p:nvPr>
        </p:nvSpPr>
        <p:spPr/>
        <p:txBody>
          <a:bodyPr/>
          <a:lstStyle/>
          <a:p>
            <a:fld id="{19B51A1E-902D-48AF-9020-955120F399B6}" type="slidenum">
              <a:rPr lang="en-US" noProof="0" smtClean="0"/>
              <a:pPr/>
              <a:t>3</a:t>
            </a:fld>
            <a:endParaRPr lang="en-US" noProof="0" dirty="0"/>
          </a:p>
        </p:txBody>
      </p:sp>
      <p:pic>
        <p:nvPicPr>
          <p:cNvPr id="10" name="Image 9">
            <a:extLst>
              <a:ext uri="{FF2B5EF4-FFF2-40B4-BE49-F238E27FC236}">
                <a16:creationId xmlns:a16="http://schemas.microsoft.com/office/drawing/2014/main" id="{DD248807-7BDF-D378-4F61-5A6EC58DE02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531882" y="1655307"/>
            <a:ext cx="3253519" cy="677989"/>
          </a:xfrm>
          <a:prstGeom prst="rect">
            <a:avLst/>
          </a:prstGeom>
        </p:spPr>
      </p:pic>
    </p:spTree>
    <p:extLst>
      <p:ext uri="{BB962C8B-B14F-4D97-AF65-F5344CB8AC3E}">
        <p14:creationId xmlns:p14="http://schemas.microsoft.com/office/powerpoint/2010/main" val="3521448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364067" y="71614"/>
            <a:ext cx="10515600" cy="1140242"/>
          </a:xfrm>
        </p:spPr>
        <p:txBody>
          <a:bodyPr/>
          <a:lstStyle/>
          <a:p>
            <a:r>
              <a:rPr lang="fr-FR" dirty="0"/>
              <a:t>WHO? Target clients</a:t>
            </a:r>
          </a:p>
        </p:txBody>
      </p:sp>
      <p:sp>
        <p:nvSpPr>
          <p:cNvPr id="18" name="Espace réservé du contenu 2">
            <a:extLst>
              <a:ext uri="{FF2B5EF4-FFF2-40B4-BE49-F238E27FC236}">
                <a16:creationId xmlns:a16="http://schemas.microsoft.com/office/drawing/2014/main" id="{5A7E7D0E-DE81-729C-785E-153E01B4FCC0}"/>
              </a:ext>
            </a:extLst>
          </p:cNvPr>
          <p:cNvSpPr>
            <a:spLocks noGrp="1"/>
          </p:cNvSpPr>
          <p:nvPr>
            <p:ph idx="1"/>
          </p:nvPr>
        </p:nvSpPr>
        <p:spPr>
          <a:xfrm>
            <a:off x="386644" y="1611550"/>
            <a:ext cx="10493023" cy="567619"/>
          </a:xfrm>
        </p:spPr>
        <p:txBody>
          <a:bodyPr>
            <a:noAutofit/>
          </a:bodyPr>
          <a:lstStyle/>
          <a:p>
            <a:pPr>
              <a:buNone/>
            </a:pPr>
            <a:r>
              <a:rPr lang="fr-FR" sz="2400" u="sng" dirty="0">
                <a:solidFill>
                  <a:schemeClr val="tx2"/>
                </a:solidFill>
              </a:rPr>
              <a:t>Objective</a:t>
            </a:r>
            <a:r>
              <a:rPr lang="fr-FR" sz="2400" dirty="0">
                <a:solidFill>
                  <a:schemeClr val="tx2"/>
                </a:solidFill>
              </a:rPr>
              <a:t>: </a:t>
            </a:r>
            <a:r>
              <a:rPr lang="fr-FR" sz="2400" dirty="0" err="1">
                <a:solidFill>
                  <a:schemeClr val="tx2"/>
                </a:solidFill>
              </a:rPr>
              <a:t>Maintain</a:t>
            </a:r>
            <a:r>
              <a:rPr lang="fr-FR" sz="2400" dirty="0">
                <a:solidFill>
                  <a:schemeClr val="tx2"/>
                </a:solidFill>
              </a:rPr>
              <a:t> the </a:t>
            </a:r>
            <a:r>
              <a:rPr lang="fr-FR" sz="2400" dirty="0" err="1">
                <a:solidFill>
                  <a:schemeClr val="tx2"/>
                </a:solidFill>
              </a:rPr>
              <a:t>share</a:t>
            </a:r>
            <a:r>
              <a:rPr lang="fr-FR" sz="2400" dirty="0">
                <a:solidFill>
                  <a:schemeClr val="tx2"/>
                </a:solidFill>
              </a:rPr>
              <a:t> of rural clients </a:t>
            </a:r>
            <a:r>
              <a:rPr lang="fr-FR" sz="2400" dirty="0" err="1">
                <a:solidFill>
                  <a:schemeClr val="tx2"/>
                </a:solidFill>
              </a:rPr>
              <a:t>between</a:t>
            </a:r>
            <a:r>
              <a:rPr lang="fr-FR" sz="2400" dirty="0">
                <a:solidFill>
                  <a:schemeClr val="tx2"/>
                </a:solidFill>
              </a:rPr>
              <a:t> 60% and 70%</a:t>
            </a:r>
          </a:p>
        </p:txBody>
      </p:sp>
      <p:sp>
        <p:nvSpPr>
          <p:cNvPr id="19" name="Espace réservé du contenu 2">
            <a:extLst>
              <a:ext uri="{FF2B5EF4-FFF2-40B4-BE49-F238E27FC236}">
                <a16:creationId xmlns:a16="http://schemas.microsoft.com/office/drawing/2014/main" id="{5A7E7D0E-DE81-729C-785E-153E01B4FCC0}"/>
              </a:ext>
            </a:extLst>
          </p:cNvPr>
          <p:cNvSpPr txBox="1">
            <a:spLocks/>
          </p:cNvSpPr>
          <p:nvPr/>
        </p:nvSpPr>
        <p:spPr>
          <a:xfrm>
            <a:off x="1206448" y="2204486"/>
            <a:ext cx="10010423" cy="5732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Indicators</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 rural /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urban</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clients and portfolio</a:t>
            </a:r>
            <a:endParaRPr kumimoji="0" lang="fr-FR" sz="2400" b="0" i="0" u="none" strike="noStrike" kern="1200" cap="none" spc="0" normalizeH="0" baseline="0" noProof="0" dirty="0">
              <a:ln>
                <a:noFill/>
              </a:ln>
              <a:effectLst/>
              <a:uLnTx/>
              <a:uFillTx/>
              <a:latin typeface="Work Sans" pitchFamily="2" charset="0"/>
              <a:ea typeface="+mn-ea"/>
              <a:cs typeface="+mn-cs"/>
            </a:endParaRPr>
          </a:p>
        </p:txBody>
      </p:sp>
      <p:sp>
        <p:nvSpPr>
          <p:cNvPr id="20" name="Espace réservé du contenu 2">
            <a:extLst>
              <a:ext uri="{FF2B5EF4-FFF2-40B4-BE49-F238E27FC236}">
                <a16:creationId xmlns:a16="http://schemas.microsoft.com/office/drawing/2014/main" id="{5A7E7D0E-DE81-729C-785E-153E01B4FCC0}"/>
              </a:ext>
            </a:extLst>
          </p:cNvPr>
          <p:cNvSpPr txBox="1">
            <a:spLocks/>
          </p:cNvSpPr>
          <p:nvPr/>
        </p:nvSpPr>
        <p:spPr>
          <a:xfrm>
            <a:off x="353593" y="3164932"/>
            <a:ext cx="11557000" cy="567619"/>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a:ln>
                  <a:noFill/>
                </a:ln>
                <a:solidFill>
                  <a:schemeClr val="tx2"/>
                </a:solidFill>
                <a:effectLst/>
                <a:uLnTx/>
                <a:uFillTx/>
                <a:latin typeface="Work Sans" pitchFamily="2" charset="0"/>
                <a:ea typeface="+mn-ea"/>
                <a:cs typeface="+mn-cs"/>
              </a:rPr>
              <a:t>Objective</a:t>
            </a:r>
            <a:r>
              <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tx2"/>
                </a:solidFill>
                <a:effectLst/>
                <a:uLnTx/>
                <a:uFillTx/>
                <a:latin typeface="Work Sans" pitchFamily="2" charset="0"/>
                <a:ea typeface="+mn-ea"/>
                <a:cs typeface="+mn-cs"/>
              </a:rPr>
              <a:t>Increase</a:t>
            </a:r>
            <a:r>
              <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rPr>
              <a:t> the </a:t>
            </a:r>
            <a:r>
              <a:rPr kumimoji="0" lang="fr-FR" sz="2400" b="0" i="0" u="none" strike="noStrike" kern="1200" cap="none" spc="0" normalizeH="0" baseline="0" noProof="0" dirty="0" err="1">
                <a:ln>
                  <a:noFill/>
                </a:ln>
                <a:solidFill>
                  <a:schemeClr val="tx2"/>
                </a:solidFill>
                <a:effectLst/>
                <a:uLnTx/>
                <a:uFillTx/>
                <a:latin typeface="Work Sans" pitchFamily="2" charset="0"/>
                <a:ea typeface="+mn-ea"/>
                <a:cs typeface="+mn-cs"/>
              </a:rPr>
              <a:t>share</a:t>
            </a:r>
            <a:r>
              <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rPr>
              <a:t> of </a:t>
            </a:r>
            <a:r>
              <a:rPr kumimoji="0" lang="fr-FR" sz="2400" b="0" i="0" u="none" strike="noStrike" kern="1200" cap="none" spc="0" normalizeH="0" baseline="0" noProof="0" dirty="0" err="1">
                <a:ln>
                  <a:noFill/>
                </a:ln>
                <a:solidFill>
                  <a:schemeClr val="tx2"/>
                </a:solidFill>
                <a:effectLst/>
                <a:uLnTx/>
                <a:uFillTx/>
                <a:latin typeface="Work Sans" pitchFamily="2" charset="0"/>
                <a:ea typeface="+mn-ea"/>
                <a:cs typeface="+mn-cs"/>
              </a:rPr>
              <a:t>female</a:t>
            </a:r>
            <a:r>
              <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rPr>
              <a:t> clients in business by 2% </a:t>
            </a:r>
            <a:r>
              <a:rPr kumimoji="0" lang="fr-FR" sz="2400" b="0" i="0" u="none" strike="noStrike" kern="1200" cap="none" spc="0" normalizeH="0" baseline="0" noProof="0" dirty="0" err="1">
                <a:ln>
                  <a:noFill/>
                </a:ln>
                <a:solidFill>
                  <a:schemeClr val="tx2"/>
                </a:solidFill>
                <a:effectLst/>
                <a:uLnTx/>
                <a:uFillTx/>
                <a:latin typeface="Work Sans" pitchFamily="2" charset="0"/>
                <a:ea typeface="+mn-ea"/>
                <a:cs typeface="+mn-cs"/>
              </a:rPr>
              <a:t>compared</a:t>
            </a:r>
            <a:r>
              <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rPr>
              <a:t> to 2021</a:t>
            </a:r>
          </a:p>
        </p:txBody>
      </p:sp>
      <p:sp>
        <p:nvSpPr>
          <p:cNvPr id="21" name="Espace réservé du contenu 2">
            <a:extLst>
              <a:ext uri="{FF2B5EF4-FFF2-40B4-BE49-F238E27FC236}">
                <a16:creationId xmlns:a16="http://schemas.microsoft.com/office/drawing/2014/main" id="{5A7E7D0E-DE81-729C-785E-153E01B4FCC0}"/>
              </a:ext>
            </a:extLst>
          </p:cNvPr>
          <p:cNvSpPr txBox="1">
            <a:spLocks/>
          </p:cNvSpPr>
          <p:nvPr/>
        </p:nvSpPr>
        <p:spPr>
          <a:xfrm>
            <a:off x="1206447" y="4172385"/>
            <a:ext cx="10010423" cy="573262"/>
          </a:xfrm>
          <a:prstGeom prst="rect">
            <a:avLst/>
          </a:prstGeom>
        </p:spPr>
        <p:txBody>
          <a:bodyPr vert="horz" lIns="91440" tIns="45720" rIns="91440" bIns="45720" rtlCol="0">
            <a:noAutofit/>
          </a:bodyPr>
          <a:lstStyle/>
          <a:p>
            <a:pPr marL="228600" lvl="0" indent="-228600">
              <a:spcAft>
                <a:spcPts val="600"/>
              </a:spcAft>
              <a:buClr>
                <a:schemeClr val="tx2"/>
              </a:buClr>
            </a:pP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Indicators</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female</a:t>
            </a:r>
            <a:r>
              <a:rPr kumimoji="0" lang="fr-FR" sz="2400" b="0" i="0" u="none" strike="noStrike" kern="1200" cap="none" spc="0" normalizeH="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clients and portfolio</a:t>
            </a:r>
          </a:p>
        </p:txBody>
      </p:sp>
      <p:sp>
        <p:nvSpPr>
          <p:cNvPr id="22" name="Espace réservé du contenu 2">
            <a:extLst>
              <a:ext uri="{FF2B5EF4-FFF2-40B4-BE49-F238E27FC236}">
                <a16:creationId xmlns:a16="http://schemas.microsoft.com/office/drawing/2014/main" id="{5A7E7D0E-DE81-729C-785E-153E01B4FCC0}"/>
              </a:ext>
            </a:extLst>
          </p:cNvPr>
          <p:cNvSpPr txBox="1">
            <a:spLocks/>
          </p:cNvSpPr>
          <p:nvPr/>
        </p:nvSpPr>
        <p:spPr>
          <a:xfrm>
            <a:off x="9562641" y="165255"/>
            <a:ext cx="2456761" cy="1035584"/>
          </a:xfrm>
          <a:prstGeom prst="rect">
            <a:avLst/>
          </a:prstGeom>
          <a:ln>
            <a:solidFill>
              <a:schemeClr val="tx2"/>
            </a:solidFill>
          </a:ln>
        </p:spPr>
        <p:txBody>
          <a:bodyPr vert="horz" lIns="91440" tIns="45720" rIns="91440" bIns="45720" rtlCol="0">
            <a:normAutofit fontScale="92500" lnSpcReduction="10000"/>
          </a:bodyPr>
          <a:lstStyle/>
          <a:p>
            <a:pPr marL="228600" indent="-228600">
              <a:spcAft>
                <a:spcPts val="600"/>
              </a:spcAft>
              <a:buClr>
                <a:schemeClr val="tx2"/>
              </a:buClr>
              <a:buFont typeface="Wingdings" pitchFamily="2" charset="2"/>
              <a:buChar char="ü"/>
            </a:pPr>
            <a:r>
              <a:rPr lang="fr-FR" sz="1600" i="1" dirty="0" err="1">
                <a:latin typeface="Work Sans" pitchFamily="2" charset="0"/>
              </a:rPr>
              <a:t>Understanding</a:t>
            </a:r>
            <a:r>
              <a:rPr lang="fr-FR" sz="1600" i="1" dirty="0">
                <a:latin typeface="Work Sans" pitchFamily="2" charset="0"/>
              </a:rPr>
              <a:t> client </a:t>
            </a:r>
            <a:r>
              <a:rPr lang="fr-FR" sz="1600" i="1" dirty="0" err="1">
                <a:latin typeface="Work Sans" pitchFamily="2" charset="0"/>
              </a:rPr>
              <a:t>outreach</a:t>
            </a:r>
            <a:endParaRPr lang="fr-FR" sz="1600" i="1" dirty="0">
              <a:latin typeface="Work Sans" pitchFamily="2" charset="0"/>
            </a:endParaRPr>
          </a:p>
          <a:p>
            <a:pPr marL="228600" indent="-228600">
              <a:spcAft>
                <a:spcPts val="600"/>
              </a:spcAft>
              <a:buClr>
                <a:schemeClr val="tx2"/>
              </a:buClr>
              <a:buFont typeface="Wingdings" pitchFamily="2" charset="2"/>
              <a:buChar char="ü"/>
            </a:pPr>
            <a:r>
              <a:rPr lang="fr-FR" sz="1600" i="1" dirty="0" err="1">
                <a:latin typeface="Work Sans" pitchFamily="2" charset="0"/>
              </a:rPr>
              <a:t>Conduct</a:t>
            </a:r>
            <a:r>
              <a:rPr lang="fr-FR" sz="1600" i="1" dirty="0">
                <a:latin typeface="Work Sans" pitchFamily="2" charset="0"/>
              </a:rPr>
              <a:t> </a:t>
            </a:r>
            <a:r>
              <a:rPr lang="fr-FR" sz="1600" i="1" dirty="0" err="1">
                <a:latin typeface="Work Sans" pitchFamily="2" charset="0"/>
              </a:rPr>
              <a:t>segmented</a:t>
            </a:r>
            <a:r>
              <a:rPr lang="fr-FR" sz="1600" i="1" dirty="0">
                <a:latin typeface="Work Sans" pitchFamily="2" charset="0"/>
              </a:rPr>
              <a:t> </a:t>
            </a:r>
            <a:r>
              <a:rPr lang="fr-FR" sz="1600" i="1" dirty="0" err="1">
                <a:latin typeface="Work Sans" pitchFamily="2" charset="0"/>
              </a:rPr>
              <a:t>analysis</a:t>
            </a:r>
            <a:endParaRPr lang="fr-FR" sz="1600" i="1" dirty="0">
              <a:latin typeface="Work Sans" pitchFamily="2" charset="0"/>
            </a:endParaRPr>
          </a:p>
        </p:txBody>
      </p:sp>
    </p:spTree>
    <p:extLst>
      <p:ext uri="{BB962C8B-B14F-4D97-AF65-F5344CB8AC3E}">
        <p14:creationId xmlns:p14="http://schemas.microsoft.com/office/powerpoint/2010/main" val="1778576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364066" y="71614"/>
            <a:ext cx="11523133" cy="1140242"/>
          </a:xfrm>
        </p:spPr>
        <p:txBody>
          <a:bodyPr>
            <a:normAutofit/>
          </a:bodyPr>
          <a:lstStyle/>
          <a:p>
            <a:r>
              <a:rPr lang="fr-FR" dirty="0"/>
              <a:t>WHAT AND HOW? </a:t>
            </a:r>
            <a:r>
              <a:rPr lang="fr-FR" dirty="0" err="1"/>
              <a:t>Products</a:t>
            </a:r>
            <a:r>
              <a:rPr lang="fr-FR" dirty="0"/>
              <a:t> and services</a:t>
            </a:r>
          </a:p>
        </p:txBody>
      </p:sp>
      <p:sp>
        <p:nvSpPr>
          <p:cNvPr id="3" name="Espace réservé du contenu 2">
            <a:extLst>
              <a:ext uri="{FF2B5EF4-FFF2-40B4-BE49-F238E27FC236}">
                <a16:creationId xmlns:a16="http://schemas.microsoft.com/office/drawing/2014/main" id="{5A7E7D0E-DE81-729C-785E-153E01B4FCC0}"/>
              </a:ext>
            </a:extLst>
          </p:cNvPr>
          <p:cNvSpPr>
            <a:spLocks noGrp="1"/>
          </p:cNvSpPr>
          <p:nvPr>
            <p:ph idx="1"/>
          </p:nvPr>
        </p:nvSpPr>
        <p:spPr>
          <a:xfrm>
            <a:off x="386644" y="1325108"/>
            <a:ext cx="10010423" cy="567619"/>
          </a:xfrm>
        </p:spPr>
        <p:txBody>
          <a:bodyPr>
            <a:noAutofit/>
          </a:bodyPr>
          <a:lstStyle/>
          <a:p>
            <a:pPr>
              <a:buNone/>
            </a:pPr>
            <a:r>
              <a:rPr lang="fr-FR" sz="2400" u="sng" dirty="0">
                <a:solidFill>
                  <a:schemeClr val="tx2"/>
                </a:solidFill>
              </a:rPr>
              <a:t>Objective</a:t>
            </a:r>
            <a:r>
              <a:rPr lang="fr-FR" sz="2400" dirty="0">
                <a:solidFill>
                  <a:schemeClr val="tx2"/>
                </a:solidFill>
              </a:rPr>
              <a:t>: </a:t>
            </a:r>
            <a:r>
              <a:rPr lang="fr-FR" sz="2400" dirty="0" err="1">
                <a:solidFill>
                  <a:schemeClr val="tx2"/>
                </a:solidFill>
              </a:rPr>
              <a:t>Address</a:t>
            </a:r>
            <a:r>
              <a:rPr lang="fr-FR" sz="2400" dirty="0">
                <a:solidFill>
                  <a:schemeClr val="tx2"/>
                </a:solidFill>
              </a:rPr>
              <a:t> the </a:t>
            </a:r>
            <a:r>
              <a:rPr lang="fr-FR" sz="2400" dirty="0" err="1">
                <a:solidFill>
                  <a:schemeClr val="tx2"/>
                </a:solidFill>
              </a:rPr>
              <a:t>needs</a:t>
            </a:r>
            <a:r>
              <a:rPr lang="fr-FR" sz="2400" dirty="0">
                <a:solidFill>
                  <a:schemeClr val="tx2"/>
                </a:solidFill>
              </a:rPr>
              <a:t> of </a:t>
            </a:r>
            <a:r>
              <a:rPr lang="fr-FR" sz="2400" dirty="0" err="1">
                <a:solidFill>
                  <a:schemeClr val="tx2"/>
                </a:solidFill>
              </a:rPr>
              <a:t>target</a:t>
            </a:r>
            <a:r>
              <a:rPr lang="fr-FR" sz="2400" dirty="0">
                <a:solidFill>
                  <a:schemeClr val="tx2"/>
                </a:solidFill>
              </a:rPr>
              <a:t> clients by </a:t>
            </a:r>
            <a:r>
              <a:rPr lang="fr-FR" sz="2400" dirty="0" err="1">
                <a:solidFill>
                  <a:schemeClr val="tx2"/>
                </a:solidFill>
              </a:rPr>
              <a:t>offering</a:t>
            </a:r>
            <a:r>
              <a:rPr lang="fr-FR" sz="2400" dirty="0">
                <a:solidFill>
                  <a:schemeClr val="tx2"/>
                </a:solidFill>
              </a:rPr>
              <a:t> a </a:t>
            </a:r>
            <a:r>
              <a:rPr lang="fr-FR" sz="2400" dirty="0" err="1">
                <a:solidFill>
                  <a:schemeClr val="tx2"/>
                </a:solidFill>
              </a:rPr>
              <a:t>wide</a:t>
            </a:r>
            <a:r>
              <a:rPr lang="fr-FR" sz="2400" dirty="0">
                <a:solidFill>
                  <a:schemeClr val="tx2"/>
                </a:solidFill>
              </a:rPr>
              <a:t> range of </a:t>
            </a:r>
            <a:r>
              <a:rPr lang="fr-FR" sz="2400" dirty="0" err="1">
                <a:solidFill>
                  <a:schemeClr val="tx2"/>
                </a:solidFill>
              </a:rPr>
              <a:t>high</a:t>
            </a:r>
            <a:r>
              <a:rPr lang="fr-FR" sz="2400" dirty="0">
                <a:solidFill>
                  <a:schemeClr val="tx2"/>
                </a:solidFill>
              </a:rPr>
              <a:t> </a:t>
            </a:r>
            <a:r>
              <a:rPr lang="fr-FR" sz="2400" dirty="0" err="1">
                <a:solidFill>
                  <a:schemeClr val="tx2"/>
                </a:solidFill>
              </a:rPr>
              <a:t>quality</a:t>
            </a:r>
            <a:r>
              <a:rPr lang="fr-FR" sz="2400" dirty="0">
                <a:solidFill>
                  <a:schemeClr val="tx2"/>
                </a:solidFill>
              </a:rPr>
              <a:t> </a:t>
            </a:r>
            <a:r>
              <a:rPr lang="fr-FR" sz="2400" dirty="0" err="1">
                <a:solidFill>
                  <a:schemeClr val="tx2"/>
                </a:solidFill>
              </a:rPr>
              <a:t>financial</a:t>
            </a:r>
            <a:r>
              <a:rPr lang="fr-FR" sz="2400" dirty="0">
                <a:solidFill>
                  <a:schemeClr val="tx2"/>
                </a:solidFill>
              </a:rPr>
              <a:t> </a:t>
            </a:r>
            <a:r>
              <a:rPr lang="fr-FR" sz="2400" dirty="0" err="1">
                <a:solidFill>
                  <a:schemeClr val="tx2"/>
                </a:solidFill>
              </a:rPr>
              <a:t>products</a:t>
            </a:r>
            <a:endParaRPr lang="fr-FR" sz="2400" dirty="0">
              <a:solidFill>
                <a:schemeClr val="tx2"/>
              </a:solidFill>
            </a:endParaRPr>
          </a:p>
        </p:txBody>
      </p:sp>
      <p:sp>
        <p:nvSpPr>
          <p:cNvPr id="4" name="Espace réservé du contenu 2">
            <a:extLst>
              <a:ext uri="{FF2B5EF4-FFF2-40B4-BE49-F238E27FC236}">
                <a16:creationId xmlns:a16="http://schemas.microsoft.com/office/drawing/2014/main" id="{5A7E7D0E-DE81-729C-785E-153E01B4FCC0}"/>
              </a:ext>
            </a:extLst>
          </p:cNvPr>
          <p:cNvSpPr txBox="1">
            <a:spLocks/>
          </p:cNvSpPr>
          <p:nvPr/>
        </p:nvSpPr>
        <p:spPr>
          <a:xfrm>
            <a:off x="1195431" y="2303634"/>
            <a:ext cx="10010423" cy="5732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Indicators</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products</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 complaints…</a:t>
            </a:r>
            <a:endParaRPr kumimoji="0" lang="fr-FR" sz="2400" b="0" i="0" u="none" strike="noStrike" kern="1200" cap="none" spc="0" normalizeH="0" baseline="0" noProof="0" dirty="0">
              <a:ln>
                <a:noFill/>
              </a:ln>
              <a:effectLst/>
              <a:uLnTx/>
              <a:uFillTx/>
              <a:latin typeface="Work Sans" pitchFamily="2" charset="0"/>
              <a:ea typeface="+mn-ea"/>
              <a:cs typeface="+mn-cs"/>
            </a:endParaRPr>
          </a:p>
        </p:txBody>
      </p:sp>
      <p:sp>
        <p:nvSpPr>
          <p:cNvPr id="5" name="Espace réservé du contenu 2">
            <a:extLst>
              <a:ext uri="{FF2B5EF4-FFF2-40B4-BE49-F238E27FC236}">
                <a16:creationId xmlns:a16="http://schemas.microsoft.com/office/drawing/2014/main" id="{5A7E7D0E-DE81-729C-785E-153E01B4FCC0}"/>
              </a:ext>
            </a:extLst>
          </p:cNvPr>
          <p:cNvSpPr txBox="1">
            <a:spLocks/>
          </p:cNvSpPr>
          <p:nvPr/>
        </p:nvSpPr>
        <p:spPr>
          <a:xfrm>
            <a:off x="375627" y="3120861"/>
            <a:ext cx="11557000" cy="567619"/>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a:ln>
                  <a:noFill/>
                </a:ln>
                <a:solidFill>
                  <a:schemeClr val="tx2"/>
                </a:solidFill>
                <a:effectLst/>
                <a:uLnTx/>
                <a:uFillTx/>
                <a:latin typeface="Work Sans" pitchFamily="2" charset="0"/>
                <a:ea typeface="+mn-ea"/>
                <a:cs typeface="+mn-cs"/>
              </a:rPr>
              <a:t>Objective</a:t>
            </a:r>
            <a:r>
              <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tx2"/>
                </a:solidFill>
                <a:effectLst/>
                <a:uLnTx/>
                <a:uFillTx/>
                <a:latin typeface="Work Sans" pitchFamily="2" charset="0"/>
                <a:ea typeface="+mn-ea"/>
                <a:cs typeface="+mn-cs"/>
              </a:rPr>
              <a:t>Maintain</a:t>
            </a:r>
            <a:r>
              <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rPr>
              <a:t> the </a:t>
            </a:r>
            <a:r>
              <a:rPr kumimoji="0" lang="fr-FR" sz="2400" b="0" i="0" u="none" strike="noStrike" kern="1200" cap="none" spc="0" normalizeH="0" baseline="0" noProof="0" dirty="0" err="1">
                <a:ln>
                  <a:noFill/>
                </a:ln>
                <a:solidFill>
                  <a:schemeClr val="tx2"/>
                </a:solidFill>
                <a:effectLst/>
                <a:uLnTx/>
                <a:uFillTx/>
                <a:latin typeface="Work Sans" pitchFamily="2" charset="0"/>
                <a:ea typeface="+mn-ea"/>
                <a:cs typeface="+mn-cs"/>
              </a:rPr>
              <a:t>loyalty</a:t>
            </a:r>
            <a:r>
              <a:rPr kumimoji="0" lang="fr-FR" sz="2400" b="0" i="0" u="none" strike="noStrike" kern="1200" cap="none" spc="0" normalizeH="0" noProof="0" dirty="0">
                <a:ln>
                  <a:noFill/>
                </a:ln>
                <a:solidFill>
                  <a:schemeClr val="tx2"/>
                </a:solidFill>
                <a:effectLst/>
                <a:uLnTx/>
                <a:uFillTx/>
                <a:latin typeface="Work Sans" pitchFamily="2" charset="0"/>
                <a:ea typeface="+mn-ea"/>
                <a:cs typeface="+mn-cs"/>
              </a:rPr>
              <a:t> of clients</a:t>
            </a:r>
            <a:endPar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endParaRPr>
          </a:p>
        </p:txBody>
      </p:sp>
      <p:sp>
        <p:nvSpPr>
          <p:cNvPr id="7" name="Espace réservé du contenu 2">
            <a:extLst>
              <a:ext uri="{FF2B5EF4-FFF2-40B4-BE49-F238E27FC236}">
                <a16:creationId xmlns:a16="http://schemas.microsoft.com/office/drawing/2014/main" id="{5A7E7D0E-DE81-729C-785E-153E01B4FCC0}"/>
              </a:ext>
            </a:extLst>
          </p:cNvPr>
          <p:cNvSpPr txBox="1">
            <a:spLocks/>
          </p:cNvSpPr>
          <p:nvPr/>
        </p:nvSpPr>
        <p:spPr>
          <a:xfrm>
            <a:off x="1251061" y="3690672"/>
            <a:ext cx="10010423" cy="573262"/>
          </a:xfrm>
          <a:prstGeom prst="rect">
            <a:avLst/>
          </a:prstGeom>
        </p:spPr>
        <p:txBody>
          <a:bodyPr vert="horz" lIns="91440" tIns="45720" rIns="91440" bIns="45720" rtlCol="0">
            <a:noAutofit/>
          </a:bodyPr>
          <a:lstStyle/>
          <a:p>
            <a:pPr marL="228600" lvl="0" indent="-228600">
              <a:spcAft>
                <a:spcPts val="600"/>
              </a:spcAft>
              <a:buClr>
                <a:schemeClr val="tx2"/>
              </a:buClr>
            </a:pPr>
            <a:r>
              <a:rPr lang="fr-FR" sz="2400" u="sng" dirty="0" err="1">
                <a:solidFill>
                  <a:schemeClr val="accent1"/>
                </a:solidFill>
                <a:latin typeface="Work Sans" pitchFamily="2" charset="0"/>
              </a:rPr>
              <a:t>Indicator</a:t>
            </a:r>
            <a:r>
              <a:rPr lang="fr-FR" sz="2400" dirty="0">
                <a:solidFill>
                  <a:schemeClr val="accent1"/>
                </a:solidFill>
                <a:latin typeface="Work Sans" pitchFamily="2" charset="0"/>
              </a:rPr>
              <a:t>: </a:t>
            </a:r>
            <a:r>
              <a:rPr kumimoji="0" lang="fr-FR" sz="2400" b="0" i="0" strike="noStrike" kern="1200" cap="none" spc="0" normalizeH="0" baseline="0" noProof="0" dirty="0">
                <a:ln>
                  <a:noFill/>
                </a:ln>
                <a:solidFill>
                  <a:schemeClr val="accent1"/>
                </a:solidFill>
                <a:effectLst/>
                <a:uLnTx/>
                <a:uFillTx/>
                <a:latin typeface="Work Sans" pitchFamily="2" charset="0"/>
                <a:ea typeface="+mn-ea"/>
                <a:cs typeface="+mn-cs"/>
              </a:rPr>
              <a:t>% clients</a:t>
            </a:r>
            <a:r>
              <a:rPr kumimoji="0" lang="fr-FR" sz="2400" b="0" i="0" strike="noStrike" kern="1200" cap="none" spc="0" normalizeH="0" noProof="0" dirty="0">
                <a:ln>
                  <a:noFill/>
                </a:ln>
                <a:solidFill>
                  <a:schemeClr val="accent1"/>
                </a:solidFill>
                <a:effectLst/>
                <a:uLnTx/>
                <a:uFillTx/>
                <a:latin typeface="Work Sans" pitchFamily="2" charset="0"/>
                <a:ea typeface="+mn-ea"/>
                <a:cs typeface="+mn-cs"/>
              </a:rPr>
              <a:t> </a:t>
            </a:r>
            <a:r>
              <a:rPr kumimoji="0" lang="fr-FR" sz="2400" b="0" i="0" strike="noStrike" kern="1200" cap="none" spc="0" normalizeH="0" noProof="0" dirty="0" err="1">
                <a:ln>
                  <a:noFill/>
                </a:ln>
                <a:solidFill>
                  <a:schemeClr val="accent1"/>
                </a:solidFill>
                <a:effectLst/>
                <a:uLnTx/>
                <a:uFillTx/>
                <a:latin typeface="Work Sans" pitchFamily="2" charset="0"/>
                <a:ea typeface="+mn-ea"/>
                <a:cs typeface="+mn-cs"/>
              </a:rPr>
              <a:t>with</a:t>
            </a:r>
            <a:r>
              <a:rPr kumimoji="0" lang="fr-FR" sz="2400" b="0" i="0" strike="noStrike" kern="1200" cap="none" spc="0" normalizeH="0" noProof="0" dirty="0">
                <a:ln>
                  <a:noFill/>
                </a:ln>
                <a:solidFill>
                  <a:schemeClr val="accent1"/>
                </a:solidFill>
                <a:effectLst/>
                <a:uLnTx/>
                <a:uFillTx/>
                <a:latin typeface="Work Sans" pitchFamily="2" charset="0"/>
                <a:ea typeface="+mn-ea"/>
                <a:cs typeface="+mn-cs"/>
              </a:rPr>
              <a:t> 3 and more </a:t>
            </a:r>
            <a:r>
              <a:rPr kumimoji="0" lang="fr-FR" sz="2400" b="0" i="0" strike="noStrike" kern="1200" cap="none" spc="0" normalizeH="0" noProof="0" dirty="0" err="1">
                <a:ln>
                  <a:noFill/>
                </a:ln>
                <a:solidFill>
                  <a:schemeClr val="accent1"/>
                </a:solidFill>
                <a:effectLst/>
                <a:uLnTx/>
                <a:uFillTx/>
                <a:latin typeface="Work Sans" pitchFamily="2" charset="0"/>
                <a:ea typeface="+mn-ea"/>
                <a:cs typeface="+mn-cs"/>
              </a:rPr>
              <a:t>loan</a:t>
            </a:r>
            <a:r>
              <a:rPr kumimoji="0" lang="fr-FR" sz="2400" b="0" i="0" strike="noStrike" kern="1200" cap="none" spc="0" normalizeH="0" noProof="0" dirty="0">
                <a:ln>
                  <a:noFill/>
                </a:ln>
                <a:solidFill>
                  <a:schemeClr val="accent1"/>
                </a:solidFill>
                <a:effectLst/>
                <a:uLnTx/>
                <a:uFillTx/>
                <a:latin typeface="Work Sans" pitchFamily="2" charset="0"/>
                <a:ea typeface="+mn-ea"/>
                <a:cs typeface="+mn-cs"/>
              </a:rPr>
              <a:t> cycles</a:t>
            </a:r>
            <a:endParaRPr kumimoji="0" lang="fr-FR" sz="2400" b="0" i="0" strike="noStrike" kern="1200" cap="none" spc="0" normalizeH="0" baseline="0" noProof="0" dirty="0">
              <a:ln>
                <a:noFill/>
              </a:ln>
              <a:solidFill>
                <a:schemeClr val="accent1"/>
              </a:solidFill>
              <a:effectLst/>
              <a:uLnTx/>
              <a:uFillTx/>
              <a:latin typeface="Work Sans" pitchFamily="2" charset="0"/>
              <a:ea typeface="+mn-ea"/>
              <a:cs typeface="+mn-cs"/>
            </a:endParaRPr>
          </a:p>
        </p:txBody>
      </p:sp>
      <p:sp>
        <p:nvSpPr>
          <p:cNvPr id="8" name="Espace réservé du contenu 2">
            <a:extLst>
              <a:ext uri="{FF2B5EF4-FFF2-40B4-BE49-F238E27FC236}">
                <a16:creationId xmlns:a16="http://schemas.microsoft.com/office/drawing/2014/main" id="{5A7E7D0E-DE81-729C-785E-153E01B4FCC0}"/>
              </a:ext>
            </a:extLst>
          </p:cNvPr>
          <p:cNvSpPr txBox="1">
            <a:spLocks/>
          </p:cNvSpPr>
          <p:nvPr/>
        </p:nvSpPr>
        <p:spPr>
          <a:xfrm>
            <a:off x="494976" y="4584269"/>
            <a:ext cx="11557000" cy="567619"/>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a:ln>
                  <a:noFill/>
                </a:ln>
                <a:solidFill>
                  <a:schemeClr val="tx2"/>
                </a:solidFill>
                <a:effectLst/>
                <a:uLnTx/>
                <a:uFillTx/>
                <a:latin typeface="Work Sans" pitchFamily="2" charset="0"/>
                <a:ea typeface="+mn-ea"/>
                <a:cs typeface="+mn-cs"/>
              </a:rPr>
              <a:t>Objective</a:t>
            </a:r>
            <a:r>
              <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tx2"/>
                </a:solidFill>
                <a:effectLst/>
                <a:uLnTx/>
                <a:uFillTx/>
                <a:latin typeface="Work Sans" pitchFamily="2" charset="0"/>
                <a:ea typeface="+mn-ea"/>
                <a:cs typeface="+mn-cs"/>
              </a:rPr>
              <a:t>Maintain</a:t>
            </a:r>
            <a:r>
              <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rPr>
              <a:t> good </a:t>
            </a:r>
            <a:r>
              <a:rPr kumimoji="0" lang="fr-FR" sz="2400" b="0" i="0" u="none" strike="noStrike" kern="1200" cap="none" spc="0" normalizeH="0" baseline="0" noProof="0" dirty="0" err="1">
                <a:ln>
                  <a:noFill/>
                </a:ln>
                <a:solidFill>
                  <a:schemeClr val="tx2"/>
                </a:solidFill>
                <a:effectLst/>
                <a:uLnTx/>
                <a:uFillTx/>
                <a:latin typeface="Work Sans" pitchFamily="2" charset="0"/>
                <a:ea typeface="+mn-ea"/>
                <a:cs typeface="+mn-cs"/>
              </a:rPr>
              <a:t>reputation</a:t>
            </a:r>
            <a:r>
              <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rPr>
              <a:t> in the </a:t>
            </a:r>
            <a:r>
              <a:rPr kumimoji="0" lang="fr-FR" sz="2400" b="0" i="0" u="none" strike="noStrike" kern="1200" cap="none" spc="0" normalizeH="0" baseline="0" noProof="0" dirty="0" err="1">
                <a:ln>
                  <a:noFill/>
                </a:ln>
                <a:solidFill>
                  <a:schemeClr val="tx2"/>
                </a:solidFill>
                <a:effectLst/>
                <a:uLnTx/>
                <a:uFillTx/>
                <a:latin typeface="Work Sans" pitchFamily="2" charset="0"/>
                <a:ea typeface="+mn-ea"/>
                <a:cs typeface="+mn-cs"/>
              </a:rPr>
              <a:t>community</a:t>
            </a:r>
            <a:endPar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endParaRPr>
          </a:p>
        </p:txBody>
      </p:sp>
      <p:sp>
        <p:nvSpPr>
          <p:cNvPr id="9" name="Espace réservé du contenu 2">
            <a:extLst>
              <a:ext uri="{FF2B5EF4-FFF2-40B4-BE49-F238E27FC236}">
                <a16:creationId xmlns:a16="http://schemas.microsoft.com/office/drawing/2014/main" id="{5A7E7D0E-DE81-729C-785E-153E01B4FCC0}"/>
              </a:ext>
            </a:extLst>
          </p:cNvPr>
          <p:cNvSpPr txBox="1">
            <a:spLocks/>
          </p:cNvSpPr>
          <p:nvPr/>
        </p:nvSpPr>
        <p:spPr>
          <a:xfrm>
            <a:off x="1337359" y="5143062"/>
            <a:ext cx="10010423" cy="573262"/>
          </a:xfrm>
          <a:prstGeom prst="rect">
            <a:avLst/>
          </a:prstGeom>
        </p:spPr>
        <p:txBody>
          <a:bodyPr vert="horz" lIns="91440" tIns="45720" rIns="91440" bIns="45720" rtlCol="0">
            <a:noAutofit/>
          </a:bodyPr>
          <a:lstStyle/>
          <a:p>
            <a:pPr marL="228600" lvl="0" indent="-228600">
              <a:spcAft>
                <a:spcPts val="600"/>
              </a:spcAft>
              <a:buClr>
                <a:schemeClr val="tx2"/>
              </a:buClr>
            </a:pPr>
            <a:r>
              <a:rPr lang="fr-FR" sz="2400" u="sng" dirty="0">
                <a:latin typeface="Work Sans" pitchFamily="2" charset="0"/>
              </a:rPr>
              <a:t>Client </a:t>
            </a:r>
            <a:r>
              <a:rPr lang="fr-FR" sz="2400" u="sng" dirty="0" err="1">
                <a:latin typeface="Work Sans" pitchFamily="2" charset="0"/>
              </a:rPr>
              <a:t>surveys</a:t>
            </a:r>
            <a:r>
              <a:rPr lang="fr-FR" sz="2400" u="sng" dirty="0">
                <a:latin typeface="Work Sans" pitchFamily="2" charset="0"/>
              </a:rPr>
              <a:t> / interviews / focus group discussions</a:t>
            </a:r>
            <a:endParaRPr kumimoji="0" lang="fr-FR" sz="2400" b="0" i="0" u="sng" strike="noStrike" kern="1200" cap="none" spc="0" normalizeH="0" baseline="0" noProof="0" dirty="0">
              <a:ln>
                <a:noFill/>
              </a:ln>
              <a:effectLst/>
              <a:uLnTx/>
              <a:uFillTx/>
              <a:latin typeface="Work Sans" pitchFamily="2" charset="0"/>
              <a:ea typeface="+mn-ea"/>
              <a:cs typeface="+mn-cs"/>
            </a:endParaRPr>
          </a:p>
        </p:txBody>
      </p:sp>
    </p:spTree>
    <p:extLst>
      <p:ext uri="{BB962C8B-B14F-4D97-AF65-F5344CB8AC3E}">
        <p14:creationId xmlns:p14="http://schemas.microsoft.com/office/powerpoint/2010/main" val="1778576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364067" y="71614"/>
            <a:ext cx="10515600" cy="1140242"/>
          </a:xfrm>
        </p:spPr>
        <p:txBody>
          <a:bodyPr/>
          <a:lstStyle/>
          <a:p>
            <a:r>
              <a:rPr lang="fr-FR" dirty="0"/>
              <a:t>WHAT CHANGES? </a:t>
            </a:r>
            <a:r>
              <a:rPr lang="fr-FR" dirty="0" err="1"/>
              <a:t>Outcomes</a:t>
            </a:r>
            <a:endParaRPr lang="fr-FR" dirty="0"/>
          </a:p>
        </p:txBody>
      </p:sp>
      <p:sp>
        <p:nvSpPr>
          <p:cNvPr id="4" name="Espace réservé du contenu 2">
            <a:extLst>
              <a:ext uri="{FF2B5EF4-FFF2-40B4-BE49-F238E27FC236}">
                <a16:creationId xmlns:a16="http://schemas.microsoft.com/office/drawing/2014/main" id="{5A7E7D0E-DE81-729C-785E-153E01B4FCC0}"/>
              </a:ext>
            </a:extLst>
          </p:cNvPr>
          <p:cNvSpPr txBox="1">
            <a:spLocks/>
          </p:cNvSpPr>
          <p:nvPr/>
        </p:nvSpPr>
        <p:spPr>
          <a:xfrm>
            <a:off x="397660" y="1391208"/>
            <a:ext cx="11184467" cy="522463"/>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a:ln>
                  <a:noFill/>
                </a:ln>
                <a:solidFill>
                  <a:schemeClr val="tx2"/>
                </a:solidFill>
                <a:effectLst/>
                <a:uLnTx/>
                <a:uFillTx/>
                <a:latin typeface="Work Sans" pitchFamily="2" charset="0"/>
                <a:ea typeface="+mn-ea"/>
                <a:cs typeface="+mn-cs"/>
              </a:rPr>
              <a:t>Objectives</a:t>
            </a:r>
            <a:r>
              <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tx2"/>
                </a:solidFill>
                <a:effectLst/>
                <a:uLnTx/>
                <a:uFillTx/>
                <a:latin typeface="Work Sans" pitchFamily="2" charset="0"/>
                <a:ea typeface="+mn-ea"/>
                <a:cs typeface="+mn-cs"/>
              </a:rPr>
              <a:t>Contribute</a:t>
            </a:r>
            <a:r>
              <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rPr>
              <a:t> to business </a:t>
            </a:r>
            <a:r>
              <a:rPr kumimoji="0" lang="fr-FR" sz="2400" b="0" i="0" u="none" strike="noStrike" kern="1200" cap="none" spc="0" normalizeH="0" baseline="0" noProof="0" dirty="0" err="1">
                <a:ln>
                  <a:noFill/>
                </a:ln>
                <a:solidFill>
                  <a:schemeClr val="tx2"/>
                </a:solidFill>
                <a:effectLst/>
                <a:uLnTx/>
                <a:uFillTx/>
                <a:latin typeface="Work Sans" pitchFamily="2" charset="0"/>
                <a:ea typeface="+mn-ea"/>
                <a:cs typeface="+mn-cs"/>
              </a:rPr>
              <a:t>development</a:t>
            </a:r>
            <a:endPar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endParaRPr>
          </a:p>
        </p:txBody>
      </p:sp>
      <p:sp>
        <p:nvSpPr>
          <p:cNvPr id="6" name="Espace réservé du contenu 2">
            <a:extLst>
              <a:ext uri="{FF2B5EF4-FFF2-40B4-BE49-F238E27FC236}">
                <a16:creationId xmlns:a16="http://schemas.microsoft.com/office/drawing/2014/main" id="{5A7E7D0E-DE81-729C-785E-153E01B4FCC0}"/>
              </a:ext>
            </a:extLst>
          </p:cNvPr>
          <p:cNvSpPr txBox="1">
            <a:spLocks/>
          </p:cNvSpPr>
          <p:nvPr/>
        </p:nvSpPr>
        <p:spPr>
          <a:xfrm>
            <a:off x="1228481" y="2039228"/>
            <a:ext cx="10010423" cy="5732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Indicators</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 business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with</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increased</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loan</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size</a:t>
            </a:r>
            <a:endParaRPr kumimoji="0" lang="fr-FR" sz="2400" b="0" i="0" u="none" strike="noStrike" kern="1200" cap="none" spc="0" normalizeH="0" baseline="0" noProof="0" dirty="0">
              <a:ln>
                <a:noFill/>
              </a:ln>
              <a:effectLst/>
              <a:uLnTx/>
              <a:uFillTx/>
              <a:latin typeface="Work Sans" pitchFamily="2" charset="0"/>
              <a:ea typeface="+mn-ea"/>
              <a:cs typeface="+mn-cs"/>
            </a:endParaRPr>
          </a:p>
        </p:txBody>
      </p:sp>
      <p:sp>
        <p:nvSpPr>
          <p:cNvPr id="7" name="Espace réservé du contenu 2">
            <a:extLst>
              <a:ext uri="{FF2B5EF4-FFF2-40B4-BE49-F238E27FC236}">
                <a16:creationId xmlns:a16="http://schemas.microsoft.com/office/drawing/2014/main" id="{5A7E7D0E-DE81-729C-785E-153E01B4FCC0}"/>
              </a:ext>
            </a:extLst>
          </p:cNvPr>
          <p:cNvSpPr txBox="1">
            <a:spLocks/>
          </p:cNvSpPr>
          <p:nvPr/>
        </p:nvSpPr>
        <p:spPr>
          <a:xfrm>
            <a:off x="1217465" y="2821426"/>
            <a:ext cx="10416347" cy="1012443"/>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Indicators</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 businesses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with</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increased</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business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assets</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 business sales</a:t>
            </a:r>
            <a:r>
              <a:rPr kumimoji="0" lang="fr-FR" sz="2400" b="0" i="0" u="none" strike="noStrike" kern="1200" cap="none" spc="0" normalizeH="0" noProof="0" dirty="0">
                <a:ln>
                  <a:noFill/>
                </a:ln>
                <a:solidFill>
                  <a:schemeClr val="accent1"/>
                </a:solidFill>
                <a:effectLst/>
                <a:uLnTx/>
                <a:uFillTx/>
                <a:latin typeface="Work Sans" pitchFamily="2" charset="0"/>
                <a:ea typeface="+mn-ea"/>
                <a:cs typeface="+mn-cs"/>
              </a:rPr>
              <a:t> / nb of </a:t>
            </a:r>
            <a:r>
              <a:rPr kumimoji="0" lang="fr-FR" sz="2400" b="0" i="0" u="none" strike="noStrike" kern="1200" cap="none" spc="0" normalizeH="0" noProof="0" dirty="0" err="1">
                <a:ln>
                  <a:noFill/>
                </a:ln>
                <a:solidFill>
                  <a:schemeClr val="accent1"/>
                </a:solidFill>
                <a:effectLst/>
                <a:uLnTx/>
                <a:uFillTx/>
                <a:latin typeface="Work Sans" pitchFamily="2" charset="0"/>
                <a:ea typeface="+mn-ea"/>
                <a:cs typeface="+mn-cs"/>
              </a:rPr>
              <a:t>employees</a:t>
            </a:r>
            <a:r>
              <a:rPr kumimoji="0" lang="fr-FR" sz="2400" b="0" i="0" u="none" strike="noStrike" kern="1200" cap="none" spc="0" normalizeH="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noProof="0" dirty="0" err="1">
                <a:ln>
                  <a:noFill/>
                </a:ln>
                <a:solidFill>
                  <a:schemeClr val="accent1"/>
                </a:solidFill>
                <a:effectLst/>
                <a:uLnTx/>
                <a:uFillTx/>
                <a:latin typeface="Work Sans" pitchFamily="2" charset="0"/>
                <a:ea typeface="+mn-ea"/>
                <a:cs typeface="+mn-cs"/>
              </a:rPr>
              <a:t>from</a:t>
            </a:r>
            <a:r>
              <a:rPr kumimoji="0" lang="fr-FR" sz="2400" b="0" i="0" u="none" strike="noStrike" kern="1200" cap="none" spc="0" normalizeH="0" noProof="0" dirty="0">
                <a:ln>
                  <a:noFill/>
                </a:ln>
                <a:solidFill>
                  <a:schemeClr val="accent1"/>
                </a:solidFill>
                <a:effectLst/>
                <a:uLnTx/>
                <a:uFillTx/>
                <a:latin typeface="Work Sans" pitchFamily="2" charset="0"/>
                <a:ea typeface="+mn-ea"/>
                <a:cs typeface="+mn-cs"/>
              </a:rPr>
              <a:t> one </a:t>
            </a:r>
            <a:r>
              <a:rPr kumimoji="0" lang="fr-FR" sz="2400" b="0" i="0" u="none" strike="noStrike" kern="1200" cap="none" spc="0" normalizeH="0" noProof="0" dirty="0" err="1">
                <a:ln>
                  <a:noFill/>
                </a:ln>
                <a:solidFill>
                  <a:schemeClr val="accent1"/>
                </a:solidFill>
                <a:effectLst/>
                <a:uLnTx/>
                <a:uFillTx/>
                <a:latin typeface="Work Sans" pitchFamily="2" charset="0"/>
                <a:ea typeface="+mn-ea"/>
                <a:cs typeface="+mn-cs"/>
              </a:rPr>
              <a:t>loan</a:t>
            </a:r>
            <a:r>
              <a:rPr kumimoji="0" lang="fr-FR" sz="2400" b="0" i="0" u="none" strike="noStrike" kern="1200" cap="none" spc="0" normalizeH="0" noProof="0" dirty="0">
                <a:ln>
                  <a:noFill/>
                </a:ln>
                <a:solidFill>
                  <a:schemeClr val="accent1"/>
                </a:solidFill>
                <a:effectLst/>
                <a:uLnTx/>
                <a:uFillTx/>
                <a:latin typeface="Work Sans" pitchFamily="2" charset="0"/>
                <a:ea typeface="+mn-ea"/>
                <a:cs typeface="+mn-cs"/>
              </a:rPr>
              <a:t> cycle to </a:t>
            </a:r>
            <a:r>
              <a:rPr kumimoji="0" lang="fr-FR" sz="2400" b="0" i="0" u="none" strike="noStrike" kern="1200" cap="none" spc="0" normalizeH="0" noProof="0" dirty="0" err="1">
                <a:ln>
                  <a:noFill/>
                </a:ln>
                <a:solidFill>
                  <a:schemeClr val="accent1"/>
                </a:solidFill>
                <a:effectLst/>
                <a:uLnTx/>
                <a:uFillTx/>
                <a:latin typeface="Work Sans" pitchFamily="2" charset="0"/>
                <a:ea typeface="+mn-ea"/>
                <a:cs typeface="+mn-cs"/>
              </a:rPr>
              <a:t>another</a:t>
            </a:r>
            <a:r>
              <a:rPr kumimoji="0" lang="fr-FR" sz="2400" b="0" i="0" u="none" strike="noStrike" kern="1200" cap="none" spc="0" normalizeH="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noProof="0" dirty="0">
                <a:ln>
                  <a:noFill/>
                </a:ln>
                <a:effectLst/>
                <a:uLnTx/>
                <a:uFillTx/>
                <a:latin typeface="Work Sans" pitchFamily="2" charset="0"/>
                <a:ea typeface="+mn-ea"/>
                <a:cs typeface="+mn-cs"/>
              </a:rPr>
              <a:t>[QUALITY ISSUE]</a:t>
            </a:r>
            <a:endParaRPr kumimoji="0" lang="fr-FR" sz="2400" b="0" i="0" u="none" strike="noStrike" kern="1200" cap="none" spc="0" normalizeH="0" baseline="0" noProof="0" dirty="0">
              <a:ln>
                <a:noFill/>
              </a:ln>
              <a:effectLst/>
              <a:uLnTx/>
              <a:uFillTx/>
              <a:latin typeface="Work Sans" pitchFamily="2" charset="0"/>
              <a:ea typeface="+mn-ea"/>
              <a:cs typeface="+mn-cs"/>
            </a:endParaRPr>
          </a:p>
        </p:txBody>
      </p:sp>
      <p:sp>
        <p:nvSpPr>
          <p:cNvPr id="8" name="Espace réservé du contenu 2">
            <a:extLst>
              <a:ext uri="{FF2B5EF4-FFF2-40B4-BE49-F238E27FC236}">
                <a16:creationId xmlns:a16="http://schemas.microsoft.com/office/drawing/2014/main" id="{5A7E7D0E-DE81-729C-785E-153E01B4FCC0}"/>
              </a:ext>
            </a:extLst>
          </p:cNvPr>
          <p:cNvSpPr txBox="1">
            <a:spLocks/>
          </p:cNvSpPr>
          <p:nvPr/>
        </p:nvSpPr>
        <p:spPr>
          <a:xfrm>
            <a:off x="1172105" y="3975274"/>
            <a:ext cx="10010423" cy="573262"/>
          </a:xfrm>
          <a:prstGeom prst="rect">
            <a:avLst/>
          </a:prstGeom>
        </p:spPr>
        <p:txBody>
          <a:bodyPr vert="horz" lIns="91440" tIns="45720" rIns="91440" bIns="45720" rtlCol="0">
            <a:noAutofit/>
          </a:bodyPr>
          <a:lstStyle/>
          <a:p>
            <a:pPr marL="228600" lvl="0" indent="-228600">
              <a:spcAft>
                <a:spcPts val="600"/>
              </a:spcAft>
              <a:buClr>
                <a:schemeClr val="tx2"/>
              </a:buClr>
            </a:pPr>
            <a:r>
              <a:rPr lang="fr-FR" sz="2400" u="sng" dirty="0">
                <a:latin typeface="Work Sans" pitchFamily="2" charset="0"/>
              </a:rPr>
              <a:t>Client </a:t>
            </a:r>
            <a:r>
              <a:rPr lang="fr-FR" sz="2400" u="sng" dirty="0" err="1">
                <a:latin typeface="Work Sans" pitchFamily="2" charset="0"/>
              </a:rPr>
              <a:t>surveys</a:t>
            </a:r>
            <a:r>
              <a:rPr lang="fr-FR" sz="2400" u="sng" dirty="0">
                <a:latin typeface="Work Sans" pitchFamily="2" charset="0"/>
              </a:rPr>
              <a:t> / interviews / focus group discussions</a:t>
            </a:r>
            <a:endParaRPr kumimoji="0" lang="fr-FR" sz="2400" b="0" i="0" u="sng" strike="noStrike" kern="1200" cap="none" spc="0" normalizeH="0" baseline="0" noProof="0" dirty="0">
              <a:ln>
                <a:noFill/>
              </a:ln>
              <a:effectLst/>
              <a:uLnTx/>
              <a:uFillTx/>
              <a:latin typeface="Work Sans" pitchFamily="2" charset="0"/>
              <a:ea typeface="+mn-ea"/>
              <a:cs typeface="+mn-cs"/>
            </a:endParaRPr>
          </a:p>
        </p:txBody>
      </p:sp>
    </p:spTree>
    <p:extLst>
      <p:ext uri="{BB962C8B-B14F-4D97-AF65-F5344CB8AC3E}">
        <p14:creationId xmlns:p14="http://schemas.microsoft.com/office/powerpoint/2010/main" val="1778576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364067" y="71614"/>
            <a:ext cx="10515600" cy="1140242"/>
          </a:xfrm>
        </p:spPr>
        <p:txBody>
          <a:bodyPr/>
          <a:lstStyle/>
          <a:p>
            <a:r>
              <a:rPr lang="fr-FR" dirty="0"/>
              <a:t>WHAT CHANGES? </a:t>
            </a:r>
            <a:r>
              <a:rPr lang="fr-FR" dirty="0" err="1"/>
              <a:t>Outcomes</a:t>
            </a:r>
            <a:endParaRPr lang="fr-FR" dirty="0"/>
          </a:p>
        </p:txBody>
      </p:sp>
      <p:sp>
        <p:nvSpPr>
          <p:cNvPr id="3" name="Espace réservé du contenu 2">
            <a:extLst>
              <a:ext uri="{FF2B5EF4-FFF2-40B4-BE49-F238E27FC236}">
                <a16:creationId xmlns:a16="http://schemas.microsoft.com/office/drawing/2014/main" id="{5A7E7D0E-DE81-729C-785E-153E01B4FCC0}"/>
              </a:ext>
            </a:extLst>
          </p:cNvPr>
          <p:cNvSpPr>
            <a:spLocks noGrp="1"/>
          </p:cNvSpPr>
          <p:nvPr>
            <p:ph idx="1"/>
          </p:nvPr>
        </p:nvSpPr>
        <p:spPr>
          <a:xfrm>
            <a:off x="331559" y="4409829"/>
            <a:ext cx="11184467" cy="522463"/>
          </a:xfrm>
        </p:spPr>
        <p:txBody>
          <a:bodyPr>
            <a:noAutofit/>
          </a:bodyPr>
          <a:lstStyle/>
          <a:p>
            <a:pPr>
              <a:buNone/>
            </a:pPr>
            <a:r>
              <a:rPr lang="fr-FR" sz="2400" u="sng" dirty="0">
                <a:solidFill>
                  <a:schemeClr val="tx2"/>
                </a:solidFill>
              </a:rPr>
              <a:t>Objectives</a:t>
            </a:r>
            <a:r>
              <a:rPr lang="fr-FR" sz="2400" dirty="0">
                <a:solidFill>
                  <a:schemeClr val="tx2"/>
                </a:solidFill>
              </a:rPr>
              <a:t>: </a:t>
            </a:r>
            <a:r>
              <a:rPr lang="fr-FR" sz="2400" dirty="0" err="1">
                <a:solidFill>
                  <a:schemeClr val="tx2"/>
                </a:solidFill>
              </a:rPr>
              <a:t>Contribute</a:t>
            </a:r>
            <a:r>
              <a:rPr lang="fr-FR" sz="2400" dirty="0">
                <a:solidFill>
                  <a:schemeClr val="tx2"/>
                </a:solidFill>
              </a:rPr>
              <a:t> to </a:t>
            </a:r>
            <a:r>
              <a:rPr lang="fr-FR" sz="2400" dirty="0" err="1">
                <a:solidFill>
                  <a:schemeClr val="tx2"/>
                </a:solidFill>
              </a:rPr>
              <a:t>food</a:t>
            </a:r>
            <a:r>
              <a:rPr lang="fr-FR" sz="2400" dirty="0">
                <a:solidFill>
                  <a:schemeClr val="tx2"/>
                </a:solidFill>
              </a:rPr>
              <a:t> production by </a:t>
            </a:r>
            <a:r>
              <a:rPr lang="fr-FR" sz="2400" dirty="0" err="1">
                <a:solidFill>
                  <a:schemeClr val="tx2"/>
                </a:solidFill>
              </a:rPr>
              <a:t>supporting</a:t>
            </a:r>
            <a:r>
              <a:rPr lang="fr-FR" sz="2400" dirty="0">
                <a:solidFill>
                  <a:schemeClr val="tx2"/>
                </a:solidFill>
              </a:rPr>
              <a:t> agriculture businesses</a:t>
            </a:r>
          </a:p>
        </p:txBody>
      </p:sp>
      <p:sp>
        <p:nvSpPr>
          <p:cNvPr id="5" name="Espace réservé du contenu 2">
            <a:extLst>
              <a:ext uri="{FF2B5EF4-FFF2-40B4-BE49-F238E27FC236}">
                <a16:creationId xmlns:a16="http://schemas.microsoft.com/office/drawing/2014/main" id="{5A7E7D0E-DE81-729C-785E-153E01B4FCC0}"/>
              </a:ext>
            </a:extLst>
          </p:cNvPr>
          <p:cNvSpPr txBox="1">
            <a:spLocks/>
          </p:cNvSpPr>
          <p:nvPr/>
        </p:nvSpPr>
        <p:spPr>
          <a:xfrm>
            <a:off x="285655" y="1433438"/>
            <a:ext cx="11184467" cy="522463"/>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a:ln>
                  <a:noFill/>
                </a:ln>
                <a:solidFill>
                  <a:schemeClr val="tx2"/>
                </a:solidFill>
                <a:effectLst/>
                <a:uLnTx/>
                <a:uFillTx/>
                <a:latin typeface="Work Sans" pitchFamily="2" charset="0"/>
                <a:ea typeface="+mn-ea"/>
                <a:cs typeface="+mn-cs"/>
              </a:rPr>
              <a:t>Objectives</a:t>
            </a:r>
            <a:r>
              <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tx2"/>
                </a:solidFill>
                <a:effectLst/>
                <a:uLnTx/>
                <a:uFillTx/>
                <a:latin typeface="Work Sans" pitchFamily="2" charset="0"/>
                <a:ea typeface="+mn-ea"/>
                <a:cs typeface="+mn-cs"/>
              </a:rPr>
              <a:t>Contribute</a:t>
            </a:r>
            <a:r>
              <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rPr>
              <a:t> to living standards </a:t>
            </a:r>
            <a:r>
              <a:rPr kumimoji="0" lang="fr-FR" sz="2400" b="0" i="0" u="none" strike="noStrike" kern="1200" cap="none" spc="0" normalizeH="0" baseline="0" noProof="0" dirty="0" err="1">
                <a:ln>
                  <a:noFill/>
                </a:ln>
                <a:solidFill>
                  <a:schemeClr val="tx2"/>
                </a:solidFill>
                <a:effectLst/>
                <a:uLnTx/>
                <a:uFillTx/>
                <a:latin typeface="Work Sans" pitchFamily="2" charset="0"/>
                <a:ea typeface="+mn-ea"/>
                <a:cs typeface="+mn-cs"/>
              </a:rPr>
              <a:t>improvements</a:t>
            </a:r>
            <a:endParaRPr kumimoji="0" lang="fr-FR" sz="2400" b="0" i="0" u="none" strike="noStrike" kern="1200" cap="none" spc="0" normalizeH="0" baseline="0" noProof="0" dirty="0">
              <a:ln>
                <a:noFill/>
              </a:ln>
              <a:solidFill>
                <a:schemeClr val="tx2"/>
              </a:solidFill>
              <a:effectLst/>
              <a:uLnTx/>
              <a:uFillTx/>
              <a:latin typeface="Work Sans" pitchFamily="2" charset="0"/>
              <a:ea typeface="+mn-ea"/>
              <a:cs typeface="+mn-cs"/>
            </a:endParaRPr>
          </a:p>
        </p:txBody>
      </p:sp>
      <p:sp>
        <p:nvSpPr>
          <p:cNvPr id="6" name="Espace réservé du contenu 2">
            <a:extLst>
              <a:ext uri="{FF2B5EF4-FFF2-40B4-BE49-F238E27FC236}">
                <a16:creationId xmlns:a16="http://schemas.microsoft.com/office/drawing/2014/main" id="{5A7E7D0E-DE81-729C-785E-153E01B4FCC0}"/>
              </a:ext>
            </a:extLst>
          </p:cNvPr>
          <p:cNvSpPr txBox="1">
            <a:spLocks/>
          </p:cNvSpPr>
          <p:nvPr/>
        </p:nvSpPr>
        <p:spPr>
          <a:xfrm>
            <a:off x="1162380" y="2028212"/>
            <a:ext cx="10010423" cy="5732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Indicators</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 clients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with</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renovation</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and EE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loans</a:t>
            </a:r>
            <a:endParaRPr kumimoji="0" lang="fr-FR" sz="2400" b="0" i="0" u="none" strike="noStrike" kern="1200" cap="none" spc="0" normalizeH="0" baseline="0" noProof="0" dirty="0">
              <a:ln>
                <a:noFill/>
              </a:ln>
              <a:effectLst/>
              <a:uLnTx/>
              <a:uFillTx/>
              <a:latin typeface="Work Sans" pitchFamily="2" charset="0"/>
              <a:ea typeface="+mn-ea"/>
              <a:cs typeface="+mn-cs"/>
            </a:endParaRPr>
          </a:p>
        </p:txBody>
      </p:sp>
      <p:sp>
        <p:nvSpPr>
          <p:cNvPr id="7" name="Espace réservé du contenu 2">
            <a:extLst>
              <a:ext uri="{FF2B5EF4-FFF2-40B4-BE49-F238E27FC236}">
                <a16:creationId xmlns:a16="http://schemas.microsoft.com/office/drawing/2014/main" id="{5A7E7D0E-DE81-729C-785E-153E01B4FCC0}"/>
              </a:ext>
            </a:extLst>
          </p:cNvPr>
          <p:cNvSpPr txBox="1">
            <a:spLocks/>
          </p:cNvSpPr>
          <p:nvPr/>
        </p:nvSpPr>
        <p:spPr>
          <a:xfrm>
            <a:off x="1217465" y="2579055"/>
            <a:ext cx="10416347" cy="1012443"/>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Indicators</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 clients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with</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increased</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monthly</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family</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income</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per capita </a:t>
            </a:r>
            <a:r>
              <a:rPr kumimoji="0" lang="fr-FR" sz="2400" b="0" i="0" u="none" strike="noStrike" kern="1200" cap="none" spc="0" normalizeH="0" noProof="0" dirty="0">
                <a:ln>
                  <a:noFill/>
                </a:ln>
                <a:effectLst/>
                <a:uLnTx/>
                <a:uFillTx/>
                <a:latin typeface="Work Sans" pitchFamily="2" charset="0"/>
                <a:ea typeface="+mn-ea"/>
                <a:cs typeface="+mn-cs"/>
              </a:rPr>
              <a:t>[QUALITY ISSUE]</a:t>
            </a:r>
            <a:endParaRPr kumimoji="0" lang="fr-FR" sz="2400" b="0" i="0" u="none" strike="noStrike" kern="1200" cap="none" spc="0" normalizeH="0" baseline="0" noProof="0" dirty="0">
              <a:ln>
                <a:noFill/>
              </a:ln>
              <a:effectLst/>
              <a:uLnTx/>
              <a:uFillTx/>
              <a:latin typeface="Work Sans" pitchFamily="2" charset="0"/>
              <a:ea typeface="+mn-ea"/>
              <a:cs typeface="+mn-cs"/>
            </a:endParaRPr>
          </a:p>
        </p:txBody>
      </p:sp>
      <p:sp>
        <p:nvSpPr>
          <p:cNvPr id="8" name="Espace réservé du contenu 2">
            <a:extLst>
              <a:ext uri="{FF2B5EF4-FFF2-40B4-BE49-F238E27FC236}">
                <a16:creationId xmlns:a16="http://schemas.microsoft.com/office/drawing/2014/main" id="{5A7E7D0E-DE81-729C-785E-153E01B4FCC0}"/>
              </a:ext>
            </a:extLst>
          </p:cNvPr>
          <p:cNvSpPr txBox="1">
            <a:spLocks/>
          </p:cNvSpPr>
          <p:nvPr/>
        </p:nvSpPr>
        <p:spPr>
          <a:xfrm>
            <a:off x="1194139" y="3523583"/>
            <a:ext cx="10010423" cy="573262"/>
          </a:xfrm>
          <a:prstGeom prst="rect">
            <a:avLst/>
          </a:prstGeom>
        </p:spPr>
        <p:txBody>
          <a:bodyPr vert="horz" lIns="91440" tIns="45720" rIns="91440" bIns="45720" rtlCol="0">
            <a:noAutofit/>
          </a:bodyPr>
          <a:lstStyle/>
          <a:p>
            <a:pPr marL="228600" lvl="0" indent="-228600">
              <a:spcAft>
                <a:spcPts val="600"/>
              </a:spcAft>
              <a:buClr>
                <a:schemeClr val="tx2"/>
              </a:buClr>
            </a:pPr>
            <a:r>
              <a:rPr lang="fr-FR" sz="2400" u="sng" dirty="0">
                <a:latin typeface="Work Sans" pitchFamily="2" charset="0"/>
              </a:rPr>
              <a:t>Client </a:t>
            </a:r>
            <a:r>
              <a:rPr lang="fr-FR" sz="2400" u="sng" dirty="0" err="1">
                <a:latin typeface="Work Sans" pitchFamily="2" charset="0"/>
              </a:rPr>
              <a:t>surveys</a:t>
            </a:r>
            <a:r>
              <a:rPr lang="fr-FR" sz="2400" u="sng" dirty="0">
                <a:latin typeface="Work Sans" pitchFamily="2" charset="0"/>
              </a:rPr>
              <a:t> / interviews / focus group discussions</a:t>
            </a:r>
            <a:endParaRPr kumimoji="0" lang="fr-FR" sz="2400" b="0" i="0" u="sng" strike="noStrike" kern="1200" cap="none" spc="0" normalizeH="0" baseline="0" noProof="0" dirty="0">
              <a:ln>
                <a:noFill/>
              </a:ln>
              <a:effectLst/>
              <a:uLnTx/>
              <a:uFillTx/>
              <a:latin typeface="Work Sans" pitchFamily="2" charset="0"/>
              <a:ea typeface="+mn-ea"/>
              <a:cs typeface="+mn-cs"/>
            </a:endParaRPr>
          </a:p>
        </p:txBody>
      </p:sp>
      <p:sp>
        <p:nvSpPr>
          <p:cNvPr id="10" name="Espace réservé du contenu 2">
            <a:extLst>
              <a:ext uri="{FF2B5EF4-FFF2-40B4-BE49-F238E27FC236}">
                <a16:creationId xmlns:a16="http://schemas.microsoft.com/office/drawing/2014/main" id="{5A7E7D0E-DE81-729C-785E-153E01B4FCC0}"/>
              </a:ext>
            </a:extLst>
          </p:cNvPr>
          <p:cNvSpPr txBox="1">
            <a:spLocks/>
          </p:cNvSpPr>
          <p:nvPr/>
        </p:nvSpPr>
        <p:spPr>
          <a:xfrm>
            <a:off x="1390605" y="5137931"/>
            <a:ext cx="10010423" cy="57326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fr-FR" sz="2400" b="0" i="0" u="sng" strike="noStrike" kern="1200" cap="none" spc="0" normalizeH="0" baseline="0" noProof="0" dirty="0" err="1">
                <a:ln>
                  <a:noFill/>
                </a:ln>
                <a:solidFill>
                  <a:schemeClr val="accent1"/>
                </a:solidFill>
                <a:effectLst/>
                <a:uLnTx/>
                <a:uFillTx/>
                <a:latin typeface="Work Sans" pitchFamily="2" charset="0"/>
                <a:ea typeface="+mn-ea"/>
                <a:cs typeface="+mn-cs"/>
              </a:rPr>
              <a:t>Indicators</a:t>
            </a:r>
            <a:r>
              <a:rPr kumimoji="0" lang="fr-FR" sz="2400" b="0" i="0" u="none" strike="noStrike" kern="1200" cap="none" spc="0" normalizeH="0" baseline="0" noProof="0" dirty="0">
                <a:ln>
                  <a:noFill/>
                </a:ln>
                <a:solidFill>
                  <a:schemeClr val="accent1"/>
                </a:solidFill>
                <a:effectLst/>
                <a:uLnTx/>
                <a:uFillTx/>
                <a:latin typeface="Work Sans" pitchFamily="2" charset="0"/>
                <a:ea typeface="+mn-ea"/>
                <a:cs typeface="+mn-cs"/>
              </a:rPr>
              <a:t>: # agricultural </a:t>
            </a:r>
            <a:r>
              <a:rPr kumimoji="0" lang="fr-FR" sz="2400" b="0" i="0" u="none" strike="noStrike" kern="1200" cap="none" spc="0" normalizeH="0" baseline="0" noProof="0" dirty="0" err="1">
                <a:ln>
                  <a:noFill/>
                </a:ln>
                <a:solidFill>
                  <a:schemeClr val="accent1"/>
                </a:solidFill>
                <a:effectLst/>
                <a:uLnTx/>
                <a:uFillTx/>
                <a:latin typeface="Work Sans" pitchFamily="2" charset="0"/>
                <a:ea typeface="+mn-ea"/>
                <a:cs typeface="+mn-cs"/>
              </a:rPr>
              <a:t>loans</a:t>
            </a:r>
            <a:endParaRPr kumimoji="0" lang="fr-FR" sz="2400" b="0" i="0" u="none" strike="noStrike" kern="1200" cap="none" spc="0" normalizeH="0" baseline="0" noProof="0" dirty="0">
              <a:ln>
                <a:noFill/>
              </a:ln>
              <a:effectLst/>
              <a:uLnTx/>
              <a:uFillTx/>
              <a:latin typeface="Work Sans" pitchFamily="2" charset="0"/>
              <a:ea typeface="+mn-ea"/>
              <a:cs typeface="+mn-cs"/>
            </a:endParaRPr>
          </a:p>
        </p:txBody>
      </p:sp>
    </p:spTree>
    <p:extLst>
      <p:ext uri="{BB962C8B-B14F-4D97-AF65-F5344CB8AC3E}">
        <p14:creationId xmlns:p14="http://schemas.microsoft.com/office/powerpoint/2010/main" val="1778576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364067" y="71614"/>
            <a:ext cx="10515600" cy="1140242"/>
          </a:xfrm>
        </p:spPr>
        <p:txBody>
          <a:bodyPr/>
          <a:lstStyle/>
          <a:p>
            <a:r>
              <a:rPr lang="fr-FR" dirty="0"/>
              <a:t>To </a:t>
            </a:r>
            <a:r>
              <a:rPr lang="fr-FR" dirty="0" err="1"/>
              <a:t>summarize</a:t>
            </a:r>
            <a:endParaRPr lang="fr-FR" dirty="0"/>
          </a:p>
        </p:txBody>
      </p:sp>
      <p:sp>
        <p:nvSpPr>
          <p:cNvPr id="12" name="Content Placeholder 1">
            <a:extLst>
              <a:ext uri="{FF2B5EF4-FFF2-40B4-BE49-F238E27FC236}">
                <a16:creationId xmlns:a16="http://schemas.microsoft.com/office/drawing/2014/main" id="{9153F5C3-4C01-4D4C-9E03-98D21575A094}"/>
              </a:ext>
            </a:extLst>
          </p:cNvPr>
          <p:cNvSpPr>
            <a:spLocks noGrp="1"/>
          </p:cNvSpPr>
          <p:nvPr>
            <p:ph idx="1"/>
          </p:nvPr>
        </p:nvSpPr>
        <p:spPr>
          <a:xfrm>
            <a:off x="1004877" y="1487277"/>
            <a:ext cx="8271325" cy="3593702"/>
          </a:xfrm>
        </p:spPr>
        <p:txBody>
          <a:bodyPr>
            <a:noAutofit/>
          </a:bodyPr>
          <a:lstStyle/>
          <a:p>
            <a:r>
              <a:rPr lang="en-IN" sz="2000" dirty="0">
                <a:solidFill>
                  <a:schemeClr val="tx1"/>
                </a:solidFill>
              </a:rPr>
              <a:t>Lots of these indicators are often already collected by the organization, in particular in the loan application and appraisal process</a:t>
            </a:r>
          </a:p>
          <a:p>
            <a:pPr lvl="1">
              <a:buFont typeface="Wingdings" pitchFamily="2" charset="2"/>
              <a:buChar char="Ø"/>
            </a:pPr>
            <a:r>
              <a:rPr lang="en-IN" sz="2000" b="1" dirty="0">
                <a:solidFill>
                  <a:schemeClr val="tx2"/>
                </a:solidFill>
              </a:rPr>
              <a:t>Ensure data quality and use (analyze) what you have</a:t>
            </a:r>
          </a:p>
          <a:p>
            <a:endParaRPr lang="en-IN" sz="2000" dirty="0"/>
          </a:p>
          <a:p>
            <a:r>
              <a:rPr lang="en-IN" sz="2000" dirty="0"/>
              <a:t>If needed, the organization can collect additional data of interest, through focus group discussions, follow up calls, monitoring forms, short surveys...</a:t>
            </a:r>
          </a:p>
          <a:p>
            <a:pPr lvl="1">
              <a:buFont typeface="Wingdings" pitchFamily="2" charset="2"/>
              <a:buChar char="Ø"/>
            </a:pPr>
            <a:r>
              <a:rPr lang="en-IN" sz="2000" b="1" dirty="0">
                <a:solidFill>
                  <a:schemeClr val="tx2"/>
                </a:solidFill>
              </a:rPr>
              <a:t>Choose relevant indicators, sample, data collection method, and ensure data quality </a:t>
            </a:r>
          </a:p>
        </p:txBody>
      </p:sp>
    </p:spTree>
    <p:extLst>
      <p:ext uri="{BB962C8B-B14F-4D97-AF65-F5344CB8AC3E}">
        <p14:creationId xmlns:p14="http://schemas.microsoft.com/office/powerpoint/2010/main" val="1778576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A021C5-757A-4AE6-7908-D57A46EC383D}"/>
              </a:ext>
            </a:extLst>
          </p:cNvPr>
          <p:cNvSpPr>
            <a:spLocks noGrp="1"/>
          </p:cNvSpPr>
          <p:nvPr>
            <p:ph type="ctrTitle"/>
          </p:nvPr>
        </p:nvSpPr>
        <p:spPr>
          <a:xfrm>
            <a:off x="0" y="2732677"/>
            <a:ext cx="12192000" cy="1986079"/>
          </a:xfrm>
        </p:spPr>
        <p:txBody>
          <a:bodyPr>
            <a:normAutofit/>
          </a:bodyPr>
          <a:lstStyle/>
          <a:p>
            <a:r>
              <a:rPr lang="fr-FR" dirty="0"/>
              <a:t>Good practices </a:t>
            </a:r>
            <a:br>
              <a:rPr lang="fr-FR" dirty="0"/>
            </a:br>
            <a:r>
              <a:rPr lang="fr-FR" sz="4800" dirty="0"/>
              <a:t>in E&amp;S data collection and management</a:t>
            </a:r>
            <a:endParaRPr lang="fr-FR" dirty="0"/>
          </a:p>
        </p:txBody>
      </p:sp>
      <p:sp>
        <p:nvSpPr>
          <p:cNvPr id="3" name="Sous-titre 2">
            <a:extLst>
              <a:ext uri="{FF2B5EF4-FFF2-40B4-BE49-F238E27FC236}">
                <a16:creationId xmlns:a16="http://schemas.microsoft.com/office/drawing/2014/main" id="{1711A075-58E2-CF53-1C46-4769C0A242B7}"/>
              </a:ext>
            </a:extLst>
          </p:cNvPr>
          <p:cNvSpPr>
            <a:spLocks noGrp="1"/>
          </p:cNvSpPr>
          <p:nvPr>
            <p:ph type="subTitle" idx="1"/>
          </p:nvPr>
        </p:nvSpPr>
        <p:spPr>
          <a:xfrm>
            <a:off x="0" y="1825784"/>
            <a:ext cx="12192000" cy="549548"/>
          </a:xfrm>
        </p:spPr>
        <p:txBody>
          <a:bodyPr>
            <a:noAutofit/>
          </a:bodyPr>
          <a:lstStyle/>
          <a:p>
            <a:r>
              <a:rPr lang="fr-FR" sz="3200" dirty="0"/>
              <a:t>HOW</a:t>
            </a:r>
          </a:p>
        </p:txBody>
      </p:sp>
      <p:sp>
        <p:nvSpPr>
          <p:cNvPr id="4" name="Espace réservé du numéro de diapositive 3">
            <a:extLst>
              <a:ext uri="{FF2B5EF4-FFF2-40B4-BE49-F238E27FC236}">
                <a16:creationId xmlns:a16="http://schemas.microsoft.com/office/drawing/2014/main" id="{80F22DF7-C006-864C-C0D3-203101DD038C}"/>
              </a:ext>
            </a:extLst>
          </p:cNvPr>
          <p:cNvSpPr>
            <a:spLocks noGrp="1"/>
          </p:cNvSpPr>
          <p:nvPr>
            <p:ph type="sldNum" sz="quarter" idx="12"/>
          </p:nvPr>
        </p:nvSpPr>
        <p:spPr/>
        <p:txBody>
          <a:bodyPr/>
          <a:lstStyle/>
          <a:p>
            <a:fld id="{F49B05DC-A0B4-4A2B-BDBC-1C0E72D37786}" type="slidenum">
              <a:rPr lang="fr-FR" smtClean="0"/>
              <a:pPr/>
              <a:t>35</a:t>
            </a:fld>
            <a:endParaRPr lang="fr-FR"/>
          </a:p>
        </p:txBody>
      </p:sp>
    </p:spTree>
    <p:extLst>
      <p:ext uri="{BB962C8B-B14F-4D97-AF65-F5344CB8AC3E}">
        <p14:creationId xmlns:p14="http://schemas.microsoft.com/office/powerpoint/2010/main" val="1999410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C5C6012F-1C72-4CD7-869B-2E85FA910D7B}"/>
              </a:ext>
            </a:extLst>
          </p:cNvPr>
          <p:cNvGraphicFramePr>
            <a:graphicFrameLocks noGrp="1"/>
          </p:cNvGraphicFramePr>
          <p:nvPr>
            <p:ph idx="1"/>
            <p:extLst>
              <p:ext uri="{D42A27DB-BD31-4B8C-83A1-F6EECF244321}">
                <p14:modId xmlns:p14="http://schemas.microsoft.com/office/powerpoint/2010/main" val="2600981242"/>
              </p:ext>
            </p:extLst>
          </p:nvPr>
        </p:nvGraphicFramePr>
        <p:xfrm>
          <a:off x="2511846" y="1134737"/>
          <a:ext cx="6903860" cy="5541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4B8C625C-E74B-49D0-A110-2432CC0338FD}"/>
              </a:ext>
            </a:extLst>
          </p:cNvPr>
          <p:cNvSpPr/>
          <p:nvPr/>
        </p:nvSpPr>
        <p:spPr>
          <a:xfrm>
            <a:off x="9342304" y="2143033"/>
            <a:ext cx="2628855" cy="2958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rPr>
              <a:t>Each of you play a role at different stages to ensure quality data management!</a:t>
            </a:r>
          </a:p>
        </p:txBody>
      </p:sp>
      <p:sp>
        <p:nvSpPr>
          <p:cNvPr id="7" name="Titre 1"/>
          <p:cNvSpPr txBox="1">
            <a:spLocks/>
          </p:cNvSpPr>
          <p:nvPr/>
        </p:nvSpPr>
        <p:spPr>
          <a:xfrm>
            <a:off x="33051" y="-11017"/>
            <a:ext cx="10515600" cy="8907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fr-FR" sz="4400" b="1" i="0" u="none" strike="noStrike" kern="1200" cap="none" spc="0" normalizeH="0" baseline="0" noProof="0" dirty="0">
                <a:ln>
                  <a:noFill/>
                </a:ln>
                <a:effectLst/>
                <a:uLnTx/>
                <a:uFillTx/>
                <a:latin typeface="Work Sans" pitchFamily="2" charset="0"/>
                <a:ea typeface="+mj-ea"/>
                <a:cs typeface="+mj-cs"/>
              </a:rPr>
              <a:t>Data management </a:t>
            </a:r>
            <a:r>
              <a:rPr kumimoji="0" lang="fr-FR" sz="4400" b="1" i="0" u="none" strike="noStrike" kern="1200" cap="none" spc="0" normalizeH="0" baseline="0" noProof="0" dirty="0" err="1">
                <a:ln>
                  <a:noFill/>
                </a:ln>
                <a:effectLst/>
                <a:uLnTx/>
                <a:uFillTx/>
                <a:latin typeface="Work Sans" pitchFamily="2" charset="0"/>
                <a:ea typeface="+mj-ea"/>
                <a:cs typeface="+mj-cs"/>
              </a:rPr>
              <a:t>process</a:t>
            </a:r>
            <a:endParaRPr kumimoji="0" lang="fr-FR" sz="4400" b="1" i="0" u="none" strike="noStrike" kern="1200" cap="none" spc="0" normalizeH="0" baseline="0" noProof="0" dirty="0">
              <a:ln>
                <a:noFill/>
              </a:ln>
              <a:effectLst/>
              <a:uLnTx/>
              <a:uFillTx/>
              <a:latin typeface="Work Sans" pitchFamily="2" charset="0"/>
              <a:ea typeface="+mj-ea"/>
              <a:cs typeface="+mj-cs"/>
            </a:endParaRPr>
          </a:p>
        </p:txBody>
      </p:sp>
    </p:spTree>
    <p:extLst>
      <p:ext uri="{BB962C8B-B14F-4D97-AF65-F5344CB8AC3E}">
        <p14:creationId xmlns:p14="http://schemas.microsoft.com/office/powerpoint/2010/main" val="1034385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C5C6012F-1C72-4CD7-869B-2E85FA910D7B}"/>
              </a:ext>
            </a:extLst>
          </p:cNvPr>
          <p:cNvGraphicFramePr>
            <a:graphicFrameLocks noGrp="1"/>
          </p:cNvGraphicFramePr>
          <p:nvPr>
            <p:ph idx="1"/>
          </p:nvPr>
        </p:nvGraphicFramePr>
        <p:xfrm>
          <a:off x="-2055530" y="1478845"/>
          <a:ext cx="6232419" cy="4966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4B8C625C-E74B-49D0-A110-2432CC0338FD}"/>
              </a:ext>
            </a:extLst>
          </p:cNvPr>
          <p:cNvSpPr/>
          <p:nvPr/>
        </p:nvSpPr>
        <p:spPr>
          <a:xfrm>
            <a:off x="4520492" y="1375390"/>
            <a:ext cx="6655508" cy="701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rPr>
              <a:t>What do you want to monitor and why / what for?</a:t>
            </a:r>
          </a:p>
          <a:p>
            <a:endParaRPr lang="en-IN" dirty="0">
              <a:solidFill>
                <a:schemeClr val="tx2"/>
              </a:solidFill>
            </a:endParaRPr>
          </a:p>
        </p:txBody>
      </p:sp>
      <p:sp>
        <p:nvSpPr>
          <p:cNvPr id="7" name="Titre 1"/>
          <p:cNvSpPr txBox="1">
            <a:spLocks/>
          </p:cNvSpPr>
          <p:nvPr/>
        </p:nvSpPr>
        <p:spPr>
          <a:xfrm>
            <a:off x="168518" y="113161"/>
            <a:ext cx="10515600" cy="8907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fr-FR" sz="4400" b="1" i="0" u="none" strike="noStrike" kern="1200" cap="none" spc="0" normalizeH="0" baseline="0" noProof="0" dirty="0" err="1">
                <a:ln>
                  <a:noFill/>
                </a:ln>
                <a:effectLst/>
                <a:uLnTx/>
                <a:uFillTx/>
                <a:latin typeface="Work Sans" pitchFamily="2" charset="0"/>
                <a:ea typeface="+mj-ea"/>
                <a:cs typeface="+mj-cs"/>
              </a:rPr>
              <a:t>Identify</a:t>
            </a:r>
            <a:r>
              <a:rPr kumimoji="0" lang="fr-FR" sz="4400" b="1" i="0" u="none" strike="noStrike" kern="1200" cap="none" spc="0" normalizeH="0" baseline="0" noProof="0" dirty="0">
                <a:ln>
                  <a:noFill/>
                </a:ln>
                <a:effectLst/>
                <a:uLnTx/>
                <a:uFillTx/>
                <a:latin typeface="Work Sans" pitchFamily="2" charset="0"/>
                <a:ea typeface="+mj-ea"/>
                <a:cs typeface="+mj-cs"/>
              </a:rPr>
              <a:t> E&amp;S objectives / issues</a:t>
            </a:r>
          </a:p>
        </p:txBody>
      </p:sp>
      <p:sp>
        <p:nvSpPr>
          <p:cNvPr id="5" name="Slide Number Placeholder 3">
            <a:extLst>
              <a:ext uri="{FF2B5EF4-FFF2-40B4-BE49-F238E27FC236}">
                <a16:creationId xmlns:a16="http://schemas.microsoft.com/office/drawing/2014/main" id="{7BCD55AB-9784-4B5D-91F0-A11C4B6D29EE}"/>
              </a:ext>
            </a:extLst>
          </p:cNvPr>
          <p:cNvSpPr>
            <a:spLocks noGrp="1"/>
          </p:cNvSpPr>
          <p:nvPr>
            <p:ph type="sldNum" sz="quarter" idx="11"/>
          </p:nvPr>
        </p:nvSpPr>
        <p:spPr>
          <a:xfrm>
            <a:off x="8610600" y="6356350"/>
            <a:ext cx="1880616" cy="365125"/>
          </a:xfrm>
        </p:spPr>
        <p:txBody>
          <a:bodyPr/>
          <a:lstStyle/>
          <a:p>
            <a:fld id="{19B51A1E-902D-48AF-9020-955120F399B6}" type="slidenum">
              <a:rPr lang="en-US" noProof="0" smtClean="0"/>
              <a:pPr/>
              <a:t>37</a:t>
            </a:fld>
            <a:endParaRPr lang="en-US" noProof="0" dirty="0"/>
          </a:p>
        </p:txBody>
      </p:sp>
      <p:sp>
        <p:nvSpPr>
          <p:cNvPr id="6" name="Arrow: Pentagon 6">
            <a:extLst>
              <a:ext uri="{FF2B5EF4-FFF2-40B4-BE49-F238E27FC236}">
                <a16:creationId xmlns:a16="http://schemas.microsoft.com/office/drawing/2014/main" id="{4D707EA6-EF3D-4F9B-9573-A9A3268F2CA9}"/>
              </a:ext>
            </a:extLst>
          </p:cNvPr>
          <p:cNvSpPr/>
          <p:nvPr/>
        </p:nvSpPr>
        <p:spPr>
          <a:xfrm>
            <a:off x="3720287" y="3051149"/>
            <a:ext cx="2320066" cy="102735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What are the quality issues at this stage?</a:t>
            </a:r>
          </a:p>
        </p:txBody>
      </p:sp>
      <p:sp>
        <p:nvSpPr>
          <p:cNvPr id="8" name="Rectangle 8">
            <a:extLst>
              <a:ext uri="{FF2B5EF4-FFF2-40B4-BE49-F238E27FC236}">
                <a16:creationId xmlns:a16="http://schemas.microsoft.com/office/drawing/2014/main" id="{CF446866-85B9-4F43-9474-732228A66187}"/>
              </a:ext>
            </a:extLst>
          </p:cNvPr>
          <p:cNvSpPr/>
          <p:nvPr/>
        </p:nvSpPr>
        <p:spPr>
          <a:xfrm>
            <a:off x="6009938" y="2886789"/>
            <a:ext cx="5978862" cy="1754326"/>
          </a:xfrm>
          <a:custGeom>
            <a:avLst/>
            <a:gdLst>
              <a:gd name="connsiteX0" fmla="*/ 0 w 5978862"/>
              <a:gd name="connsiteY0" fmla="*/ 0 h 1754326"/>
              <a:gd name="connsiteX1" fmla="*/ 5978862 w 5978862"/>
              <a:gd name="connsiteY1" fmla="*/ 0 h 1754326"/>
              <a:gd name="connsiteX2" fmla="*/ 5978862 w 5978862"/>
              <a:gd name="connsiteY2" fmla="*/ 1754326 h 1754326"/>
              <a:gd name="connsiteX3" fmla="*/ 0 w 5978862"/>
              <a:gd name="connsiteY3" fmla="*/ 1754326 h 1754326"/>
              <a:gd name="connsiteX4" fmla="*/ 0 w 5978862"/>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8862" h="1754326" fill="none" extrusionOk="0">
                <a:moveTo>
                  <a:pt x="0" y="0"/>
                </a:moveTo>
                <a:cubicBezTo>
                  <a:pt x="1263946" y="-159284"/>
                  <a:pt x="3947834" y="-51526"/>
                  <a:pt x="5978862" y="0"/>
                </a:cubicBezTo>
                <a:cubicBezTo>
                  <a:pt x="6125766" y="420765"/>
                  <a:pt x="5992023" y="988470"/>
                  <a:pt x="5978862" y="1754326"/>
                </a:cubicBezTo>
                <a:cubicBezTo>
                  <a:pt x="4029370" y="1829100"/>
                  <a:pt x="1623920" y="1746611"/>
                  <a:pt x="0" y="1754326"/>
                </a:cubicBezTo>
                <a:cubicBezTo>
                  <a:pt x="12637" y="1171448"/>
                  <a:pt x="-61626" y="781391"/>
                  <a:pt x="0" y="0"/>
                </a:cubicBezTo>
                <a:close/>
              </a:path>
              <a:path w="5978862" h="1754326" stroke="0" extrusionOk="0">
                <a:moveTo>
                  <a:pt x="0" y="0"/>
                </a:moveTo>
                <a:cubicBezTo>
                  <a:pt x="1343435" y="-130925"/>
                  <a:pt x="3534994" y="133654"/>
                  <a:pt x="5978862" y="0"/>
                </a:cubicBezTo>
                <a:cubicBezTo>
                  <a:pt x="5823258" y="780161"/>
                  <a:pt x="5874191" y="931471"/>
                  <a:pt x="5978862" y="1754326"/>
                </a:cubicBezTo>
                <a:cubicBezTo>
                  <a:pt x="5258390" y="1598736"/>
                  <a:pt x="1715091" y="1736958"/>
                  <a:pt x="0" y="1754326"/>
                </a:cubicBezTo>
                <a:cubicBezTo>
                  <a:pt x="-105382" y="890704"/>
                  <a:pt x="-1141" y="448268"/>
                  <a:pt x="0" y="0"/>
                </a:cubicBezTo>
                <a:close/>
              </a:path>
            </a:pathLst>
          </a:custGeom>
          <a:ln>
            <a:solidFill>
              <a:schemeClr val="tx1"/>
            </a:solidFill>
            <a:extLst>
              <a:ext uri="{C807C97D-BFC1-408E-A445-0C87EB9F89A2}">
                <ask:lineSketchStyleProps xmlns:ask="http://schemas.microsoft.com/office/drawing/2018/sketchyshapes" sd="2907260483">
                  <a:prstGeom prst="rect">
                    <a:avLst/>
                  </a:prstGeom>
                  <ask:type>
                    <ask:lineSketchCurved/>
                  </ask:type>
                </ask:lineSketchStyleProps>
              </a:ext>
            </a:extLst>
          </a:ln>
        </p:spPr>
        <p:txBody>
          <a:bodyPr wrap="square">
            <a:spAutoFit/>
          </a:bodyPr>
          <a:lstStyle/>
          <a:p>
            <a:pPr marL="285750" indent="-285750">
              <a:buFont typeface="Wingdings" pitchFamily="2" charset="2"/>
              <a:buChar char="ý"/>
            </a:pPr>
            <a:r>
              <a:rPr lang="en-US" dirty="0"/>
              <a:t>Not identifying the right data</a:t>
            </a:r>
          </a:p>
          <a:p>
            <a:pPr marL="285750" indent="-285750">
              <a:buFont typeface="Wingdings" pitchFamily="2" charset="2"/>
              <a:buChar char="ý"/>
            </a:pPr>
            <a:r>
              <a:rPr lang="en-US" dirty="0"/>
              <a:t>Not aligning with the organization strategy</a:t>
            </a:r>
          </a:p>
          <a:p>
            <a:pPr marL="285750" indent="-285750">
              <a:buFont typeface="Wingdings" pitchFamily="2" charset="2"/>
              <a:buChar char="ý"/>
            </a:pPr>
            <a:r>
              <a:rPr lang="en-US" dirty="0"/>
              <a:t>Not thinking of the whole picture </a:t>
            </a:r>
          </a:p>
          <a:p>
            <a:pPr marL="285750" indent="-285750">
              <a:buFont typeface="Wingdings" pitchFamily="2" charset="2"/>
              <a:buChar char="ý"/>
            </a:pPr>
            <a:r>
              <a:rPr lang="en-US" dirty="0"/>
              <a:t>Not thinking how the E&amp;S data will be used for decision making</a:t>
            </a:r>
            <a:endParaRPr lang="en-IN" dirty="0"/>
          </a:p>
        </p:txBody>
      </p:sp>
      <p:sp>
        <p:nvSpPr>
          <p:cNvPr id="9" name="Rectangle 8">
            <a:extLst>
              <a:ext uri="{FF2B5EF4-FFF2-40B4-BE49-F238E27FC236}">
                <a16:creationId xmlns:a16="http://schemas.microsoft.com/office/drawing/2014/main" id="{AF35B04F-ACF6-471E-A583-38CB0034C740}"/>
              </a:ext>
            </a:extLst>
          </p:cNvPr>
          <p:cNvSpPr/>
          <p:nvPr/>
        </p:nvSpPr>
        <p:spPr>
          <a:xfrm>
            <a:off x="6009940" y="4910383"/>
            <a:ext cx="5075749" cy="1477328"/>
          </a:xfrm>
          <a:prstGeom prst="rect">
            <a:avLst/>
          </a:prstGeom>
        </p:spPr>
        <p:txBody>
          <a:bodyPr wrap="square">
            <a:spAutoFit/>
          </a:bodyPr>
          <a:lstStyle/>
          <a:p>
            <a:pPr marL="285750" indent="-285750">
              <a:buFont typeface="Wingdings" pitchFamily="2" charset="2"/>
              <a:buChar char="ü"/>
            </a:pPr>
            <a:r>
              <a:rPr lang="en-IN" b="1" dirty="0">
                <a:solidFill>
                  <a:schemeClr val="tx2"/>
                </a:solidFill>
              </a:rPr>
              <a:t>Alignment with strategy</a:t>
            </a:r>
          </a:p>
          <a:p>
            <a:pPr marL="285750" indent="-285750">
              <a:buFont typeface="Wingdings" pitchFamily="2" charset="2"/>
              <a:buChar char="ü"/>
            </a:pPr>
            <a:r>
              <a:rPr lang="en-IN" dirty="0"/>
              <a:t>SMART indicators (specific, measurable, achievable, relevant, time-bound)</a:t>
            </a:r>
          </a:p>
          <a:p>
            <a:pPr marL="285750" indent="-285750">
              <a:buFont typeface="Wingdings" pitchFamily="2" charset="2"/>
              <a:buChar char="ü"/>
            </a:pPr>
            <a:r>
              <a:rPr lang="en-IN" dirty="0"/>
              <a:t>Clear data management plan along with commitment to use the data</a:t>
            </a:r>
          </a:p>
        </p:txBody>
      </p:sp>
      <p:sp>
        <p:nvSpPr>
          <p:cNvPr id="10" name="Arrow: Pentagon 14">
            <a:extLst>
              <a:ext uri="{FF2B5EF4-FFF2-40B4-BE49-F238E27FC236}">
                <a16:creationId xmlns:a16="http://schemas.microsoft.com/office/drawing/2014/main" id="{F045727D-24AD-48DF-A4DB-510D7F0FFB2C}"/>
              </a:ext>
            </a:extLst>
          </p:cNvPr>
          <p:cNvSpPr/>
          <p:nvPr/>
        </p:nvSpPr>
        <p:spPr>
          <a:xfrm>
            <a:off x="3989387" y="4997304"/>
            <a:ext cx="1856797" cy="102735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How to ensure quality?</a:t>
            </a:r>
          </a:p>
        </p:txBody>
      </p:sp>
    </p:spTree>
    <p:extLst>
      <p:ext uri="{BB962C8B-B14F-4D97-AF65-F5344CB8AC3E}">
        <p14:creationId xmlns:p14="http://schemas.microsoft.com/office/powerpoint/2010/main" val="1034385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C5C6012F-1C72-4CD7-869B-2E85FA910D7B}"/>
              </a:ext>
            </a:extLst>
          </p:cNvPr>
          <p:cNvGraphicFramePr>
            <a:graphicFrameLocks noGrp="1"/>
          </p:cNvGraphicFramePr>
          <p:nvPr>
            <p:ph idx="1"/>
          </p:nvPr>
        </p:nvGraphicFramePr>
        <p:xfrm>
          <a:off x="-2676418" y="1456267"/>
          <a:ext cx="6232419" cy="4966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4B8C625C-E74B-49D0-A110-2432CC0338FD}"/>
              </a:ext>
            </a:extLst>
          </p:cNvPr>
          <p:cNvSpPr/>
          <p:nvPr/>
        </p:nvSpPr>
        <p:spPr>
          <a:xfrm>
            <a:off x="3820580" y="1217346"/>
            <a:ext cx="7028041" cy="1221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rPr>
              <a:t>When and how do you want to collect the data?</a:t>
            </a:r>
          </a:p>
          <a:p>
            <a:pPr>
              <a:buFont typeface="Wingdings" pitchFamily="2" charset="2"/>
              <a:buChar char="Ø"/>
            </a:pPr>
            <a:r>
              <a:rPr lang="en-IN" dirty="0">
                <a:solidFill>
                  <a:schemeClr val="tx2"/>
                </a:solidFill>
              </a:rPr>
              <a:t> </a:t>
            </a:r>
            <a:r>
              <a:rPr lang="en-IN" b="1" dirty="0">
                <a:solidFill>
                  <a:schemeClr val="tx2"/>
                </a:solidFill>
              </a:rPr>
              <a:t>Integrated in the current procedures and tools</a:t>
            </a:r>
            <a:r>
              <a:rPr lang="en-IN" dirty="0">
                <a:solidFill>
                  <a:schemeClr val="tx2"/>
                </a:solidFill>
              </a:rPr>
              <a:t>: loan application form, loan monitoring form, follow-up calls</a:t>
            </a:r>
          </a:p>
          <a:p>
            <a:pPr>
              <a:buFont typeface="Wingdings" pitchFamily="2" charset="2"/>
              <a:buChar char="Ø"/>
            </a:pPr>
            <a:r>
              <a:rPr lang="en-IN" dirty="0">
                <a:solidFill>
                  <a:schemeClr val="tx2"/>
                </a:solidFill>
              </a:rPr>
              <a:t> And/or through specific research (surveys, focus groups)</a:t>
            </a:r>
          </a:p>
        </p:txBody>
      </p:sp>
      <p:sp>
        <p:nvSpPr>
          <p:cNvPr id="7" name="Titre 1"/>
          <p:cNvSpPr txBox="1">
            <a:spLocks/>
          </p:cNvSpPr>
          <p:nvPr/>
        </p:nvSpPr>
        <p:spPr>
          <a:xfrm>
            <a:off x="168518" y="113161"/>
            <a:ext cx="10515600" cy="8907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fr-FR" sz="4400" b="1" i="0" u="none" strike="noStrike" kern="1200" cap="none" spc="0" normalizeH="0" baseline="0" noProof="0" dirty="0" err="1">
                <a:ln>
                  <a:noFill/>
                </a:ln>
                <a:effectLst/>
                <a:uLnTx/>
                <a:uFillTx/>
                <a:latin typeface="Work Sans" pitchFamily="2" charset="0"/>
                <a:ea typeface="+mj-ea"/>
                <a:cs typeface="+mj-cs"/>
              </a:rPr>
              <a:t>Define</a:t>
            </a:r>
            <a:r>
              <a:rPr kumimoji="0" lang="fr-FR" sz="4400" b="1" i="0" u="none" strike="noStrike" kern="1200" cap="none" spc="0" normalizeH="0" baseline="0" noProof="0" dirty="0">
                <a:ln>
                  <a:noFill/>
                </a:ln>
                <a:effectLst/>
                <a:uLnTx/>
                <a:uFillTx/>
                <a:latin typeface="Work Sans" pitchFamily="2" charset="0"/>
                <a:ea typeface="+mj-ea"/>
                <a:cs typeface="+mj-cs"/>
              </a:rPr>
              <a:t> the data collection </a:t>
            </a:r>
            <a:r>
              <a:rPr kumimoji="0" lang="fr-FR" sz="4400" b="1" i="0" u="none" strike="noStrike" kern="1200" cap="none" spc="0" normalizeH="0" baseline="0" noProof="0" dirty="0" err="1">
                <a:ln>
                  <a:noFill/>
                </a:ln>
                <a:effectLst/>
                <a:uLnTx/>
                <a:uFillTx/>
                <a:latin typeface="Work Sans" pitchFamily="2" charset="0"/>
                <a:ea typeface="+mj-ea"/>
                <a:cs typeface="+mj-cs"/>
              </a:rPr>
              <a:t>method</a:t>
            </a:r>
            <a:endParaRPr kumimoji="0" lang="fr-FR" sz="4400" b="1" i="0" u="none" strike="noStrike" kern="1200" cap="none" spc="0" normalizeH="0" baseline="0" noProof="0" dirty="0">
              <a:ln>
                <a:noFill/>
              </a:ln>
              <a:effectLst/>
              <a:uLnTx/>
              <a:uFillTx/>
              <a:latin typeface="Work Sans" pitchFamily="2" charset="0"/>
              <a:ea typeface="+mj-ea"/>
              <a:cs typeface="+mj-cs"/>
            </a:endParaRPr>
          </a:p>
        </p:txBody>
      </p:sp>
      <p:sp>
        <p:nvSpPr>
          <p:cNvPr id="6" name="Arrow: Pentagon 6">
            <a:extLst>
              <a:ext uri="{FF2B5EF4-FFF2-40B4-BE49-F238E27FC236}">
                <a16:creationId xmlns:a16="http://schemas.microsoft.com/office/drawing/2014/main" id="{4D707EA6-EF3D-4F9B-9573-A9A3268F2CA9}"/>
              </a:ext>
            </a:extLst>
          </p:cNvPr>
          <p:cNvSpPr/>
          <p:nvPr/>
        </p:nvSpPr>
        <p:spPr>
          <a:xfrm>
            <a:off x="3720287" y="3051149"/>
            <a:ext cx="2320066" cy="102735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What are the quality issues at this stage?</a:t>
            </a:r>
          </a:p>
        </p:txBody>
      </p:sp>
      <p:sp>
        <p:nvSpPr>
          <p:cNvPr id="8" name="Rectangle 8">
            <a:extLst>
              <a:ext uri="{FF2B5EF4-FFF2-40B4-BE49-F238E27FC236}">
                <a16:creationId xmlns:a16="http://schemas.microsoft.com/office/drawing/2014/main" id="{CF446866-85B9-4F43-9474-732228A66187}"/>
              </a:ext>
            </a:extLst>
          </p:cNvPr>
          <p:cNvSpPr/>
          <p:nvPr/>
        </p:nvSpPr>
        <p:spPr>
          <a:xfrm>
            <a:off x="5998648" y="2751323"/>
            <a:ext cx="5978862" cy="1815882"/>
          </a:xfrm>
          <a:custGeom>
            <a:avLst/>
            <a:gdLst>
              <a:gd name="connsiteX0" fmla="*/ 0 w 5978862"/>
              <a:gd name="connsiteY0" fmla="*/ 0 h 1815882"/>
              <a:gd name="connsiteX1" fmla="*/ 5978862 w 5978862"/>
              <a:gd name="connsiteY1" fmla="*/ 0 h 1815882"/>
              <a:gd name="connsiteX2" fmla="*/ 5978862 w 5978862"/>
              <a:gd name="connsiteY2" fmla="*/ 1815882 h 1815882"/>
              <a:gd name="connsiteX3" fmla="*/ 0 w 5978862"/>
              <a:gd name="connsiteY3" fmla="*/ 1815882 h 1815882"/>
              <a:gd name="connsiteX4" fmla="*/ 0 w 5978862"/>
              <a:gd name="connsiteY4" fmla="*/ 0 h 181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8862" h="1815882" fill="none" extrusionOk="0">
                <a:moveTo>
                  <a:pt x="0" y="0"/>
                </a:moveTo>
                <a:cubicBezTo>
                  <a:pt x="1263946" y="-159284"/>
                  <a:pt x="3947834" y="-51526"/>
                  <a:pt x="5978862" y="0"/>
                </a:cubicBezTo>
                <a:cubicBezTo>
                  <a:pt x="6120975" y="697193"/>
                  <a:pt x="5866258" y="1436625"/>
                  <a:pt x="5978862" y="1815882"/>
                </a:cubicBezTo>
                <a:cubicBezTo>
                  <a:pt x="4029370" y="1890656"/>
                  <a:pt x="1623920" y="1808167"/>
                  <a:pt x="0" y="1815882"/>
                </a:cubicBezTo>
                <a:cubicBezTo>
                  <a:pt x="-76821" y="1448912"/>
                  <a:pt x="-156988" y="862030"/>
                  <a:pt x="0" y="0"/>
                </a:cubicBezTo>
                <a:close/>
              </a:path>
              <a:path w="5978862" h="1815882" stroke="0" extrusionOk="0">
                <a:moveTo>
                  <a:pt x="0" y="0"/>
                </a:moveTo>
                <a:cubicBezTo>
                  <a:pt x="1343435" y="-130925"/>
                  <a:pt x="3534994" y="133654"/>
                  <a:pt x="5978862" y="0"/>
                </a:cubicBezTo>
                <a:cubicBezTo>
                  <a:pt x="5913040" y="846885"/>
                  <a:pt x="6102010" y="1036018"/>
                  <a:pt x="5978862" y="1815882"/>
                </a:cubicBezTo>
                <a:cubicBezTo>
                  <a:pt x="5258390" y="1660292"/>
                  <a:pt x="1715091" y="1798514"/>
                  <a:pt x="0" y="1815882"/>
                </a:cubicBezTo>
                <a:cubicBezTo>
                  <a:pt x="-133766" y="1058144"/>
                  <a:pt x="92946" y="467274"/>
                  <a:pt x="0" y="0"/>
                </a:cubicBezTo>
                <a:close/>
              </a:path>
            </a:pathLst>
          </a:custGeom>
          <a:ln>
            <a:solidFill>
              <a:schemeClr val="tx1"/>
            </a:solidFill>
            <a:extLst>
              <a:ext uri="{C807C97D-BFC1-408E-A445-0C87EB9F89A2}">
                <ask:lineSketchStyleProps xmlns:ask="http://schemas.microsoft.com/office/drawing/2018/sketchyshapes" sd="2907260483">
                  <a:prstGeom prst="rect">
                    <a:avLst/>
                  </a:prstGeom>
                  <ask:type>
                    <ask:lineSketchCurved/>
                  </ask:type>
                </ask:lineSketchStyleProps>
              </a:ext>
            </a:extLst>
          </a:ln>
        </p:spPr>
        <p:txBody>
          <a:bodyPr wrap="square">
            <a:spAutoFit/>
          </a:bodyPr>
          <a:lstStyle/>
          <a:p>
            <a:pPr marL="285750" indent="-285750">
              <a:buFont typeface="Wingdings" pitchFamily="2" charset="2"/>
              <a:buChar char="ý"/>
            </a:pPr>
            <a:r>
              <a:rPr lang="en-IN" sz="1600" dirty="0"/>
              <a:t>Not integrating into current procedures and tools</a:t>
            </a:r>
          </a:p>
          <a:p>
            <a:pPr marL="285750" indent="-285750">
              <a:buFont typeface="Wingdings" pitchFamily="2" charset="2"/>
              <a:buChar char="ý"/>
            </a:pPr>
            <a:r>
              <a:rPr lang="en-IN" sz="1600" dirty="0"/>
              <a:t>Not choosing the right moment or frequency</a:t>
            </a:r>
          </a:p>
          <a:p>
            <a:pPr marL="285750" indent="-285750">
              <a:buFont typeface="Wingdings" pitchFamily="2" charset="2"/>
              <a:buChar char="ý"/>
            </a:pPr>
            <a:r>
              <a:rPr lang="en-IN" sz="1600" dirty="0"/>
              <a:t>Having questions or indicators that are too vague / subject to interpretation </a:t>
            </a:r>
          </a:p>
          <a:p>
            <a:pPr marL="285750" indent="-285750">
              <a:buFont typeface="Wingdings" pitchFamily="2" charset="2"/>
              <a:buChar char="ý"/>
            </a:pPr>
            <a:r>
              <a:rPr lang="en-IN" sz="1600" u="sng" dirty="0"/>
              <a:t>For surveys or FGDs</a:t>
            </a:r>
            <a:r>
              <a:rPr lang="en-IN" sz="1600" dirty="0"/>
              <a:t>: not choosing the right research methodology, selecting the wrong sampling strategy, not designing the questionnaire well, etc.</a:t>
            </a:r>
          </a:p>
        </p:txBody>
      </p:sp>
      <p:sp>
        <p:nvSpPr>
          <p:cNvPr id="9" name="Rectangle 8">
            <a:extLst>
              <a:ext uri="{FF2B5EF4-FFF2-40B4-BE49-F238E27FC236}">
                <a16:creationId xmlns:a16="http://schemas.microsoft.com/office/drawing/2014/main" id="{AF35B04F-ACF6-471E-A583-38CB0034C740}"/>
              </a:ext>
            </a:extLst>
          </p:cNvPr>
          <p:cNvSpPr/>
          <p:nvPr/>
        </p:nvSpPr>
        <p:spPr>
          <a:xfrm>
            <a:off x="5784164" y="4887805"/>
            <a:ext cx="5820815" cy="1569660"/>
          </a:xfrm>
          <a:prstGeom prst="rect">
            <a:avLst/>
          </a:prstGeom>
          <a:solidFill>
            <a:srgbClr val="FFFFFF"/>
          </a:solidFill>
        </p:spPr>
        <p:txBody>
          <a:bodyPr wrap="square">
            <a:spAutoFit/>
          </a:bodyPr>
          <a:lstStyle/>
          <a:p>
            <a:pPr marL="285750" indent="-285750">
              <a:buFont typeface="Wingdings" pitchFamily="2" charset="2"/>
              <a:buChar char="ü"/>
            </a:pPr>
            <a:r>
              <a:rPr lang="en-US" sz="1600" b="1" dirty="0">
                <a:solidFill>
                  <a:schemeClr val="tx2"/>
                </a:solidFill>
              </a:rPr>
              <a:t>Integrate E&amp;S data collection into existing procedures and tools / use existing data</a:t>
            </a:r>
          </a:p>
          <a:p>
            <a:pPr marL="285750" indent="-285750">
              <a:buFont typeface="Wingdings" pitchFamily="2" charset="2"/>
              <a:buChar char="ü"/>
            </a:pPr>
            <a:r>
              <a:rPr lang="en-US" sz="1600" dirty="0"/>
              <a:t>Focus on the wording of the questions</a:t>
            </a:r>
          </a:p>
          <a:p>
            <a:pPr marL="285750" indent="-285750">
              <a:buFont typeface="Wingdings" pitchFamily="2" charset="2"/>
              <a:buChar char="ü"/>
            </a:pPr>
            <a:r>
              <a:rPr lang="en-US" sz="1600" u="sng" dirty="0"/>
              <a:t>For surveys or FGDs</a:t>
            </a:r>
            <a:r>
              <a:rPr lang="en-US" sz="1600" dirty="0"/>
              <a:t>: design carefully the research methodology (</a:t>
            </a:r>
            <a:r>
              <a:rPr lang="en-US" sz="1600" dirty="0" err="1"/>
              <a:t>quanti</a:t>
            </a:r>
            <a:r>
              <a:rPr lang="en-US" sz="1600" dirty="0"/>
              <a:t>/</a:t>
            </a:r>
            <a:r>
              <a:rPr lang="en-US" sz="1600" dirty="0" err="1"/>
              <a:t>quali</a:t>
            </a:r>
            <a:r>
              <a:rPr lang="en-US" sz="1600" dirty="0"/>
              <a:t>, sample, questionnaire, etc.)</a:t>
            </a:r>
          </a:p>
          <a:p>
            <a:pPr marL="285750" indent="-285750">
              <a:buFont typeface="Wingdings" pitchFamily="2" charset="2"/>
              <a:buChar char="ü"/>
            </a:pPr>
            <a:r>
              <a:rPr lang="en-US" sz="1600" dirty="0"/>
              <a:t>Respect your customers (non intrusive, personal data)</a:t>
            </a:r>
            <a:endParaRPr lang="en-IN" sz="1600" dirty="0"/>
          </a:p>
        </p:txBody>
      </p:sp>
      <p:sp>
        <p:nvSpPr>
          <p:cNvPr id="10" name="Arrow: Pentagon 14">
            <a:extLst>
              <a:ext uri="{FF2B5EF4-FFF2-40B4-BE49-F238E27FC236}">
                <a16:creationId xmlns:a16="http://schemas.microsoft.com/office/drawing/2014/main" id="{F045727D-24AD-48DF-A4DB-510D7F0FFB2C}"/>
              </a:ext>
            </a:extLst>
          </p:cNvPr>
          <p:cNvSpPr/>
          <p:nvPr/>
        </p:nvSpPr>
        <p:spPr>
          <a:xfrm>
            <a:off x="3989387" y="4997304"/>
            <a:ext cx="1856797" cy="102735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How to ensure quality?</a:t>
            </a:r>
          </a:p>
        </p:txBody>
      </p:sp>
    </p:spTree>
    <p:extLst>
      <p:ext uri="{BB962C8B-B14F-4D97-AF65-F5344CB8AC3E}">
        <p14:creationId xmlns:p14="http://schemas.microsoft.com/office/powerpoint/2010/main" val="1034385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C5C6012F-1C72-4CD7-869B-2E85FA910D7B}"/>
              </a:ext>
            </a:extLst>
          </p:cNvPr>
          <p:cNvGraphicFramePr>
            <a:graphicFrameLocks noGrp="1"/>
          </p:cNvGraphicFramePr>
          <p:nvPr>
            <p:ph idx="1"/>
          </p:nvPr>
        </p:nvGraphicFramePr>
        <p:xfrm>
          <a:off x="-2969931" y="1478846"/>
          <a:ext cx="6232419" cy="4966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4B8C625C-E74B-49D0-A110-2432CC0338FD}"/>
              </a:ext>
            </a:extLst>
          </p:cNvPr>
          <p:cNvSpPr/>
          <p:nvPr/>
        </p:nvSpPr>
        <p:spPr>
          <a:xfrm>
            <a:off x="2973913" y="991568"/>
            <a:ext cx="7773109" cy="735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rPr>
              <a:t>This includes actual data collection from the field, from clients (face-to-face, phone, forms...)</a:t>
            </a:r>
          </a:p>
        </p:txBody>
      </p:sp>
      <p:sp>
        <p:nvSpPr>
          <p:cNvPr id="7" name="Titre 1"/>
          <p:cNvSpPr txBox="1">
            <a:spLocks/>
          </p:cNvSpPr>
          <p:nvPr/>
        </p:nvSpPr>
        <p:spPr>
          <a:xfrm>
            <a:off x="168518" y="113161"/>
            <a:ext cx="10515600" cy="8907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fr-FR" sz="4400" b="1" dirty="0">
                <a:latin typeface="Work Sans" pitchFamily="2" charset="0"/>
                <a:ea typeface="+mj-ea"/>
                <a:cs typeface="+mj-cs"/>
              </a:rPr>
              <a:t>Data collection</a:t>
            </a:r>
            <a:endParaRPr kumimoji="0" lang="fr-FR" sz="4400" b="1" i="0" u="none" strike="noStrike" kern="1200" cap="none" spc="0" normalizeH="0" baseline="0" noProof="0" dirty="0">
              <a:ln>
                <a:noFill/>
              </a:ln>
              <a:effectLst/>
              <a:uLnTx/>
              <a:uFillTx/>
              <a:latin typeface="Work Sans" pitchFamily="2" charset="0"/>
              <a:ea typeface="+mj-ea"/>
              <a:cs typeface="+mj-cs"/>
            </a:endParaRPr>
          </a:p>
        </p:txBody>
      </p:sp>
      <p:sp>
        <p:nvSpPr>
          <p:cNvPr id="6" name="Arrow: Pentagon 6">
            <a:extLst>
              <a:ext uri="{FF2B5EF4-FFF2-40B4-BE49-F238E27FC236}">
                <a16:creationId xmlns:a16="http://schemas.microsoft.com/office/drawing/2014/main" id="{4D707EA6-EF3D-4F9B-9573-A9A3268F2CA9}"/>
              </a:ext>
            </a:extLst>
          </p:cNvPr>
          <p:cNvSpPr/>
          <p:nvPr/>
        </p:nvSpPr>
        <p:spPr>
          <a:xfrm>
            <a:off x="2828464" y="2543149"/>
            <a:ext cx="2320066" cy="102735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What are the quality issues at this stage?</a:t>
            </a:r>
          </a:p>
        </p:txBody>
      </p:sp>
      <p:sp>
        <p:nvSpPr>
          <p:cNvPr id="8" name="Rectangle 8">
            <a:extLst>
              <a:ext uri="{FF2B5EF4-FFF2-40B4-BE49-F238E27FC236}">
                <a16:creationId xmlns:a16="http://schemas.microsoft.com/office/drawing/2014/main" id="{CF446866-85B9-4F43-9474-732228A66187}"/>
              </a:ext>
            </a:extLst>
          </p:cNvPr>
          <p:cNvSpPr/>
          <p:nvPr/>
        </p:nvSpPr>
        <p:spPr>
          <a:xfrm>
            <a:off x="4921955" y="1915944"/>
            <a:ext cx="7066844" cy="2554545"/>
          </a:xfrm>
          <a:custGeom>
            <a:avLst/>
            <a:gdLst>
              <a:gd name="connsiteX0" fmla="*/ 0 w 7066844"/>
              <a:gd name="connsiteY0" fmla="*/ 0 h 2554545"/>
              <a:gd name="connsiteX1" fmla="*/ 7066844 w 7066844"/>
              <a:gd name="connsiteY1" fmla="*/ 0 h 2554545"/>
              <a:gd name="connsiteX2" fmla="*/ 7066844 w 7066844"/>
              <a:gd name="connsiteY2" fmla="*/ 2554545 h 2554545"/>
              <a:gd name="connsiteX3" fmla="*/ 0 w 7066844"/>
              <a:gd name="connsiteY3" fmla="*/ 2554545 h 2554545"/>
              <a:gd name="connsiteX4" fmla="*/ 0 w 7066844"/>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6844" h="2554545" fill="none" extrusionOk="0">
                <a:moveTo>
                  <a:pt x="0" y="0"/>
                </a:moveTo>
                <a:cubicBezTo>
                  <a:pt x="1245844" y="-159284"/>
                  <a:pt x="4451533" y="-51526"/>
                  <a:pt x="7066844" y="0"/>
                </a:cubicBezTo>
                <a:cubicBezTo>
                  <a:pt x="6903657" y="1203192"/>
                  <a:pt x="7044772" y="2288702"/>
                  <a:pt x="7066844" y="2554545"/>
                </a:cubicBezTo>
                <a:cubicBezTo>
                  <a:pt x="5836614" y="2629319"/>
                  <a:pt x="1166518" y="2546830"/>
                  <a:pt x="0" y="2554545"/>
                </a:cubicBezTo>
                <a:cubicBezTo>
                  <a:pt x="140797" y="1607944"/>
                  <a:pt x="-33000" y="1008420"/>
                  <a:pt x="0" y="0"/>
                </a:cubicBezTo>
                <a:close/>
              </a:path>
              <a:path w="7066844" h="2554545" stroke="0" extrusionOk="0">
                <a:moveTo>
                  <a:pt x="0" y="0"/>
                </a:moveTo>
                <a:cubicBezTo>
                  <a:pt x="1921694" y="-130925"/>
                  <a:pt x="5253634" y="133654"/>
                  <a:pt x="7066844" y="0"/>
                </a:cubicBezTo>
                <a:cubicBezTo>
                  <a:pt x="7170685" y="664368"/>
                  <a:pt x="7150151" y="1910316"/>
                  <a:pt x="7066844" y="2554545"/>
                </a:cubicBezTo>
                <a:cubicBezTo>
                  <a:pt x="3890310" y="2398955"/>
                  <a:pt x="1130789" y="2537177"/>
                  <a:pt x="0" y="2554545"/>
                </a:cubicBezTo>
                <a:cubicBezTo>
                  <a:pt x="73566" y="1670996"/>
                  <a:pt x="-13012" y="1254009"/>
                  <a:pt x="0" y="0"/>
                </a:cubicBezTo>
                <a:close/>
              </a:path>
            </a:pathLst>
          </a:custGeom>
          <a:ln>
            <a:solidFill>
              <a:schemeClr val="tx1"/>
            </a:solidFill>
            <a:extLst>
              <a:ext uri="{C807C97D-BFC1-408E-A445-0C87EB9F89A2}">
                <ask:lineSketchStyleProps xmlns:ask="http://schemas.microsoft.com/office/drawing/2018/sketchyshapes" sd="2907260483">
                  <a:prstGeom prst="rect">
                    <a:avLst/>
                  </a:prstGeom>
                  <ask:type>
                    <ask:lineSketchCurved/>
                  </ask:type>
                </ask:lineSketchStyleProps>
              </a:ext>
            </a:extLst>
          </a:ln>
        </p:spPr>
        <p:txBody>
          <a:bodyPr wrap="square">
            <a:spAutoFit/>
          </a:bodyPr>
          <a:lstStyle/>
          <a:p>
            <a:pPr marL="285750" indent="-285750">
              <a:buFont typeface="Wingdings" pitchFamily="2" charset="2"/>
              <a:buChar char="ý"/>
            </a:pPr>
            <a:r>
              <a:rPr lang="en-IN" sz="1600" dirty="0"/>
              <a:t>Question not understood by the staff and/or the client</a:t>
            </a:r>
          </a:p>
          <a:p>
            <a:pPr marL="285750" indent="-285750">
              <a:buFont typeface="Wingdings" pitchFamily="2" charset="2"/>
              <a:buChar char="ý"/>
            </a:pPr>
            <a:r>
              <a:rPr lang="en-IN" sz="1600" dirty="0"/>
              <a:t>Taking shortcuts or making assumptions while collecting data</a:t>
            </a:r>
          </a:p>
          <a:p>
            <a:pPr marL="285750" indent="-285750">
              <a:buFont typeface="Wingdings" pitchFamily="2" charset="2"/>
              <a:buChar char="ý"/>
            </a:pPr>
            <a:r>
              <a:rPr lang="en-IN" sz="1600" dirty="0"/>
              <a:t>Client or staff fatigue if E&amp;S data is too complex or too many</a:t>
            </a:r>
          </a:p>
          <a:p>
            <a:pPr marL="285750" indent="-285750">
              <a:buFont typeface="Wingdings" pitchFamily="2" charset="2"/>
              <a:buChar char="ý"/>
            </a:pPr>
            <a:r>
              <a:rPr lang="en-US" sz="1600" dirty="0"/>
              <a:t>Implementation challenges (clients not available, refuses to answer the questions etc)</a:t>
            </a:r>
          </a:p>
          <a:p>
            <a:pPr marL="285750" indent="-285750">
              <a:buFont typeface="Wingdings" pitchFamily="2" charset="2"/>
              <a:buChar char="ý"/>
            </a:pPr>
            <a:r>
              <a:rPr lang="en-IN" sz="1600" dirty="0"/>
              <a:t>Different staff have different ways to answer (e.g. on estimating monthly income) </a:t>
            </a:r>
          </a:p>
          <a:p>
            <a:pPr marL="285750" indent="-285750">
              <a:buFont typeface="Wingdings" pitchFamily="2" charset="2"/>
              <a:buChar char="ý"/>
            </a:pPr>
            <a:r>
              <a:rPr lang="en-US" sz="1600" dirty="0"/>
              <a:t>Writing down or marking wrong answers; incomplete questionnaires (</a:t>
            </a:r>
            <a:r>
              <a:rPr lang="en-US" sz="1600" dirty="0" err="1"/>
              <a:t>eg</a:t>
            </a:r>
            <a:r>
              <a:rPr lang="en-US" sz="1600" dirty="0"/>
              <a:t>. clients may not provide answers or the interviewer forgets to ask or capture the questions)</a:t>
            </a:r>
            <a:endParaRPr lang="en-IN" sz="1600" dirty="0"/>
          </a:p>
        </p:txBody>
      </p:sp>
      <p:sp>
        <p:nvSpPr>
          <p:cNvPr id="9" name="Rectangle 8">
            <a:extLst>
              <a:ext uri="{FF2B5EF4-FFF2-40B4-BE49-F238E27FC236}">
                <a16:creationId xmlns:a16="http://schemas.microsoft.com/office/drawing/2014/main" id="{AF35B04F-ACF6-471E-A583-38CB0034C740}"/>
              </a:ext>
            </a:extLst>
          </p:cNvPr>
          <p:cNvSpPr/>
          <p:nvPr/>
        </p:nvSpPr>
        <p:spPr>
          <a:xfrm>
            <a:off x="5264875" y="4804097"/>
            <a:ext cx="6306237" cy="1754326"/>
          </a:xfrm>
          <a:prstGeom prst="rect">
            <a:avLst/>
          </a:prstGeom>
          <a:solidFill>
            <a:srgbClr val="FFFFFF"/>
          </a:solidFill>
        </p:spPr>
        <p:txBody>
          <a:bodyPr wrap="square">
            <a:spAutoFit/>
          </a:bodyPr>
          <a:lstStyle/>
          <a:p>
            <a:pPr marL="285750" indent="-285750">
              <a:buFont typeface="Wingdings" pitchFamily="2" charset="2"/>
              <a:buChar char="ü"/>
            </a:pPr>
            <a:r>
              <a:rPr lang="en-IN" b="1" dirty="0">
                <a:solidFill>
                  <a:schemeClr val="tx2"/>
                </a:solidFill>
              </a:rPr>
              <a:t>Staff training</a:t>
            </a:r>
          </a:p>
          <a:p>
            <a:pPr marL="285750" indent="-285750">
              <a:buFont typeface="Wingdings" pitchFamily="2" charset="2"/>
              <a:buChar char="ü"/>
            </a:pPr>
            <a:r>
              <a:rPr lang="en-IN" b="1" dirty="0">
                <a:solidFill>
                  <a:schemeClr val="tx2"/>
                </a:solidFill>
              </a:rPr>
              <a:t>Clear and standardized procedures</a:t>
            </a:r>
          </a:p>
          <a:p>
            <a:pPr marL="285750" indent="-285750">
              <a:buFont typeface="Wingdings" pitchFamily="2" charset="2"/>
              <a:buChar char="ü"/>
            </a:pPr>
            <a:r>
              <a:rPr lang="en-IN" b="1" dirty="0">
                <a:solidFill>
                  <a:schemeClr val="tx2"/>
                </a:solidFill>
              </a:rPr>
              <a:t>Quality control</a:t>
            </a:r>
          </a:p>
          <a:p>
            <a:pPr marL="285750" indent="-285750">
              <a:buFont typeface="Wingdings" pitchFamily="2" charset="2"/>
              <a:buChar char="ü"/>
            </a:pPr>
            <a:r>
              <a:rPr lang="en-IN" dirty="0"/>
              <a:t>Reasonable length of forms / questionnaires </a:t>
            </a:r>
          </a:p>
          <a:p>
            <a:pPr marL="285750" indent="-285750">
              <a:buFont typeface="Wingdings" pitchFamily="2" charset="2"/>
              <a:buChar char="ü"/>
            </a:pPr>
            <a:r>
              <a:rPr lang="en-IN" dirty="0"/>
              <a:t>Making the client comfortable before asking questions</a:t>
            </a:r>
          </a:p>
          <a:p>
            <a:pPr marL="285750" indent="-285750">
              <a:buFont typeface="Wingdings" pitchFamily="2" charset="2"/>
              <a:buChar char="ü"/>
            </a:pPr>
            <a:r>
              <a:rPr lang="en-IN" dirty="0"/>
              <a:t>Use of technology</a:t>
            </a:r>
          </a:p>
        </p:txBody>
      </p:sp>
      <p:sp>
        <p:nvSpPr>
          <p:cNvPr id="10" name="Arrow: Pentagon 14">
            <a:extLst>
              <a:ext uri="{FF2B5EF4-FFF2-40B4-BE49-F238E27FC236}">
                <a16:creationId xmlns:a16="http://schemas.microsoft.com/office/drawing/2014/main" id="{F045727D-24AD-48DF-A4DB-510D7F0FFB2C}"/>
              </a:ext>
            </a:extLst>
          </p:cNvPr>
          <p:cNvSpPr/>
          <p:nvPr/>
        </p:nvSpPr>
        <p:spPr>
          <a:xfrm>
            <a:off x="3391076" y="4884415"/>
            <a:ext cx="1856797" cy="102735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How to ensure quality?</a:t>
            </a:r>
          </a:p>
        </p:txBody>
      </p:sp>
    </p:spTree>
    <p:extLst>
      <p:ext uri="{BB962C8B-B14F-4D97-AF65-F5344CB8AC3E}">
        <p14:creationId xmlns:p14="http://schemas.microsoft.com/office/powerpoint/2010/main" val="73157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291662" y="260021"/>
            <a:ext cx="10515600" cy="780503"/>
          </a:xfrm>
        </p:spPr>
        <p:txBody>
          <a:bodyPr/>
          <a:lstStyle/>
          <a:p>
            <a:r>
              <a:rPr lang="fr-FR" dirty="0" err="1"/>
              <a:t>Context</a:t>
            </a:r>
            <a:endParaRPr lang="fr-FR" dirty="0"/>
          </a:p>
        </p:txBody>
      </p:sp>
      <p:sp>
        <p:nvSpPr>
          <p:cNvPr id="3" name="Espace réservé du contenu 2">
            <a:extLst>
              <a:ext uri="{FF2B5EF4-FFF2-40B4-BE49-F238E27FC236}">
                <a16:creationId xmlns:a16="http://schemas.microsoft.com/office/drawing/2014/main" id="{5A7E7D0E-DE81-729C-785E-153E01B4FCC0}"/>
              </a:ext>
            </a:extLst>
          </p:cNvPr>
          <p:cNvSpPr>
            <a:spLocks noGrp="1"/>
          </p:cNvSpPr>
          <p:nvPr>
            <p:ph idx="1"/>
          </p:nvPr>
        </p:nvSpPr>
        <p:spPr>
          <a:xfrm>
            <a:off x="838200" y="1587063"/>
            <a:ext cx="10515600" cy="4179997"/>
          </a:xfrm>
        </p:spPr>
        <p:txBody>
          <a:bodyPr>
            <a:normAutofit/>
          </a:bodyPr>
          <a:lstStyle/>
          <a:p>
            <a:pPr marL="514350" indent="-514350">
              <a:spcBef>
                <a:spcPts val="1200"/>
              </a:spcBef>
              <a:buNone/>
            </a:pPr>
            <a:r>
              <a:rPr lang="en-US" sz="2000" dirty="0"/>
              <a:t>supporting purpose-driven organizations in:</a:t>
            </a:r>
          </a:p>
          <a:p>
            <a:pPr marL="514350" indent="-514350">
              <a:spcBef>
                <a:spcPts val="1200"/>
              </a:spcBef>
              <a:buFont typeface="+mj-lt"/>
              <a:buAutoNum type="arabicPeriod"/>
            </a:pPr>
            <a:r>
              <a:rPr lang="en-US" sz="2000" b="1" dirty="0"/>
              <a:t>Translating their mission/vision/strategy into social and environmental objectives</a:t>
            </a:r>
            <a:r>
              <a:rPr lang="en-US" sz="2000" dirty="0"/>
              <a:t>, and into objectively and realistically verifiable indicators. </a:t>
            </a:r>
          </a:p>
          <a:p>
            <a:pPr marL="514350" indent="-514350">
              <a:spcBef>
                <a:spcPts val="1200"/>
              </a:spcBef>
              <a:buFont typeface="+mj-lt"/>
              <a:buAutoNum type="arabicPeriod"/>
            </a:pPr>
            <a:r>
              <a:rPr lang="en-US" sz="2000" b="1" dirty="0"/>
              <a:t>Evaluating social and environmental impact on clients</a:t>
            </a:r>
            <a:r>
              <a:rPr lang="en-US" sz="2000" dirty="0"/>
              <a:t>, using data already available and conducting field surveys to collect additional data. </a:t>
            </a:r>
          </a:p>
          <a:p>
            <a:pPr marL="514350" indent="-514350">
              <a:spcBef>
                <a:spcPts val="1200"/>
              </a:spcBef>
              <a:buFont typeface="+mj-lt"/>
              <a:buAutoNum type="arabicPeriod"/>
            </a:pPr>
            <a:r>
              <a:rPr lang="en-US" sz="2000" b="1" dirty="0"/>
              <a:t>Improving social and environmental monitoring system</a:t>
            </a:r>
            <a:r>
              <a:rPr lang="en-US" sz="2000" dirty="0"/>
              <a:t>, in order to strengthen data quality, and thus to improve the level of social and environmental analysis. </a:t>
            </a:r>
          </a:p>
          <a:p>
            <a:pPr marL="514350" indent="-514350">
              <a:spcBef>
                <a:spcPts val="1200"/>
              </a:spcBef>
              <a:buFont typeface="+mj-lt"/>
              <a:buAutoNum type="arabicPeriod"/>
            </a:pPr>
            <a:endParaRPr lang="en-US" sz="2000" dirty="0"/>
          </a:p>
        </p:txBody>
      </p:sp>
      <p:sp>
        <p:nvSpPr>
          <p:cNvPr id="4" name="Espace réservé du numéro de diapositive 3">
            <a:extLst>
              <a:ext uri="{FF2B5EF4-FFF2-40B4-BE49-F238E27FC236}">
                <a16:creationId xmlns:a16="http://schemas.microsoft.com/office/drawing/2014/main" id="{A8716634-A0E7-0CA7-A1A1-14D705C350EB}"/>
              </a:ext>
            </a:extLst>
          </p:cNvPr>
          <p:cNvSpPr>
            <a:spLocks noGrp="1"/>
          </p:cNvSpPr>
          <p:nvPr>
            <p:ph type="sldNum" sz="quarter" idx="12"/>
          </p:nvPr>
        </p:nvSpPr>
        <p:spPr/>
        <p:txBody>
          <a:bodyPr/>
          <a:lstStyle/>
          <a:p>
            <a:fld id="{F49B05DC-A0B4-4A2B-BDBC-1C0E72D37786}" type="slidenum">
              <a:rPr lang="fr-FR" smtClean="0"/>
              <a:pPr/>
              <a:t>4</a:t>
            </a:fld>
            <a:endParaRPr lang="fr-FR"/>
          </a:p>
        </p:txBody>
      </p:sp>
    </p:spTree>
    <p:extLst>
      <p:ext uri="{BB962C8B-B14F-4D97-AF65-F5344CB8AC3E}">
        <p14:creationId xmlns:p14="http://schemas.microsoft.com/office/powerpoint/2010/main" val="1778576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C5C6012F-1C72-4CD7-869B-2E85FA910D7B}"/>
              </a:ext>
            </a:extLst>
          </p:cNvPr>
          <p:cNvGraphicFramePr>
            <a:graphicFrameLocks noGrp="1"/>
          </p:cNvGraphicFramePr>
          <p:nvPr>
            <p:ph idx="1"/>
          </p:nvPr>
        </p:nvGraphicFramePr>
        <p:xfrm>
          <a:off x="-2969931" y="1478846"/>
          <a:ext cx="6232419" cy="4966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4B8C625C-E74B-49D0-A110-2432CC0338FD}"/>
              </a:ext>
            </a:extLst>
          </p:cNvPr>
          <p:cNvSpPr/>
          <p:nvPr/>
        </p:nvSpPr>
        <p:spPr>
          <a:xfrm>
            <a:off x="2973913" y="991568"/>
            <a:ext cx="7773109" cy="735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Capturing the information from paper to computer</a:t>
            </a:r>
          </a:p>
        </p:txBody>
      </p:sp>
      <p:sp>
        <p:nvSpPr>
          <p:cNvPr id="7" name="Titre 1"/>
          <p:cNvSpPr txBox="1">
            <a:spLocks/>
          </p:cNvSpPr>
          <p:nvPr/>
        </p:nvSpPr>
        <p:spPr>
          <a:xfrm>
            <a:off x="168518" y="113161"/>
            <a:ext cx="10515600" cy="8907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fr-FR" sz="4400" b="1" dirty="0">
                <a:latin typeface="Work Sans" pitchFamily="2" charset="0"/>
                <a:ea typeface="+mj-ea"/>
                <a:cs typeface="+mj-cs"/>
              </a:rPr>
              <a:t>Data entry</a:t>
            </a:r>
            <a:endParaRPr kumimoji="0" lang="fr-FR" sz="4400" b="1" i="0" u="none" strike="noStrike" kern="1200" cap="none" spc="0" normalizeH="0" baseline="0" noProof="0" dirty="0">
              <a:ln>
                <a:noFill/>
              </a:ln>
              <a:effectLst/>
              <a:uLnTx/>
              <a:uFillTx/>
              <a:latin typeface="Work Sans" pitchFamily="2" charset="0"/>
              <a:ea typeface="+mj-ea"/>
              <a:cs typeface="+mj-cs"/>
            </a:endParaRPr>
          </a:p>
        </p:txBody>
      </p:sp>
      <p:sp>
        <p:nvSpPr>
          <p:cNvPr id="6" name="Arrow: Pentagon 6">
            <a:extLst>
              <a:ext uri="{FF2B5EF4-FFF2-40B4-BE49-F238E27FC236}">
                <a16:creationId xmlns:a16="http://schemas.microsoft.com/office/drawing/2014/main" id="{4D707EA6-EF3D-4F9B-9573-A9A3268F2CA9}"/>
              </a:ext>
            </a:extLst>
          </p:cNvPr>
          <p:cNvSpPr/>
          <p:nvPr/>
        </p:nvSpPr>
        <p:spPr>
          <a:xfrm>
            <a:off x="2828464" y="2543149"/>
            <a:ext cx="2320066" cy="102735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What are the quality issues at this stage?</a:t>
            </a:r>
          </a:p>
        </p:txBody>
      </p:sp>
      <p:sp>
        <p:nvSpPr>
          <p:cNvPr id="8" name="Rectangle 8">
            <a:extLst>
              <a:ext uri="{FF2B5EF4-FFF2-40B4-BE49-F238E27FC236}">
                <a16:creationId xmlns:a16="http://schemas.microsoft.com/office/drawing/2014/main" id="{CF446866-85B9-4F43-9474-732228A66187}"/>
              </a:ext>
            </a:extLst>
          </p:cNvPr>
          <p:cNvSpPr/>
          <p:nvPr/>
        </p:nvSpPr>
        <p:spPr>
          <a:xfrm>
            <a:off x="5147734" y="2198167"/>
            <a:ext cx="6637866" cy="1754326"/>
          </a:xfrm>
          <a:custGeom>
            <a:avLst/>
            <a:gdLst>
              <a:gd name="connsiteX0" fmla="*/ 0 w 6637866"/>
              <a:gd name="connsiteY0" fmla="*/ 0 h 1754326"/>
              <a:gd name="connsiteX1" fmla="*/ 6637866 w 6637866"/>
              <a:gd name="connsiteY1" fmla="*/ 0 h 1754326"/>
              <a:gd name="connsiteX2" fmla="*/ 6637866 w 6637866"/>
              <a:gd name="connsiteY2" fmla="*/ 1754326 h 1754326"/>
              <a:gd name="connsiteX3" fmla="*/ 0 w 6637866"/>
              <a:gd name="connsiteY3" fmla="*/ 1754326 h 1754326"/>
              <a:gd name="connsiteX4" fmla="*/ 0 w 6637866"/>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7866" h="1754326" fill="none" extrusionOk="0">
                <a:moveTo>
                  <a:pt x="0" y="0"/>
                </a:moveTo>
                <a:cubicBezTo>
                  <a:pt x="3189831" y="-159284"/>
                  <a:pt x="4526044" y="-51526"/>
                  <a:pt x="6637866" y="0"/>
                </a:cubicBezTo>
                <a:cubicBezTo>
                  <a:pt x="6784770" y="420765"/>
                  <a:pt x="6651027" y="988470"/>
                  <a:pt x="6637866" y="1754326"/>
                </a:cubicBezTo>
                <a:cubicBezTo>
                  <a:pt x="5396327" y="1829100"/>
                  <a:pt x="1394494" y="1746611"/>
                  <a:pt x="0" y="1754326"/>
                </a:cubicBezTo>
                <a:cubicBezTo>
                  <a:pt x="12637" y="1171448"/>
                  <a:pt x="-61626" y="781391"/>
                  <a:pt x="0" y="0"/>
                </a:cubicBezTo>
                <a:close/>
              </a:path>
              <a:path w="6637866" h="1754326" stroke="0" extrusionOk="0">
                <a:moveTo>
                  <a:pt x="0" y="0"/>
                </a:moveTo>
                <a:cubicBezTo>
                  <a:pt x="2538088" y="-130925"/>
                  <a:pt x="5743611" y="133654"/>
                  <a:pt x="6637866" y="0"/>
                </a:cubicBezTo>
                <a:cubicBezTo>
                  <a:pt x="6482262" y="780161"/>
                  <a:pt x="6533195" y="931471"/>
                  <a:pt x="6637866" y="1754326"/>
                </a:cubicBezTo>
                <a:cubicBezTo>
                  <a:pt x="4750470" y="1598736"/>
                  <a:pt x="690502" y="1736958"/>
                  <a:pt x="0" y="1754326"/>
                </a:cubicBezTo>
                <a:cubicBezTo>
                  <a:pt x="-105382" y="890704"/>
                  <a:pt x="-1141" y="448268"/>
                  <a:pt x="0" y="0"/>
                </a:cubicBezTo>
                <a:close/>
              </a:path>
            </a:pathLst>
          </a:custGeom>
          <a:ln>
            <a:solidFill>
              <a:schemeClr val="tx1"/>
            </a:solidFill>
            <a:extLst>
              <a:ext uri="{C807C97D-BFC1-408E-A445-0C87EB9F89A2}">
                <ask:lineSketchStyleProps xmlns:ask="http://schemas.microsoft.com/office/drawing/2018/sketchyshapes" sd="2907260483">
                  <a:prstGeom prst="rect">
                    <a:avLst/>
                  </a:prstGeom>
                  <ask:type>
                    <ask:lineSketchCurved/>
                  </ask:type>
                </ask:lineSketchStyleProps>
              </a:ext>
            </a:extLst>
          </a:ln>
        </p:spPr>
        <p:txBody>
          <a:bodyPr wrap="square">
            <a:spAutoFit/>
          </a:bodyPr>
          <a:lstStyle/>
          <a:p>
            <a:pPr marL="285750" indent="-285750">
              <a:buFont typeface="Wingdings" pitchFamily="2" charset="2"/>
              <a:buChar char="ý"/>
            </a:pPr>
            <a:r>
              <a:rPr lang="en-US" dirty="0"/>
              <a:t>Indicator not in the MIS</a:t>
            </a:r>
          </a:p>
          <a:p>
            <a:pPr marL="285750" indent="-285750">
              <a:buFont typeface="Wingdings" pitchFamily="2" charset="2"/>
              <a:buChar char="ý"/>
            </a:pPr>
            <a:r>
              <a:rPr lang="en-US" dirty="0"/>
              <a:t>Wrong data entry</a:t>
            </a:r>
          </a:p>
          <a:p>
            <a:pPr marL="285750" indent="-285750">
              <a:buFont typeface="Wingdings" pitchFamily="2" charset="2"/>
              <a:buChar char="ý"/>
            </a:pPr>
            <a:r>
              <a:rPr lang="en-US" dirty="0"/>
              <a:t>Missing some entries / incomplete data</a:t>
            </a:r>
          </a:p>
          <a:p>
            <a:pPr marL="285750" indent="-285750">
              <a:buFont typeface="Wingdings" pitchFamily="2" charset="2"/>
              <a:buChar char="ý"/>
            </a:pPr>
            <a:r>
              <a:rPr lang="en-US" dirty="0"/>
              <a:t>Outliers (</a:t>
            </a:r>
            <a:r>
              <a:rPr lang="en-US" dirty="0" err="1"/>
              <a:t>eg</a:t>
            </a:r>
            <a:r>
              <a:rPr lang="en-US" dirty="0"/>
              <a:t>. very high or low numbers)</a:t>
            </a:r>
          </a:p>
          <a:p>
            <a:pPr marL="285750" indent="-285750">
              <a:buFont typeface="Wingdings" pitchFamily="2" charset="2"/>
              <a:buChar char="ý"/>
            </a:pPr>
            <a:r>
              <a:rPr lang="en-US" dirty="0"/>
              <a:t>Delayed entry (affects timeliness factor in the data quality factors)</a:t>
            </a:r>
          </a:p>
        </p:txBody>
      </p:sp>
      <p:sp>
        <p:nvSpPr>
          <p:cNvPr id="9" name="Rectangle 8">
            <a:extLst>
              <a:ext uri="{FF2B5EF4-FFF2-40B4-BE49-F238E27FC236}">
                <a16:creationId xmlns:a16="http://schemas.microsoft.com/office/drawing/2014/main" id="{AF35B04F-ACF6-471E-A583-38CB0034C740}"/>
              </a:ext>
            </a:extLst>
          </p:cNvPr>
          <p:cNvSpPr/>
          <p:nvPr/>
        </p:nvSpPr>
        <p:spPr>
          <a:xfrm>
            <a:off x="5197142" y="4301320"/>
            <a:ext cx="6633614" cy="2308324"/>
          </a:xfrm>
          <a:prstGeom prst="rect">
            <a:avLst/>
          </a:prstGeom>
          <a:solidFill>
            <a:srgbClr val="FFFFFF"/>
          </a:solidFill>
        </p:spPr>
        <p:txBody>
          <a:bodyPr wrap="square">
            <a:spAutoFit/>
          </a:bodyPr>
          <a:lstStyle/>
          <a:p>
            <a:pPr marL="285750" indent="-285750">
              <a:buFont typeface="Wingdings" pitchFamily="2" charset="2"/>
              <a:buChar char="ü"/>
            </a:pPr>
            <a:r>
              <a:rPr lang="en-IN" b="1" dirty="0">
                <a:solidFill>
                  <a:schemeClr val="tx2"/>
                </a:solidFill>
              </a:rPr>
              <a:t>Integrating E&amp;S indicators into the (new) MIS</a:t>
            </a:r>
          </a:p>
          <a:p>
            <a:pPr marL="285750" indent="-285750">
              <a:buFont typeface="Wingdings" pitchFamily="2" charset="2"/>
              <a:buChar char="ü"/>
            </a:pPr>
            <a:r>
              <a:rPr lang="en-IN" b="1" dirty="0">
                <a:solidFill>
                  <a:schemeClr val="tx2"/>
                </a:solidFill>
              </a:rPr>
              <a:t>Staff training</a:t>
            </a:r>
          </a:p>
          <a:p>
            <a:pPr marL="285750" indent="-285750">
              <a:buFont typeface="Wingdings" pitchFamily="2" charset="2"/>
              <a:buChar char="ü"/>
            </a:pPr>
            <a:r>
              <a:rPr lang="en-IN" b="1" dirty="0">
                <a:solidFill>
                  <a:schemeClr val="tx2"/>
                </a:solidFill>
              </a:rPr>
              <a:t>Quality control and cross check </a:t>
            </a:r>
            <a:r>
              <a:rPr lang="en-IN" dirty="0"/>
              <a:t>on a sampling basis (when the answers are coded from paper to electronic form) or cross check with the recordings and the data entered</a:t>
            </a:r>
            <a:endParaRPr lang="en-IN" b="1" dirty="0">
              <a:solidFill>
                <a:schemeClr val="tx2"/>
              </a:solidFill>
            </a:endParaRPr>
          </a:p>
          <a:p>
            <a:pPr marL="285750" indent="-285750">
              <a:buFont typeface="Wingdings" pitchFamily="2" charset="2"/>
              <a:buChar char="ü"/>
            </a:pPr>
            <a:r>
              <a:rPr lang="en-IN" dirty="0"/>
              <a:t>Having appropriate data validation in the field when the data is entered</a:t>
            </a:r>
          </a:p>
          <a:p>
            <a:pPr marL="285750" indent="-285750">
              <a:buFont typeface="Wingdings" pitchFamily="2" charset="2"/>
              <a:buChar char="ü"/>
            </a:pPr>
            <a:r>
              <a:rPr lang="en-IN" dirty="0"/>
              <a:t>Use of technology</a:t>
            </a:r>
          </a:p>
        </p:txBody>
      </p:sp>
      <p:sp>
        <p:nvSpPr>
          <p:cNvPr id="10" name="Arrow: Pentagon 14">
            <a:extLst>
              <a:ext uri="{FF2B5EF4-FFF2-40B4-BE49-F238E27FC236}">
                <a16:creationId xmlns:a16="http://schemas.microsoft.com/office/drawing/2014/main" id="{F045727D-24AD-48DF-A4DB-510D7F0FFB2C}"/>
              </a:ext>
            </a:extLst>
          </p:cNvPr>
          <p:cNvSpPr/>
          <p:nvPr/>
        </p:nvSpPr>
        <p:spPr>
          <a:xfrm>
            <a:off x="3391076" y="4884415"/>
            <a:ext cx="1856797" cy="102735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How to ensure quality?</a:t>
            </a:r>
          </a:p>
        </p:txBody>
      </p:sp>
    </p:spTree>
    <p:extLst>
      <p:ext uri="{BB962C8B-B14F-4D97-AF65-F5344CB8AC3E}">
        <p14:creationId xmlns:p14="http://schemas.microsoft.com/office/powerpoint/2010/main" val="1034385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C5C6012F-1C72-4CD7-869B-2E85FA910D7B}"/>
              </a:ext>
            </a:extLst>
          </p:cNvPr>
          <p:cNvGraphicFramePr>
            <a:graphicFrameLocks noGrp="1"/>
          </p:cNvGraphicFramePr>
          <p:nvPr>
            <p:ph idx="1"/>
          </p:nvPr>
        </p:nvGraphicFramePr>
        <p:xfrm>
          <a:off x="-2258731" y="1478846"/>
          <a:ext cx="6232419" cy="4966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4B8C625C-E74B-49D0-A110-2432CC0338FD}"/>
              </a:ext>
            </a:extLst>
          </p:cNvPr>
          <p:cNvSpPr/>
          <p:nvPr/>
        </p:nvSpPr>
        <p:spPr>
          <a:xfrm>
            <a:off x="2973913" y="1014146"/>
            <a:ext cx="7773109" cy="735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rPr>
              <a:t>This basically includes merging data from various sources (</a:t>
            </a:r>
            <a:r>
              <a:rPr lang="en-IN" dirty="0" err="1">
                <a:solidFill>
                  <a:schemeClr val="tx1"/>
                </a:solidFill>
              </a:rPr>
              <a:t>eg</a:t>
            </a:r>
            <a:r>
              <a:rPr lang="en-IN" dirty="0">
                <a:solidFill>
                  <a:schemeClr val="tx1"/>
                </a:solidFill>
              </a:rPr>
              <a:t>. multiple excel sheets) into a consolidate data sheet for analysing </a:t>
            </a:r>
            <a:endParaRPr lang="en-US" dirty="0">
              <a:solidFill>
                <a:schemeClr val="tx1"/>
              </a:solidFill>
            </a:endParaRPr>
          </a:p>
        </p:txBody>
      </p:sp>
      <p:sp>
        <p:nvSpPr>
          <p:cNvPr id="7" name="Titre 1"/>
          <p:cNvSpPr txBox="1">
            <a:spLocks/>
          </p:cNvSpPr>
          <p:nvPr/>
        </p:nvSpPr>
        <p:spPr>
          <a:xfrm>
            <a:off x="168518" y="113161"/>
            <a:ext cx="10515600" cy="8907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fr-FR" sz="4400" b="1" dirty="0">
                <a:latin typeface="Work Sans" pitchFamily="2" charset="0"/>
                <a:ea typeface="+mj-ea"/>
                <a:cs typeface="+mj-cs"/>
              </a:rPr>
              <a:t>Data </a:t>
            </a:r>
            <a:r>
              <a:rPr lang="fr-FR" sz="4400" b="1" dirty="0" err="1">
                <a:latin typeface="Work Sans" pitchFamily="2" charset="0"/>
                <a:ea typeface="+mj-ea"/>
                <a:cs typeface="+mj-cs"/>
              </a:rPr>
              <a:t>integration</a:t>
            </a:r>
            <a:endParaRPr kumimoji="0" lang="fr-FR" sz="4400" b="1" i="0" u="none" strike="noStrike" kern="1200" cap="none" spc="0" normalizeH="0" baseline="0" noProof="0" dirty="0">
              <a:ln>
                <a:noFill/>
              </a:ln>
              <a:effectLst/>
              <a:uLnTx/>
              <a:uFillTx/>
              <a:latin typeface="Work Sans" pitchFamily="2" charset="0"/>
              <a:ea typeface="+mj-ea"/>
              <a:cs typeface="+mj-cs"/>
            </a:endParaRPr>
          </a:p>
        </p:txBody>
      </p:sp>
      <p:sp>
        <p:nvSpPr>
          <p:cNvPr id="6" name="Arrow: Pentagon 6">
            <a:extLst>
              <a:ext uri="{FF2B5EF4-FFF2-40B4-BE49-F238E27FC236}">
                <a16:creationId xmlns:a16="http://schemas.microsoft.com/office/drawing/2014/main" id="{4D707EA6-EF3D-4F9B-9573-A9A3268F2CA9}"/>
              </a:ext>
            </a:extLst>
          </p:cNvPr>
          <p:cNvSpPr/>
          <p:nvPr/>
        </p:nvSpPr>
        <p:spPr>
          <a:xfrm>
            <a:off x="2828464" y="2543149"/>
            <a:ext cx="2320066" cy="102735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What are the quality issues at this stage?</a:t>
            </a:r>
          </a:p>
        </p:txBody>
      </p:sp>
      <p:sp>
        <p:nvSpPr>
          <p:cNvPr id="8" name="Rectangle 8">
            <a:extLst>
              <a:ext uri="{FF2B5EF4-FFF2-40B4-BE49-F238E27FC236}">
                <a16:creationId xmlns:a16="http://schemas.microsoft.com/office/drawing/2014/main" id="{CF446866-85B9-4F43-9474-732228A66187}"/>
              </a:ext>
            </a:extLst>
          </p:cNvPr>
          <p:cNvSpPr/>
          <p:nvPr/>
        </p:nvSpPr>
        <p:spPr>
          <a:xfrm>
            <a:off x="5181601" y="2265900"/>
            <a:ext cx="6637866" cy="1754326"/>
          </a:xfrm>
          <a:custGeom>
            <a:avLst/>
            <a:gdLst>
              <a:gd name="connsiteX0" fmla="*/ 0 w 6637866"/>
              <a:gd name="connsiteY0" fmla="*/ 0 h 1754326"/>
              <a:gd name="connsiteX1" fmla="*/ 6637866 w 6637866"/>
              <a:gd name="connsiteY1" fmla="*/ 0 h 1754326"/>
              <a:gd name="connsiteX2" fmla="*/ 6637866 w 6637866"/>
              <a:gd name="connsiteY2" fmla="*/ 1754326 h 1754326"/>
              <a:gd name="connsiteX3" fmla="*/ 0 w 6637866"/>
              <a:gd name="connsiteY3" fmla="*/ 1754326 h 1754326"/>
              <a:gd name="connsiteX4" fmla="*/ 0 w 6637866"/>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7866" h="1754326" fill="none" extrusionOk="0">
                <a:moveTo>
                  <a:pt x="0" y="0"/>
                </a:moveTo>
                <a:cubicBezTo>
                  <a:pt x="3189831" y="-159284"/>
                  <a:pt x="4526044" y="-51526"/>
                  <a:pt x="6637866" y="0"/>
                </a:cubicBezTo>
                <a:cubicBezTo>
                  <a:pt x="6784770" y="420765"/>
                  <a:pt x="6651027" y="988470"/>
                  <a:pt x="6637866" y="1754326"/>
                </a:cubicBezTo>
                <a:cubicBezTo>
                  <a:pt x="5396327" y="1829100"/>
                  <a:pt x="1394494" y="1746611"/>
                  <a:pt x="0" y="1754326"/>
                </a:cubicBezTo>
                <a:cubicBezTo>
                  <a:pt x="12637" y="1171448"/>
                  <a:pt x="-61626" y="781391"/>
                  <a:pt x="0" y="0"/>
                </a:cubicBezTo>
                <a:close/>
              </a:path>
              <a:path w="6637866" h="1754326" stroke="0" extrusionOk="0">
                <a:moveTo>
                  <a:pt x="0" y="0"/>
                </a:moveTo>
                <a:cubicBezTo>
                  <a:pt x="2538088" y="-130925"/>
                  <a:pt x="5743611" y="133654"/>
                  <a:pt x="6637866" y="0"/>
                </a:cubicBezTo>
                <a:cubicBezTo>
                  <a:pt x="6482262" y="780161"/>
                  <a:pt x="6533195" y="931471"/>
                  <a:pt x="6637866" y="1754326"/>
                </a:cubicBezTo>
                <a:cubicBezTo>
                  <a:pt x="4750470" y="1598736"/>
                  <a:pt x="690502" y="1736958"/>
                  <a:pt x="0" y="1754326"/>
                </a:cubicBezTo>
                <a:cubicBezTo>
                  <a:pt x="-105382" y="890704"/>
                  <a:pt x="-1141" y="448268"/>
                  <a:pt x="0" y="0"/>
                </a:cubicBezTo>
                <a:close/>
              </a:path>
            </a:pathLst>
          </a:custGeom>
          <a:ln>
            <a:solidFill>
              <a:schemeClr val="tx1"/>
            </a:solidFill>
            <a:extLst>
              <a:ext uri="{C807C97D-BFC1-408E-A445-0C87EB9F89A2}">
                <ask:lineSketchStyleProps xmlns:ask="http://schemas.microsoft.com/office/drawing/2018/sketchyshapes" sd="2907260483">
                  <a:prstGeom prst="rect">
                    <a:avLst/>
                  </a:prstGeom>
                  <ask:type>
                    <ask:lineSketchCurved/>
                  </ask:type>
                </ask:lineSketchStyleProps>
              </a:ext>
            </a:extLst>
          </a:ln>
        </p:spPr>
        <p:txBody>
          <a:bodyPr wrap="square">
            <a:spAutoFit/>
          </a:bodyPr>
          <a:lstStyle/>
          <a:p>
            <a:pPr marL="285750" indent="-285750">
              <a:buFont typeface="Wingdings" pitchFamily="2" charset="2"/>
              <a:buChar char="ý"/>
            </a:pPr>
            <a:r>
              <a:rPr lang="en-US" dirty="0"/>
              <a:t>Errors in merging</a:t>
            </a:r>
          </a:p>
          <a:p>
            <a:pPr marL="285750" indent="-285750">
              <a:buFont typeface="Wingdings" pitchFamily="2" charset="2"/>
              <a:buChar char="ý"/>
            </a:pPr>
            <a:r>
              <a:rPr lang="en-US" dirty="0"/>
              <a:t>Incomplete or gaps while merging</a:t>
            </a:r>
          </a:p>
          <a:p>
            <a:pPr marL="285750" indent="-285750">
              <a:buFont typeface="Wingdings" pitchFamily="2" charset="2"/>
              <a:buChar char="ý"/>
            </a:pPr>
            <a:r>
              <a:rPr lang="en-US" dirty="0"/>
              <a:t>Different formats (this will come up when there is more open ended data entry formats – </a:t>
            </a:r>
            <a:r>
              <a:rPr lang="en-US" dirty="0" err="1"/>
              <a:t>eg</a:t>
            </a:r>
            <a:r>
              <a:rPr lang="en-US" dirty="0"/>
              <a:t>, someone will type 1, other might type one)</a:t>
            </a:r>
          </a:p>
          <a:p>
            <a:pPr marL="285750" indent="-285750">
              <a:buFont typeface="Wingdings" pitchFamily="2" charset="2"/>
              <a:buChar char="ý"/>
            </a:pPr>
            <a:r>
              <a:rPr lang="en-US" dirty="0"/>
              <a:t>Various spelling errors</a:t>
            </a:r>
          </a:p>
        </p:txBody>
      </p:sp>
      <p:sp>
        <p:nvSpPr>
          <p:cNvPr id="9" name="Rectangle 8">
            <a:extLst>
              <a:ext uri="{FF2B5EF4-FFF2-40B4-BE49-F238E27FC236}">
                <a16:creationId xmlns:a16="http://schemas.microsoft.com/office/drawing/2014/main" id="{AF35B04F-ACF6-471E-A583-38CB0034C740}"/>
              </a:ext>
            </a:extLst>
          </p:cNvPr>
          <p:cNvSpPr/>
          <p:nvPr/>
        </p:nvSpPr>
        <p:spPr>
          <a:xfrm>
            <a:off x="5231009" y="4730296"/>
            <a:ext cx="6351391" cy="1754326"/>
          </a:xfrm>
          <a:prstGeom prst="rect">
            <a:avLst/>
          </a:prstGeom>
          <a:solidFill>
            <a:srgbClr val="FFFFFF"/>
          </a:solidFill>
        </p:spPr>
        <p:txBody>
          <a:bodyPr wrap="square">
            <a:spAutoFit/>
          </a:bodyPr>
          <a:lstStyle/>
          <a:p>
            <a:pPr marL="285750" indent="-285750">
              <a:buFont typeface="Wingdings" pitchFamily="2" charset="2"/>
              <a:buChar char="ü"/>
            </a:pPr>
            <a:r>
              <a:rPr lang="en-IN" b="1" dirty="0">
                <a:solidFill>
                  <a:schemeClr val="tx2"/>
                </a:solidFill>
              </a:rPr>
              <a:t>Centralizing all E&amp;S data on the MIS </a:t>
            </a:r>
            <a:r>
              <a:rPr lang="en-IN" dirty="0"/>
              <a:t>to avoid having multiple files to analyze</a:t>
            </a:r>
          </a:p>
          <a:p>
            <a:pPr marL="285750" indent="-285750">
              <a:buFont typeface="Wingdings" pitchFamily="2" charset="2"/>
              <a:buChar char="ü"/>
            </a:pPr>
            <a:r>
              <a:rPr lang="en-IN" b="1" dirty="0">
                <a:solidFill>
                  <a:schemeClr val="tx2"/>
                </a:solidFill>
              </a:rPr>
              <a:t>Clear and standardized procedures</a:t>
            </a:r>
          </a:p>
          <a:p>
            <a:pPr marL="285750" indent="-285750">
              <a:buFont typeface="Wingdings" pitchFamily="2" charset="2"/>
              <a:buChar char="ü"/>
            </a:pPr>
            <a:r>
              <a:rPr lang="en-IN" b="1" dirty="0">
                <a:solidFill>
                  <a:schemeClr val="tx2"/>
                </a:solidFill>
              </a:rPr>
              <a:t>Staff training</a:t>
            </a:r>
          </a:p>
          <a:p>
            <a:pPr marL="285750" indent="-285750">
              <a:buFont typeface="Wingdings" pitchFamily="2" charset="2"/>
              <a:buChar char="ü"/>
            </a:pPr>
            <a:r>
              <a:rPr lang="en-IN" dirty="0"/>
              <a:t>Quality check and standardization of data at the time of data entry and integration</a:t>
            </a:r>
          </a:p>
        </p:txBody>
      </p:sp>
      <p:sp>
        <p:nvSpPr>
          <p:cNvPr id="10" name="Arrow: Pentagon 14">
            <a:extLst>
              <a:ext uri="{FF2B5EF4-FFF2-40B4-BE49-F238E27FC236}">
                <a16:creationId xmlns:a16="http://schemas.microsoft.com/office/drawing/2014/main" id="{F045727D-24AD-48DF-A4DB-510D7F0FFB2C}"/>
              </a:ext>
            </a:extLst>
          </p:cNvPr>
          <p:cNvSpPr/>
          <p:nvPr/>
        </p:nvSpPr>
        <p:spPr>
          <a:xfrm>
            <a:off x="3391076" y="4884415"/>
            <a:ext cx="1856797" cy="102735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How to ensure quality?</a:t>
            </a:r>
          </a:p>
        </p:txBody>
      </p:sp>
    </p:spTree>
    <p:extLst>
      <p:ext uri="{BB962C8B-B14F-4D97-AF65-F5344CB8AC3E}">
        <p14:creationId xmlns:p14="http://schemas.microsoft.com/office/powerpoint/2010/main" val="1034385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C5C6012F-1C72-4CD7-869B-2E85FA910D7B}"/>
              </a:ext>
            </a:extLst>
          </p:cNvPr>
          <p:cNvGraphicFramePr>
            <a:graphicFrameLocks noGrp="1"/>
          </p:cNvGraphicFramePr>
          <p:nvPr>
            <p:ph idx="1"/>
          </p:nvPr>
        </p:nvGraphicFramePr>
        <p:xfrm>
          <a:off x="-983086" y="1478846"/>
          <a:ext cx="6232419" cy="4966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4B8C625C-E74B-49D0-A110-2432CC0338FD}"/>
              </a:ext>
            </a:extLst>
          </p:cNvPr>
          <p:cNvSpPr/>
          <p:nvPr/>
        </p:nvSpPr>
        <p:spPr>
          <a:xfrm>
            <a:off x="2973913" y="1014146"/>
            <a:ext cx="7773109" cy="735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Data cleaning is the process of fixing or removing incorrect, corrupted, incorrectly formatted, duplicate, or incomplete data within a dataset </a:t>
            </a:r>
            <a:endParaRPr lang="en-IN" dirty="0">
              <a:solidFill>
                <a:schemeClr val="tx1"/>
              </a:solidFill>
            </a:endParaRPr>
          </a:p>
        </p:txBody>
      </p:sp>
      <p:sp>
        <p:nvSpPr>
          <p:cNvPr id="7" name="Titre 1"/>
          <p:cNvSpPr txBox="1">
            <a:spLocks/>
          </p:cNvSpPr>
          <p:nvPr/>
        </p:nvSpPr>
        <p:spPr>
          <a:xfrm>
            <a:off x="168518" y="113161"/>
            <a:ext cx="10515600" cy="8907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fr-FR" sz="4400" b="1" dirty="0">
                <a:latin typeface="Work Sans" pitchFamily="2" charset="0"/>
                <a:ea typeface="+mj-ea"/>
                <a:cs typeface="+mj-cs"/>
              </a:rPr>
              <a:t>Data </a:t>
            </a:r>
            <a:r>
              <a:rPr lang="fr-FR" sz="4400" b="1" dirty="0" err="1">
                <a:latin typeface="Work Sans" pitchFamily="2" charset="0"/>
                <a:ea typeface="+mj-ea"/>
                <a:cs typeface="+mj-cs"/>
              </a:rPr>
              <a:t>cleaning</a:t>
            </a:r>
            <a:endParaRPr kumimoji="0" lang="fr-FR" sz="4400" b="1" i="0" u="none" strike="noStrike" kern="1200" cap="none" spc="0" normalizeH="0" baseline="0" noProof="0" dirty="0">
              <a:ln>
                <a:noFill/>
              </a:ln>
              <a:effectLst/>
              <a:uLnTx/>
              <a:uFillTx/>
              <a:latin typeface="Work Sans" pitchFamily="2" charset="0"/>
              <a:ea typeface="+mj-ea"/>
              <a:cs typeface="+mj-cs"/>
            </a:endParaRPr>
          </a:p>
        </p:txBody>
      </p:sp>
      <p:sp>
        <p:nvSpPr>
          <p:cNvPr id="6" name="Arrow: Pentagon 6">
            <a:extLst>
              <a:ext uri="{FF2B5EF4-FFF2-40B4-BE49-F238E27FC236}">
                <a16:creationId xmlns:a16="http://schemas.microsoft.com/office/drawing/2014/main" id="{4D707EA6-EF3D-4F9B-9573-A9A3268F2CA9}"/>
              </a:ext>
            </a:extLst>
          </p:cNvPr>
          <p:cNvSpPr/>
          <p:nvPr/>
        </p:nvSpPr>
        <p:spPr>
          <a:xfrm>
            <a:off x="2828464" y="2543149"/>
            <a:ext cx="2320066" cy="102735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What are the quality issues at this stage?</a:t>
            </a:r>
          </a:p>
        </p:txBody>
      </p:sp>
      <p:sp>
        <p:nvSpPr>
          <p:cNvPr id="8" name="Rectangle 8">
            <a:extLst>
              <a:ext uri="{FF2B5EF4-FFF2-40B4-BE49-F238E27FC236}">
                <a16:creationId xmlns:a16="http://schemas.microsoft.com/office/drawing/2014/main" id="{CF446866-85B9-4F43-9474-732228A66187}"/>
              </a:ext>
            </a:extLst>
          </p:cNvPr>
          <p:cNvSpPr/>
          <p:nvPr/>
        </p:nvSpPr>
        <p:spPr>
          <a:xfrm>
            <a:off x="5181601" y="2420136"/>
            <a:ext cx="6637866" cy="1200329"/>
          </a:xfrm>
          <a:custGeom>
            <a:avLst/>
            <a:gdLst>
              <a:gd name="connsiteX0" fmla="*/ 0 w 6637866"/>
              <a:gd name="connsiteY0" fmla="*/ 0 h 1200329"/>
              <a:gd name="connsiteX1" fmla="*/ 6637866 w 6637866"/>
              <a:gd name="connsiteY1" fmla="*/ 0 h 1200329"/>
              <a:gd name="connsiteX2" fmla="*/ 6637866 w 6637866"/>
              <a:gd name="connsiteY2" fmla="*/ 1200329 h 1200329"/>
              <a:gd name="connsiteX3" fmla="*/ 0 w 6637866"/>
              <a:gd name="connsiteY3" fmla="*/ 1200329 h 1200329"/>
              <a:gd name="connsiteX4" fmla="*/ 0 w 6637866"/>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7866" h="1200329" fill="none" extrusionOk="0">
                <a:moveTo>
                  <a:pt x="0" y="0"/>
                </a:moveTo>
                <a:cubicBezTo>
                  <a:pt x="3189831" y="-159284"/>
                  <a:pt x="4526044" y="-51526"/>
                  <a:pt x="6637866" y="0"/>
                </a:cubicBezTo>
                <a:cubicBezTo>
                  <a:pt x="6619675" y="547958"/>
                  <a:pt x="6703327" y="707115"/>
                  <a:pt x="6637866" y="1200329"/>
                </a:cubicBezTo>
                <a:cubicBezTo>
                  <a:pt x="5396327" y="1275103"/>
                  <a:pt x="1394494" y="1192614"/>
                  <a:pt x="0" y="1200329"/>
                </a:cubicBezTo>
                <a:cubicBezTo>
                  <a:pt x="94530" y="785335"/>
                  <a:pt x="102830" y="469698"/>
                  <a:pt x="0" y="0"/>
                </a:cubicBezTo>
                <a:close/>
              </a:path>
              <a:path w="6637866" h="1200329" stroke="0" extrusionOk="0">
                <a:moveTo>
                  <a:pt x="0" y="0"/>
                </a:moveTo>
                <a:cubicBezTo>
                  <a:pt x="2538088" y="-130925"/>
                  <a:pt x="5743611" y="133654"/>
                  <a:pt x="6637866" y="0"/>
                </a:cubicBezTo>
                <a:cubicBezTo>
                  <a:pt x="6533807" y="536513"/>
                  <a:pt x="6717017" y="764919"/>
                  <a:pt x="6637866" y="1200329"/>
                </a:cubicBezTo>
                <a:cubicBezTo>
                  <a:pt x="4750470" y="1044739"/>
                  <a:pt x="690502" y="1182961"/>
                  <a:pt x="0" y="1200329"/>
                </a:cubicBezTo>
                <a:cubicBezTo>
                  <a:pt x="-89772" y="876741"/>
                  <a:pt x="15343" y="579492"/>
                  <a:pt x="0" y="0"/>
                </a:cubicBezTo>
                <a:close/>
              </a:path>
            </a:pathLst>
          </a:custGeom>
          <a:ln>
            <a:solidFill>
              <a:schemeClr val="tx1"/>
            </a:solidFill>
            <a:extLst>
              <a:ext uri="{C807C97D-BFC1-408E-A445-0C87EB9F89A2}">
                <ask:lineSketchStyleProps xmlns:ask="http://schemas.microsoft.com/office/drawing/2018/sketchyshapes" sd="2907260483">
                  <a:prstGeom prst="rect">
                    <a:avLst/>
                  </a:prstGeom>
                  <ask:type>
                    <ask:lineSketchCurved/>
                  </ask:type>
                </ask:lineSketchStyleProps>
              </a:ext>
            </a:extLst>
          </a:ln>
        </p:spPr>
        <p:txBody>
          <a:bodyPr wrap="square">
            <a:spAutoFit/>
          </a:bodyPr>
          <a:lstStyle/>
          <a:p>
            <a:pPr marL="285750" indent="-285750">
              <a:buFont typeface="Wingdings" pitchFamily="2" charset="2"/>
              <a:buChar char="ý"/>
            </a:pPr>
            <a:r>
              <a:rPr lang="en-US" dirty="0"/>
              <a:t>Duplicate, irrelevant observations, errors, typos, outliers…</a:t>
            </a:r>
          </a:p>
          <a:p>
            <a:pPr marL="285750" indent="-285750">
              <a:buFont typeface="Wingdings" pitchFamily="2" charset="2"/>
              <a:buChar char="ý"/>
            </a:pPr>
            <a:r>
              <a:rPr lang="en-US" dirty="0"/>
              <a:t>If data cleaning is not done well, the overall data quality will be affected</a:t>
            </a:r>
          </a:p>
        </p:txBody>
      </p:sp>
      <p:sp>
        <p:nvSpPr>
          <p:cNvPr id="9" name="Rectangle 8">
            <a:extLst>
              <a:ext uri="{FF2B5EF4-FFF2-40B4-BE49-F238E27FC236}">
                <a16:creationId xmlns:a16="http://schemas.microsoft.com/office/drawing/2014/main" id="{AF35B04F-ACF6-471E-A583-38CB0034C740}"/>
              </a:ext>
            </a:extLst>
          </p:cNvPr>
          <p:cNvSpPr/>
          <p:nvPr/>
        </p:nvSpPr>
        <p:spPr>
          <a:xfrm>
            <a:off x="5153892" y="3995678"/>
            <a:ext cx="6306237" cy="2585323"/>
          </a:xfrm>
          <a:prstGeom prst="rect">
            <a:avLst/>
          </a:prstGeom>
          <a:noFill/>
        </p:spPr>
        <p:txBody>
          <a:bodyPr wrap="square">
            <a:spAutoFit/>
          </a:bodyPr>
          <a:lstStyle/>
          <a:p>
            <a:pPr marL="285750" indent="-285750">
              <a:buFont typeface="Wingdings" pitchFamily="2" charset="2"/>
              <a:buChar char="ü"/>
            </a:pPr>
            <a:r>
              <a:rPr lang="en-IN" b="1" dirty="0">
                <a:solidFill>
                  <a:schemeClr val="tx2"/>
                </a:solidFill>
              </a:rPr>
              <a:t>Training to staff </a:t>
            </a:r>
            <a:r>
              <a:rPr lang="en-IN" dirty="0"/>
              <a:t>who does the data cleaning</a:t>
            </a:r>
          </a:p>
          <a:p>
            <a:pPr marL="285750" indent="-285750">
              <a:buFont typeface="Wingdings" pitchFamily="2" charset="2"/>
              <a:buChar char="ü"/>
            </a:pPr>
            <a:r>
              <a:rPr lang="en-IN" b="1" dirty="0">
                <a:solidFill>
                  <a:schemeClr val="tx2"/>
                </a:solidFill>
              </a:rPr>
              <a:t>Have a clear process </a:t>
            </a:r>
            <a:r>
              <a:rPr lang="en-IN" dirty="0"/>
              <a:t>laid out to be followed every time. For instance, some of the steps are:</a:t>
            </a:r>
          </a:p>
          <a:p>
            <a:pPr lvl="1"/>
            <a:r>
              <a:rPr lang="en-US" dirty="0"/>
              <a:t>Step 1: Remove duplicate or irrelevant observations</a:t>
            </a:r>
          </a:p>
          <a:p>
            <a:pPr lvl="1"/>
            <a:r>
              <a:rPr lang="en-US" dirty="0"/>
              <a:t>Step 2: Fix structural errors (errors, typos, or incorrect capitalization etc)</a:t>
            </a:r>
          </a:p>
          <a:p>
            <a:pPr lvl="1"/>
            <a:r>
              <a:rPr lang="en-US" dirty="0"/>
              <a:t>Step 3: Filter unwanted outliers</a:t>
            </a:r>
          </a:p>
          <a:p>
            <a:pPr lvl="1"/>
            <a:r>
              <a:rPr lang="en-US" dirty="0"/>
              <a:t>Step 4: Handle missing data</a:t>
            </a:r>
          </a:p>
          <a:p>
            <a:pPr lvl="1"/>
            <a:r>
              <a:rPr lang="en-US" dirty="0"/>
              <a:t>Step 5: Validate</a:t>
            </a:r>
            <a:endParaRPr lang="en-IN" dirty="0"/>
          </a:p>
        </p:txBody>
      </p:sp>
      <p:sp>
        <p:nvSpPr>
          <p:cNvPr id="10" name="Arrow: Pentagon 14">
            <a:extLst>
              <a:ext uri="{FF2B5EF4-FFF2-40B4-BE49-F238E27FC236}">
                <a16:creationId xmlns:a16="http://schemas.microsoft.com/office/drawing/2014/main" id="{F045727D-24AD-48DF-A4DB-510D7F0FFB2C}"/>
              </a:ext>
            </a:extLst>
          </p:cNvPr>
          <p:cNvSpPr/>
          <p:nvPr/>
        </p:nvSpPr>
        <p:spPr>
          <a:xfrm>
            <a:off x="3391076" y="4884415"/>
            <a:ext cx="1856797" cy="102735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How to ensure quality?</a:t>
            </a:r>
          </a:p>
        </p:txBody>
      </p:sp>
    </p:spTree>
    <p:extLst>
      <p:ext uri="{BB962C8B-B14F-4D97-AF65-F5344CB8AC3E}">
        <p14:creationId xmlns:p14="http://schemas.microsoft.com/office/powerpoint/2010/main" val="1034385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C5C6012F-1C72-4CD7-869B-2E85FA910D7B}"/>
              </a:ext>
            </a:extLst>
          </p:cNvPr>
          <p:cNvGraphicFramePr>
            <a:graphicFrameLocks noGrp="1"/>
          </p:cNvGraphicFramePr>
          <p:nvPr>
            <p:ph idx="1"/>
          </p:nvPr>
        </p:nvGraphicFramePr>
        <p:xfrm>
          <a:off x="-421225" y="1401728"/>
          <a:ext cx="6232419" cy="4966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4B8C625C-E74B-49D0-A110-2432CC0338FD}"/>
              </a:ext>
            </a:extLst>
          </p:cNvPr>
          <p:cNvSpPr/>
          <p:nvPr/>
        </p:nvSpPr>
        <p:spPr>
          <a:xfrm>
            <a:off x="4891489" y="1069230"/>
            <a:ext cx="6847051" cy="735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rPr>
              <a:t>Processing data using statistical or mathematical measures to derive or come up with insights. </a:t>
            </a:r>
          </a:p>
        </p:txBody>
      </p:sp>
      <p:sp>
        <p:nvSpPr>
          <p:cNvPr id="7" name="Titre 1"/>
          <p:cNvSpPr txBox="1">
            <a:spLocks/>
          </p:cNvSpPr>
          <p:nvPr/>
        </p:nvSpPr>
        <p:spPr>
          <a:xfrm>
            <a:off x="168518" y="113161"/>
            <a:ext cx="10515600" cy="8907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fr-FR" sz="4400" b="1" dirty="0">
                <a:latin typeface="Work Sans" pitchFamily="2" charset="0"/>
                <a:ea typeface="+mj-ea"/>
                <a:cs typeface="+mj-cs"/>
              </a:rPr>
              <a:t>Data </a:t>
            </a:r>
            <a:r>
              <a:rPr lang="fr-FR" sz="4400" b="1" dirty="0" err="1">
                <a:latin typeface="Work Sans" pitchFamily="2" charset="0"/>
                <a:ea typeface="+mj-ea"/>
                <a:cs typeface="+mj-cs"/>
              </a:rPr>
              <a:t>analysis</a:t>
            </a:r>
            <a:endParaRPr kumimoji="0" lang="fr-FR" sz="4400" b="1" i="0" u="none" strike="noStrike" kern="1200" cap="none" spc="0" normalizeH="0" baseline="0" noProof="0" dirty="0">
              <a:ln>
                <a:noFill/>
              </a:ln>
              <a:effectLst/>
              <a:uLnTx/>
              <a:uFillTx/>
              <a:latin typeface="Work Sans" pitchFamily="2" charset="0"/>
              <a:ea typeface="+mj-ea"/>
              <a:cs typeface="+mj-cs"/>
            </a:endParaRPr>
          </a:p>
        </p:txBody>
      </p:sp>
      <p:sp>
        <p:nvSpPr>
          <p:cNvPr id="6" name="Arrow: Pentagon 6">
            <a:extLst>
              <a:ext uri="{FF2B5EF4-FFF2-40B4-BE49-F238E27FC236}">
                <a16:creationId xmlns:a16="http://schemas.microsoft.com/office/drawing/2014/main" id="{4D707EA6-EF3D-4F9B-9573-A9A3268F2CA9}"/>
              </a:ext>
            </a:extLst>
          </p:cNvPr>
          <p:cNvSpPr/>
          <p:nvPr/>
        </p:nvSpPr>
        <p:spPr>
          <a:xfrm>
            <a:off x="2828464" y="2543149"/>
            <a:ext cx="2320066" cy="102735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What are the quality issues at this stage?</a:t>
            </a:r>
          </a:p>
        </p:txBody>
      </p:sp>
      <p:sp>
        <p:nvSpPr>
          <p:cNvPr id="8" name="Rectangle 8">
            <a:extLst>
              <a:ext uri="{FF2B5EF4-FFF2-40B4-BE49-F238E27FC236}">
                <a16:creationId xmlns:a16="http://schemas.microsoft.com/office/drawing/2014/main" id="{CF446866-85B9-4F43-9474-732228A66187}"/>
              </a:ext>
            </a:extLst>
          </p:cNvPr>
          <p:cNvSpPr/>
          <p:nvPr/>
        </p:nvSpPr>
        <p:spPr>
          <a:xfrm>
            <a:off x="5181601" y="2420136"/>
            <a:ext cx="6637866" cy="1754326"/>
          </a:xfrm>
          <a:custGeom>
            <a:avLst/>
            <a:gdLst>
              <a:gd name="connsiteX0" fmla="*/ 0 w 6637866"/>
              <a:gd name="connsiteY0" fmla="*/ 0 h 1754326"/>
              <a:gd name="connsiteX1" fmla="*/ 6637866 w 6637866"/>
              <a:gd name="connsiteY1" fmla="*/ 0 h 1754326"/>
              <a:gd name="connsiteX2" fmla="*/ 6637866 w 6637866"/>
              <a:gd name="connsiteY2" fmla="*/ 1754326 h 1754326"/>
              <a:gd name="connsiteX3" fmla="*/ 0 w 6637866"/>
              <a:gd name="connsiteY3" fmla="*/ 1754326 h 1754326"/>
              <a:gd name="connsiteX4" fmla="*/ 0 w 6637866"/>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7866" h="1754326" fill="none" extrusionOk="0">
                <a:moveTo>
                  <a:pt x="0" y="0"/>
                </a:moveTo>
                <a:cubicBezTo>
                  <a:pt x="3189831" y="-159284"/>
                  <a:pt x="4526044" y="-51526"/>
                  <a:pt x="6637866" y="0"/>
                </a:cubicBezTo>
                <a:cubicBezTo>
                  <a:pt x="6784770" y="420765"/>
                  <a:pt x="6651027" y="988470"/>
                  <a:pt x="6637866" y="1754326"/>
                </a:cubicBezTo>
                <a:cubicBezTo>
                  <a:pt x="5396327" y="1829100"/>
                  <a:pt x="1394494" y="1746611"/>
                  <a:pt x="0" y="1754326"/>
                </a:cubicBezTo>
                <a:cubicBezTo>
                  <a:pt x="12637" y="1171448"/>
                  <a:pt x="-61626" y="781391"/>
                  <a:pt x="0" y="0"/>
                </a:cubicBezTo>
                <a:close/>
              </a:path>
              <a:path w="6637866" h="1754326" stroke="0" extrusionOk="0">
                <a:moveTo>
                  <a:pt x="0" y="0"/>
                </a:moveTo>
                <a:cubicBezTo>
                  <a:pt x="2538088" y="-130925"/>
                  <a:pt x="5743611" y="133654"/>
                  <a:pt x="6637866" y="0"/>
                </a:cubicBezTo>
                <a:cubicBezTo>
                  <a:pt x="6482262" y="780161"/>
                  <a:pt x="6533195" y="931471"/>
                  <a:pt x="6637866" y="1754326"/>
                </a:cubicBezTo>
                <a:cubicBezTo>
                  <a:pt x="4750470" y="1598736"/>
                  <a:pt x="690502" y="1736958"/>
                  <a:pt x="0" y="1754326"/>
                </a:cubicBezTo>
                <a:cubicBezTo>
                  <a:pt x="-105382" y="890704"/>
                  <a:pt x="-1141" y="448268"/>
                  <a:pt x="0" y="0"/>
                </a:cubicBezTo>
                <a:close/>
              </a:path>
            </a:pathLst>
          </a:custGeom>
          <a:ln>
            <a:solidFill>
              <a:schemeClr val="tx1"/>
            </a:solidFill>
            <a:extLst>
              <a:ext uri="{C807C97D-BFC1-408E-A445-0C87EB9F89A2}">
                <ask:lineSketchStyleProps xmlns:ask="http://schemas.microsoft.com/office/drawing/2018/sketchyshapes" sd="2907260483">
                  <a:prstGeom prst="rect">
                    <a:avLst/>
                  </a:prstGeom>
                  <ask:type>
                    <ask:lineSketchCurved/>
                  </ask:type>
                </ask:lineSketchStyleProps>
              </a:ext>
            </a:extLst>
          </a:ln>
        </p:spPr>
        <p:txBody>
          <a:bodyPr wrap="square">
            <a:spAutoFit/>
          </a:bodyPr>
          <a:lstStyle/>
          <a:p>
            <a:pPr marL="285750" indent="-285750">
              <a:buFont typeface="Wingdings" pitchFamily="2" charset="2"/>
              <a:buChar char="ý"/>
            </a:pPr>
            <a:r>
              <a:rPr lang="en-US" dirty="0"/>
              <a:t>Weak or incorrect analysis; using wrong or unclean data for analysis</a:t>
            </a:r>
          </a:p>
          <a:p>
            <a:pPr marL="285750" indent="-285750">
              <a:buFont typeface="Wingdings" pitchFamily="2" charset="2"/>
              <a:buChar char="ý"/>
            </a:pPr>
            <a:r>
              <a:rPr lang="en-US" dirty="0"/>
              <a:t>Not analyzing data to optimum levels to help in decision making (e.g. for client satisfaction, if we only share the overall satisfaction rate without presenting data for other levels like branch, client profile, etc.)</a:t>
            </a:r>
          </a:p>
        </p:txBody>
      </p:sp>
      <p:sp>
        <p:nvSpPr>
          <p:cNvPr id="9" name="Rectangle 8">
            <a:extLst>
              <a:ext uri="{FF2B5EF4-FFF2-40B4-BE49-F238E27FC236}">
                <a16:creationId xmlns:a16="http://schemas.microsoft.com/office/drawing/2014/main" id="{AF35B04F-ACF6-471E-A583-38CB0034C740}"/>
              </a:ext>
            </a:extLst>
          </p:cNvPr>
          <p:cNvSpPr/>
          <p:nvPr/>
        </p:nvSpPr>
        <p:spPr>
          <a:xfrm>
            <a:off x="5175926" y="4458384"/>
            <a:ext cx="6306237" cy="2308324"/>
          </a:xfrm>
          <a:prstGeom prst="rect">
            <a:avLst/>
          </a:prstGeom>
          <a:solidFill>
            <a:srgbClr val="FFFFFF"/>
          </a:solidFill>
        </p:spPr>
        <p:txBody>
          <a:bodyPr wrap="square">
            <a:spAutoFit/>
          </a:bodyPr>
          <a:lstStyle/>
          <a:p>
            <a:pPr marL="285750" indent="-285750">
              <a:buFont typeface="Wingdings" pitchFamily="2" charset="2"/>
              <a:buChar char="ü"/>
            </a:pPr>
            <a:r>
              <a:rPr lang="en-US" b="1" dirty="0">
                <a:solidFill>
                  <a:schemeClr val="tx2"/>
                </a:solidFill>
              </a:rPr>
              <a:t>Staff training </a:t>
            </a:r>
            <a:r>
              <a:rPr lang="en-US" dirty="0"/>
              <a:t>on who does analysis</a:t>
            </a:r>
          </a:p>
          <a:p>
            <a:pPr marL="285750" indent="-285750">
              <a:buFont typeface="Wingdings" pitchFamily="2" charset="2"/>
              <a:buChar char="ü"/>
            </a:pPr>
            <a:r>
              <a:rPr lang="en-US" dirty="0"/>
              <a:t>Using the adequate denominator</a:t>
            </a:r>
          </a:p>
          <a:p>
            <a:pPr marL="285750" indent="-285750">
              <a:buFont typeface="Wingdings" pitchFamily="2" charset="2"/>
              <a:buChar char="ü"/>
            </a:pPr>
            <a:r>
              <a:rPr lang="en-US" b="1" dirty="0">
                <a:solidFill>
                  <a:schemeClr val="tx2"/>
                </a:solidFill>
              </a:rPr>
              <a:t>Segmented analysis </a:t>
            </a:r>
            <a:r>
              <a:rPr lang="en-US" dirty="0"/>
              <a:t>(by branches, client profile)</a:t>
            </a:r>
          </a:p>
          <a:p>
            <a:pPr marL="285750" indent="-285750">
              <a:buFont typeface="Wingdings" pitchFamily="2" charset="2"/>
              <a:buChar char="ü"/>
            </a:pPr>
            <a:r>
              <a:rPr lang="en-US" b="1" dirty="0">
                <a:solidFill>
                  <a:schemeClr val="tx2"/>
                </a:solidFill>
              </a:rPr>
              <a:t>Cross-analysis</a:t>
            </a:r>
            <a:r>
              <a:rPr lang="en-US" dirty="0"/>
              <a:t> (e.g. client loyalty in light of client satisfaction)</a:t>
            </a:r>
          </a:p>
          <a:p>
            <a:pPr marL="285750" indent="-285750">
              <a:buFont typeface="Wingdings" pitchFamily="2" charset="2"/>
              <a:buChar char="ü"/>
            </a:pPr>
            <a:r>
              <a:rPr lang="en-US" dirty="0"/>
              <a:t>Identification of big trends and weak signals</a:t>
            </a:r>
          </a:p>
          <a:p>
            <a:pPr marL="285750" indent="-285750">
              <a:buFont typeface="Wingdings" pitchFamily="2" charset="2"/>
              <a:buChar char="ü"/>
            </a:pPr>
            <a:r>
              <a:rPr lang="en-US" dirty="0"/>
              <a:t>Involving the entire team to discuss if the insights are representative of field interactions.</a:t>
            </a:r>
            <a:endParaRPr lang="en-IN" dirty="0"/>
          </a:p>
        </p:txBody>
      </p:sp>
      <p:sp>
        <p:nvSpPr>
          <p:cNvPr id="10" name="Arrow: Pentagon 14">
            <a:extLst>
              <a:ext uri="{FF2B5EF4-FFF2-40B4-BE49-F238E27FC236}">
                <a16:creationId xmlns:a16="http://schemas.microsoft.com/office/drawing/2014/main" id="{F045727D-24AD-48DF-A4DB-510D7F0FFB2C}"/>
              </a:ext>
            </a:extLst>
          </p:cNvPr>
          <p:cNvSpPr/>
          <p:nvPr/>
        </p:nvSpPr>
        <p:spPr>
          <a:xfrm>
            <a:off x="3391076" y="4884415"/>
            <a:ext cx="1856797" cy="102735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How to ensure quality?</a:t>
            </a:r>
          </a:p>
        </p:txBody>
      </p:sp>
    </p:spTree>
    <p:extLst>
      <p:ext uri="{BB962C8B-B14F-4D97-AF65-F5344CB8AC3E}">
        <p14:creationId xmlns:p14="http://schemas.microsoft.com/office/powerpoint/2010/main" val="1034385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C5C6012F-1C72-4CD7-869B-2E85FA910D7B}"/>
              </a:ext>
            </a:extLst>
          </p:cNvPr>
          <p:cNvGraphicFramePr>
            <a:graphicFrameLocks noGrp="1"/>
          </p:cNvGraphicFramePr>
          <p:nvPr>
            <p:ph idx="1"/>
          </p:nvPr>
        </p:nvGraphicFramePr>
        <p:xfrm>
          <a:off x="-421225" y="1401728"/>
          <a:ext cx="6232419" cy="4966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4B8C625C-E74B-49D0-A110-2432CC0338FD}"/>
              </a:ext>
            </a:extLst>
          </p:cNvPr>
          <p:cNvSpPr/>
          <p:nvPr/>
        </p:nvSpPr>
        <p:spPr>
          <a:xfrm>
            <a:off x="4516916" y="1014146"/>
            <a:ext cx="7155523" cy="735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rPr>
              <a:t>Reporting includes summarizing or presenting insights to management / Board (and other stakeholders) </a:t>
            </a:r>
            <a:r>
              <a:rPr lang="en-IN" b="1" dirty="0">
                <a:solidFill>
                  <a:schemeClr val="tx2"/>
                </a:solidFill>
              </a:rPr>
              <a:t>in a manner that enables decision making</a:t>
            </a:r>
            <a:r>
              <a:rPr lang="en-IN" dirty="0">
                <a:solidFill>
                  <a:schemeClr val="tx1"/>
                </a:solidFill>
              </a:rPr>
              <a:t>.</a:t>
            </a:r>
          </a:p>
        </p:txBody>
      </p:sp>
      <p:sp>
        <p:nvSpPr>
          <p:cNvPr id="7" name="Titre 1"/>
          <p:cNvSpPr txBox="1">
            <a:spLocks/>
          </p:cNvSpPr>
          <p:nvPr/>
        </p:nvSpPr>
        <p:spPr>
          <a:xfrm>
            <a:off x="168518" y="113161"/>
            <a:ext cx="10515600" cy="89079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fr-FR" sz="4400" b="1" dirty="0" err="1">
                <a:latin typeface="Work Sans" pitchFamily="2" charset="0"/>
                <a:ea typeface="+mj-ea"/>
                <a:cs typeface="+mj-cs"/>
              </a:rPr>
              <a:t>Reporting</a:t>
            </a:r>
            <a:endParaRPr kumimoji="0" lang="fr-FR" sz="4400" b="1" i="0" u="none" strike="noStrike" kern="1200" cap="none" spc="0" normalizeH="0" baseline="0" noProof="0" dirty="0">
              <a:ln>
                <a:noFill/>
              </a:ln>
              <a:effectLst/>
              <a:uLnTx/>
              <a:uFillTx/>
              <a:latin typeface="Work Sans" pitchFamily="2" charset="0"/>
              <a:ea typeface="+mj-ea"/>
              <a:cs typeface="+mj-cs"/>
            </a:endParaRPr>
          </a:p>
        </p:txBody>
      </p:sp>
      <p:sp>
        <p:nvSpPr>
          <p:cNvPr id="6" name="Arrow: Pentagon 6">
            <a:extLst>
              <a:ext uri="{FF2B5EF4-FFF2-40B4-BE49-F238E27FC236}">
                <a16:creationId xmlns:a16="http://schemas.microsoft.com/office/drawing/2014/main" id="{4D707EA6-EF3D-4F9B-9573-A9A3268F2CA9}"/>
              </a:ext>
            </a:extLst>
          </p:cNvPr>
          <p:cNvSpPr/>
          <p:nvPr/>
        </p:nvSpPr>
        <p:spPr>
          <a:xfrm>
            <a:off x="2828464" y="2543149"/>
            <a:ext cx="2320066" cy="102735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What are the quality issues at this stage?</a:t>
            </a:r>
          </a:p>
        </p:txBody>
      </p:sp>
      <p:sp>
        <p:nvSpPr>
          <p:cNvPr id="8" name="Rectangle 8">
            <a:extLst>
              <a:ext uri="{FF2B5EF4-FFF2-40B4-BE49-F238E27FC236}">
                <a16:creationId xmlns:a16="http://schemas.microsoft.com/office/drawing/2014/main" id="{CF446866-85B9-4F43-9474-732228A66187}"/>
              </a:ext>
            </a:extLst>
          </p:cNvPr>
          <p:cNvSpPr/>
          <p:nvPr/>
        </p:nvSpPr>
        <p:spPr>
          <a:xfrm>
            <a:off x="5104483" y="2210815"/>
            <a:ext cx="6637866" cy="1754326"/>
          </a:xfrm>
          <a:custGeom>
            <a:avLst/>
            <a:gdLst>
              <a:gd name="connsiteX0" fmla="*/ 0 w 6637866"/>
              <a:gd name="connsiteY0" fmla="*/ 0 h 1754326"/>
              <a:gd name="connsiteX1" fmla="*/ 6637866 w 6637866"/>
              <a:gd name="connsiteY1" fmla="*/ 0 h 1754326"/>
              <a:gd name="connsiteX2" fmla="*/ 6637866 w 6637866"/>
              <a:gd name="connsiteY2" fmla="*/ 1754326 h 1754326"/>
              <a:gd name="connsiteX3" fmla="*/ 0 w 6637866"/>
              <a:gd name="connsiteY3" fmla="*/ 1754326 h 1754326"/>
              <a:gd name="connsiteX4" fmla="*/ 0 w 6637866"/>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7866" h="1754326" fill="none" extrusionOk="0">
                <a:moveTo>
                  <a:pt x="0" y="0"/>
                </a:moveTo>
                <a:cubicBezTo>
                  <a:pt x="3189831" y="-159284"/>
                  <a:pt x="4526044" y="-51526"/>
                  <a:pt x="6637866" y="0"/>
                </a:cubicBezTo>
                <a:cubicBezTo>
                  <a:pt x="6784770" y="420765"/>
                  <a:pt x="6651027" y="988470"/>
                  <a:pt x="6637866" y="1754326"/>
                </a:cubicBezTo>
                <a:cubicBezTo>
                  <a:pt x="5396327" y="1829100"/>
                  <a:pt x="1394494" y="1746611"/>
                  <a:pt x="0" y="1754326"/>
                </a:cubicBezTo>
                <a:cubicBezTo>
                  <a:pt x="12637" y="1171448"/>
                  <a:pt x="-61626" y="781391"/>
                  <a:pt x="0" y="0"/>
                </a:cubicBezTo>
                <a:close/>
              </a:path>
              <a:path w="6637866" h="1754326" stroke="0" extrusionOk="0">
                <a:moveTo>
                  <a:pt x="0" y="0"/>
                </a:moveTo>
                <a:cubicBezTo>
                  <a:pt x="2538088" y="-130925"/>
                  <a:pt x="5743611" y="133654"/>
                  <a:pt x="6637866" y="0"/>
                </a:cubicBezTo>
                <a:cubicBezTo>
                  <a:pt x="6482262" y="780161"/>
                  <a:pt x="6533195" y="931471"/>
                  <a:pt x="6637866" y="1754326"/>
                </a:cubicBezTo>
                <a:cubicBezTo>
                  <a:pt x="4750470" y="1598736"/>
                  <a:pt x="690502" y="1736958"/>
                  <a:pt x="0" y="1754326"/>
                </a:cubicBezTo>
                <a:cubicBezTo>
                  <a:pt x="-105382" y="890704"/>
                  <a:pt x="-1141" y="448268"/>
                  <a:pt x="0" y="0"/>
                </a:cubicBezTo>
                <a:close/>
              </a:path>
            </a:pathLst>
          </a:custGeom>
          <a:ln>
            <a:solidFill>
              <a:schemeClr val="tx1"/>
            </a:solidFill>
            <a:extLst>
              <a:ext uri="{C807C97D-BFC1-408E-A445-0C87EB9F89A2}">
                <ask:lineSketchStyleProps xmlns:ask="http://schemas.microsoft.com/office/drawing/2018/sketchyshapes" sd="2907260483">
                  <a:prstGeom prst="rect">
                    <a:avLst/>
                  </a:prstGeom>
                  <ask:type>
                    <ask:lineSketchCurved/>
                  </ask:type>
                </ask:lineSketchStyleProps>
              </a:ext>
            </a:extLst>
          </a:ln>
        </p:spPr>
        <p:txBody>
          <a:bodyPr wrap="square">
            <a:spAutoFit/>
          </a:bodyPr>
          <a:lstStyle/>
          <a:p>
            <a:pPr marL="285750" indent="-285750">
              <a:buFont typeface="Wingdings" pitchFamily="2" charset="2"/>
              <a:buChar char="ý"/>
            </a:pPr>
            <a:r>
              <a:rPr lang="en-US" dirty="0"/>
              <a:t>Reporting too much or too less information which doesn’t help the management or Board to use the insights from the data.</a:t>
            </a:r>
          </a:p>
          <a:p>
            <a:pPr marL="285750" indent="-285750">
              <a:buFont typeface="Wingdings" pitchFamily="2" charset="2"/>
              <a:buChar char="ý"/>
            </a:pPr>
            <a:r>
              <a:rPr lang="en-US" dirty="0"/>
              <a:t>Wrong </a:t>
            </a:r>
            <a:r>
              <a:rPr lang="en-US" dirty="0" err="1"/>
              <a:t>labelling</a:t>
            </a:r>
            <a:r>
              <a:rPr lang="en-US" dirty="0"/>
              <a:t> or not clearly marking what the data is (</a:t>
            </a:r>
            <a:r>
              <a:rPr lang="en-US" dirty="0" err="1"/>
              <a:t>eg</a:t>
            </a:r>
            <a:r>
              <a:rPr lang="en-US" dirty="0"/>
              <a:t>. wrong axis notations, using misleading techniques to visualize the data, etc.)</a:t>
            </a:r>
          </a:p>
        </p:txBody>
      </p:sp>
      <p:sp>
        <p:nvSpPr>
          <p:cNvPr id="9" name="Rectangle 8">
            <a:extLst>
              <a:ext uri="{FF2B5EF4-FFF2-40B4-BE49-F238E27FC236}">
                <a16:creationId xmlns:a16="http://schemas.microsoft.com/office/drawing/2014/main" id="{AF35B04F-ACF6-471E-A583-38CB0034C740}"/>
              </a:ext>
            </a:extLst>
          </p:cNvPr>
          <p:cNvSpPr/>
          <p:nvPr/>
        </p:nvSpPr>
        <p:spPr>
          <a:xfrm>
            <a:off x="5153892" y="4414317"/>
            <a:ext cx="6306237" cy="2308324"/>
          </a:xfrm>
          <a:prstGeom prst="rect">
            <a:avLst/>
          </a:prstGeom>
          <a:solidFill>
            <a:srgbClr val="FFFFFF"/>
          </a:solidFill>
        </p:spPr>
        <p:txBody>
          <a:bodyPr wrap="square">
            <a:spAutoFit/>
          </a:bodyPr>
          <a:lstStyle/>
          <a:p>
            <a:pPr marL="285750" indent="-285750">
              <a:buFont typeface="Wingdings" pitchFamily="2" charset="2"/>
              <a:buChar char="ü"/>
            </a:pPr>
            <a:r>
              <a:rPr lang="en-US" dirty="0"/>
              <a:t>Correct visualization</a:t>
            </a:r>
          </a:p>
          <a:p>
            <a:pPr marL="285750" indent="-285750">
              <a:buFont typeface="Wingdings" pitchFamily="2" charset="2"/>
              <a:buChar char="ü"/>
            </a:pPr>
            <a:r>
              <a:rPr lang="en-US" dirty="0"/>
              <a:t>Engage with the management / Board on how much data, in which format and how frequently data should be shared with them </a:t>
            </a:r>
          </a:p>
          <a:p>
            <a:pPr marL="285750" indent="-285750">
              <a:buFont typeface="Wingdings" pitchFamily="2" charset="2"/>
              <a:buChar char="ü"/>
            </a:pPr>
            <a:r>
              <a:rPr lang="en-US" dirty="0"/>
              <a:t>Engage with the operations/business team about the results</a:t>
            </a:r>
          </a:p>
          <a:p>
            <a:pPr marL="285750" indent="-285750">
              <a:buFont typeface="Wingdings" pitchFamily="2" charset="2"/>
              <a:buChar char="ü"/>
            </a:pPr>
            <a:r>
              <a:rPr lang="en-US" dirty="0"/>
              <a:t>Share the final report(s) and any decisions with the field team as well to keep them in the loop</a:t>
            </a:r>
            <a:endParaRPr lang="en-IN" dirty="0"/>
          </a:p>
        </p:txBody>
      </p:sp>
      <p:sp>
        <p:nvSpPr>
          <p:cNvPr id="10" name="Arrow: Pentagon 14">
            <a:extLst>
              <a:ext uri="{FF2B5EF4-FFF2-40B4-BE49-F238E27FC236}">
                <a16:creationId xmlns:a16="http://schemas.microsoft.com/office/drawing/2014/main" id="{F045727D-24AD-48DF-A4DB-510D7F0FFB2C}"/>
              </a:ext>
            </a:extLst>
          </p:cNvPr>
          <p:cNvSpPr/>
          <p:nvPr/>
        </p:nvSpPr>
        <p:spPr>
          <a:xfrm>
            <a:off x="3391076" y="4884415"/>
            <a:ext cx="1856797" cy="102735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How to ensure quality?</a:t>
            </a:r>
          </a:p>
        </p:txBody>
      </p:sp>
    </p:spTree>
    <p:extLst>
      <p:ext uri="{BB962C8B-B14F-4D97-AF65-F5344CB8AC3E}">
        <p14:creationId xmlns:p14="http://schemas.microsoft.com/office/powerpoint/2010/main" val="1034385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364067" y="71614"/>
            <a:ext cx="10515600" cy="1140242"/>
          </a:xfrm>
        </p:spPr>
        <p:txBody>
          <a:bodyPr/>
          <a:lstStyle/>
          <a:p>
            <a:r>
              <a:rPr lang="fr-FR" dirty="0" err="1"/>
              <a:t>Role</a:t>
            </a:r>
            <a:r>
              <a:rPr lang="fr-FR" dirty="0"/>
              <a:t> of monitoring and </a:t>
            </a:r>
            <a:r>
              <a:rPr lang="fr-FR" dirty="0" err="1"/>
              <a:t>auditing</a:t>
            </a:r>
            <a:endParaRPr lang="fr-FR" dirty="0"/>
          </a:p>
        </p:txBody>
      </p:sp>
      <p:sp>
        <p:nvSpPr>
          <p:cNvPr id="5" name="Content Placeholder 5">
            <a:extLst>
              <a:ext uri="{FF2B5EF4-FFF2-40B4-BE49-F238E27FC236}">
                <a16:creationId xmlns:a16="http://schemas.microsoft.com/office/drawing/2014/main" id="{0439D277-FC53-42FF-AFCA-0B8C260B299C}"/>
              </a:ext>
            </a:extLst>
          </p:cNvPr>
          <p:cNvSpPr>
            <a:spLocks noGrp="1"/>
          </p:cNvSpPr>
          <p:nvPr>
            <p:ph idx="1"/>
          </p:nvPr>
        </p:nvSpPr>
        <p:spPr>
          <a:xfrm>
            <a:off x="409966" y="1339287"/>
            <a:ext cx="11340000" cy="5100202"/>
          </a:xfrm>
        </p:spPr>
        <p:txBody>
          <a:bodyPr>
            <a:normAutofit fontScale="62500" lnSpcReduction="20000"/>
          </a:bodyPr>
          <a:lstStyle/>
          <a:p>
            <a:pPr>
              <a:lnSpc>
                <a:spcPct val="120000"/>
              </a:lnSpc>
            </a:pPr>
            <a:r>
              <a:rPr lang="en-IN" dirty="0">
                <a:solidFill>
                  <a:schemeClr val="tx1"/>
                </a:solidFill>
              </a:rPr>
              <a:t>Ideally, </a:t>
            </a:r>
            <a:r>
              <a:rPr lang="fr-FR" dirty="0">
                <a:solidFill>
                  <a:schemeClr val="tx1"/>
                </a:solidFill>
              </a:rPr>
              <a:t>E&amp;S </a:t>
            </a:r>
            <a:r>
              <a:rPr lang="en-US" dirty="0">
                <a:solidFill>
                  <a:schemeClr val="tx1"/>
                </a:solidFill>
              </a:rPr>
              <a:t>data should be verified as part of existing quality management systems. Consider using employees who already oversee information collection and reporting (e.g. branch managers, Internal Audit), but ensure that the person checking the data is not the same person responsible for </a:t>
            </a:r>
            <a:r>
              <a:rPr lang="en-IN" dirty="0">
                <a:solidFill>
                  <a:schemeClr val="tx1"/>
                </a:solidFill>
              </a:rPr>
              <a:t>entering the data.</a:t>
            </a:r>
          </a:p>
          <a:p>
            <a:pPr>
              <a:lnSpc>
                <a:spcPct val="120000"/>
              </a:lnSpc>
            </a:pPr>
            <a:r>
              <a:rPr lang="en-US" dirty="0">
                <a:solidFill>
                  <a:schemeClr val="tx1"/>
                </a:solidFill>
              </a:rPr>
              <a:t>Validating data ensures accuracy and pushes all actors in the E&amp;S data value chain to </a:t>
            </a:r>
            <a:r>
              <a:rPr lang="en-IN" dirty="0">
                <a:solidFill>
                  <a:schemeClr val="tx1"/>
                </a:solidFill>
              </a:rPr>
              <a:t>achieve higher quality results.</a:t>
            </a:r>
          </a:p>
          <a:p>
            <a:pPr>
              <a:lnSpc>
                <a:spcPct val="120000"/>
              </a:lnSpc>
            </a:pPr>
            <a:r>
              <a:rPr lang="en-US" dirty="0">
                <a:solidFill>
                  <a:schemeClr val="tx1"/>
                </a:solidFill>
              </a:rPr>
              <a:t>Regularly and consistently validate E&amp;S data, just as you would validate financial information. Additionally, evaluate employees on how well they adhere to the institution’s process for collecting quality E&amp;S data. Validation </a:t>
            </a:r>
            <a:r>
              <a:rPr lang="en-IN" dirty="0">
                <a:solidFill>
                  <a:schemeClr val="tx1"/>
                </a:solidFill>
              </a:rPr>
              <a:t>techniques may include: </a:t>
            </a:r>
          </a:p>
          <a:p>
            <a:pPr lvl="1">
              <a:lnSpc>
                <a:spcPct val="120000"/>
              </a:lnSpc>
            </a:pPr>
            <a:r>
              <a:rPr lang="en-US" dirty="0">
                <a:solidFill>
                  <a:schemeClr val="tx1"/>
                </a:solidFill>
              </a:rPr>
              <a:t>Visiting a random sample of clients to confirm that interviews happened</a:t>
            </a:r>
          </a:p>
          <a:p>
            <a:pPr lvl="1">
              <a:lnSpc>
                <a:spcPct val="120000"/>
              </a:lnSpc>
            </a:pPr>
            <a:r>
              <a:rPr lang="en-US" dirty="0">
                <a:solidFill>
                  <a:schemeClr val="tx1"/>
                </a:solidFill>
              </a:rPr>
              <a:t>Observing the data collector in action and providing feedback on his/her </a:t>
            </a:r>
            <a:r>
              <a:rPr lang="en-IN" dirty="0">
                <a:solidFill>
                  <a:schemeClr val="tx1"/>
                </a:solidFill>
              </a:rPr>
              <a:t>performance</a:t>
            </a:r>
          </a:p>
          <a:p>
            <a:pPr lvl="1">
              <a:lnSpc>
                <a:spcPct val="120000"/>
              </a:lnSpc>
            </a:pPr>
            <a:r>
              <a:rPr lang="en-US" dirty="0">
                <a:solidFill>
                  <a:schemeClr val="tx1"/>
                </a:solidFill>
              </a:rPr>
              <a:t>Verifying a random sample of data entered by the data entry personnel </a:t>
            </a:r>
            <a:r>
              <a:rPr lang="en-IN" dirty="0">
                <a:solidFill>
                  <a:schemeClr val="tx1"/>
                </a:solidFill>
              </a:rPr>
              <a:t>to confirm accuracy</a:t>
            </a:r>
          </a:p>
          <a:p>
            <a:pPr lvl="1">
              <a:lnSpc>
                <a:spcPct val="120000"/>
              </a:lnSpc>
            </a:pPr>
            <a:r>
              <a:rPr lang="en-US" dirty="0">
                <a:solidFill>
                  <a:schemeClr val="tx1"/>
                </a:solidFill>
              </a:rPr>
              <a:t>Using data entry screens that will not allow the user to proceed unless certain mandatory information is entered</a:t>
            </a:r>
          </a:p>
          <a:p>
            <a:pPr lvl="1">
              <a:lnSpc>
                <a:spcPct val="120000"/>
              </a:lnSpc>
            </a:pPr>
            <a:r>
              <a:rPr lang="en-US" dirty="0">
                <a:solidFill>
                  <a:schemeClr val="tx1"/>
                </a:solidFill>
              </a:rPr>
              <a:t>Using data field validation built into the technology to provide error messages when obvious inaccuracies are entered (e.g. year is 1805, or the user enters that the client has zero children in one field, but then tries to enter that the client as three children in school)</a:t>
            </a:r>
            <a:endParaRPr lang="en-GB" dirty="0">
              <a:solidFill>
                <a:schemeClr val="tx1"/>
              </a:solidFill>
            </a:endParaRPr>
          </a:p>
          <a:p>
            <a:endParaRPr lang="en-GB" sz="2800" dirty="0">
              <a:solidFill>
                <a:schemeClr val="tx1"/>
              </a:solidFill>
            </a:endParaRPr>
          </a:p>
          <a:p>
            <a:endParaRPr lang="en-IN" dirty="0">
              <a:solidFill>
                <a:schemeClr val="tx1"/>
              </a:solidFill>
            </a:endParaRPr>
          </a:p>
        </p:txBody>
      </p:sp>
      <p:sp>
        <p:nvSpPr>
          <p:cNvPr id="6" name="Rectangle 5">
            <a:extLst>
              <a:ext uri="{FF2B5EF4-FFF2-40B4-BE49-F238E27FC236}">
                <a16:creationId xmlns:a16="http://schemas.microsoft.com/office/drawing/2014/main" id="{78EFCCBF-3A6C-423D-A8A9-F02197FEACDA}"/>
              </a:ext>
            </a:extLst>
          </p:cNvPr>
          <p:cNvSpPr/>
          <p:nvPr/>
        </p:nvSpPr>
        <p:spPr>
          <a:xfrm>
            <a:off x="179324" y="6439489"/>
            <a:ext cx="5003293" cy="261610"/>
          </a:xfrm>
          <a:prstGeom prst="rect">
            <a:avLst/>
          </a:prstGeom>
        </p:spPr>
        <p:txBody>
          <a:bodyPr wrap="none">
            <a:spAutoFit/>
          </a:bodyPr>
          <a:lstStyle/>
          <a:p>
            <a:r>
              <a:rPr lang="en-US" sz="1100" dirty="0"/>
              <a:t>Source: Validate social data through internal controls, SEPM Guide</a:t>
            </a:r>
            <a:endParaRPr lang="en-IN" sz="1100" dirty="0"/>
          </a:p>
        </p:txBody>
      </p:sp>
    </p:spTree>
    <p:extLst>
      <p:ext uri="{BB962C8B-B14F-4D97-AF65-F5344CB8AC3E}">
        <p14:creationId xmlns:p14="http://schemas.microsoft.com/office/powerpoint/2010/main" val="1778576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364067" y="71614"/>
            <a:ext cx="10515600" cy="1140242"/>
          </a:xfrm>
        </p:spPr>
        <p:txBody>
          <a:bodyPr/>
          <a:lstStyle/>
          <a:p>
            <a:r>
              <a:rPr lang="fr-FR" dirty="0"/>
              <a:t>To </a:t>
            </a:r>
            <a:r>
              <a:rPr lang="fr-FR" dirty="0" err="1"/>
              <a:t>summarize</a:t>
            </a:r>
            <a:endParaRPr lang="fr-FR" dirty="0"/>
          </a:p>
        </p:txBody>
      </p:sp>
      <p:sp>
        <p:nvSpPr>
          <p:cNvPr id="12" name="Content Placeholder 1">
            <a:extLst>
              <a:ext uri="{FF2B5EF4-FFF2-40B4-BE49-F238E27FC236}">
                <a16:creationId xmlns:a16="http://schemas.microsoft.com/office/drawing/2014/main" id="{9153F5C3-4C01-4D4C-9E03-98D21575A094}"/>
              </a:ext>
            </a:extLst>
          </p:cNvPr>
          <p:cNvSpPr>
            <a:spLocks noGrp="1"/>
          </p:cNvSpPr>
          <p:nvPr>
            <p:ph idx="1"/>
          </p:nvPr>
        </p:nvSpPr>
        <p:spPr>
          <a:xfrm>
            <a:off x="1004877" y="1487276"/>
            <a:ext cx="8271325" cy="4505899"/>
          </a:xfrm>
        </p:spPr>
        <p:txBody>
          <a:bodyPr>
            <a:noAutofit/>
          </a:bodyPr>
          <a:lstStyle/>
          <a:p>
            <a:pPr>
              <a:buNone/>
            </a:pPr>
            <a:r>
              <a:rPr lang="en-IN" sz="2000" dirty="0">
                <a:solidFill>
                  <a:schemeClr val="tx1"/>
                </a:solidFill>
              </a:rPr>
              <a:t>To ensure high quality in E&amp;S data management:</a:t>
            </a:r>
          </a:p>
          <a:p>
            <a:pPr>
              <a:buFont typeface="Wingdings" pitchFamily="2" charset="2"/>
              <a:buChar char="ü"/>
            </a:pPr>
            <a:r>
              <a:rPr lang="en-IN" sz="2000" b="1" dirty="0">
                <a:solidFill>
                  <a:schemeClr val="tx2"/>
                </a:solidFill>
              </a:rPr>
              <a:t>Have clear, written, standardized procedures </a:t>
            </a:r>
            <a:r>
              <a:rPr lang="en-IN" sz="2000" dirty="0">
                <a:solidFill>
                  <a:schemeClr val="tx1"/>
                </a:solidFill>
              </a:rPr>
              <a:t>for E&amp;S data collection and management;</a:t>
            </a:r>
          </a:p>
          <a:p>
            <a:pPr>
              <a:buFont typeface="Wingdings" pitchFamily="2" charset="2"/>
              <a:buChar char="ü"/>
            </a:pPr>
            <a:r>
              <a:rPr lang="en-IN" sz="2000" b="1" dirty="0">
                <a:solidFill>
                  <a:schemeClr val="tx2"/>
                </a:solidFill>
              </a:rPr>
              <a:t>Make it simple</a:t>
            </a:r>
            <a:r>
              <a:rPr lang="en-IN" sz="2000" dirty="0"/>
              <a:t>, by focusing on key E&amp;S data useful for decision-making and integrating E&amp;S data collection in current activities;</a:t>
            </a:r>
            <a:endParaRPr lang="en-IN" sz="2000" dirty="0">
              <a:solidFill>
                <a:schemeClr val="tx1"/>
              </a:solidFill>
            </a:endParaRPr>
          </a:p>
          <a:p>
            <a:pPr>
              <a:buFont typeface="Wingdings" pitchFamily="2" charset="2"/>
              <a:buChar char="ü"/>
            </a:pPr>
            <a:r>
              <a:rPr lang="en-IN" sz="2000" b="1" dirty="0">
                <a:solidFill>
                  <a:schemeClr val="tx2"/>
                </a:solidFill>
              </a:rPr>
              <a:t>Train your staff</a:t>
            </a:r>
            <a:r>
              <a:rPr lang="en-IN" sz="2000" dirty="0"/>
              <a:t>, and make sure that team members, at all levels, know about their role and responsibilities in the E&amp;S data management cycle;</a:t>
            </a:r>
          </a:p>
          <a:p>
            <a:pPr>
              <a:buFont typeface="Wingdings" pitchFamily="2" charset="2"/>
              <a:buChar char="ü"/>
            </a:pPr>
            <a:r>
              <a:rPr lang="en-IN" sz="2000" b="1" dirty="0">
                <a:solidFill>
                  <a:schemeClr val="tx2"/>
                </a:solidFill>
              </a:rPr>
              <a:t>Make regular quality checks</a:t>
            </a:r>
            <a:r>
              <a:rPr lang="en-IN" sz="2000" dirty="0"/>
              <a:t>;</a:t>
            </a:r>
          </a:p>
          <a:p>
            <a:pPr>
              <a:buFont typeface="Wingdings" pitchFamily="2" charset="2"/>
              <a:buChar char="ü"/>
            </a:pPr>
            <a:r>
              <a:rPr lang="en-IN" sz="2000" b="1" dirty="0">
                <a:solidFill>
                  <a:schemeClr val="tx2"/>
                </a:solidFill>
              </a:rPr>
              <a:t>Use the data </a:t>
            </a:r>
            <a:r>
              <a:rPr lang="en-IN" sz="2000" dirty="0"/>
              <a:t>for decision-making;</a:t>
            </a:r>
          </a:p>
          <a:p>
            <a:pPr>
              <a:buFont typeface="Wingdings" pitchFamily="2" charset="2"/>
              <a:buChar char="ü"/>
            </a:pPr>
            <a:r>
              <a:rPr lang="en-IN" sz="2000" dirty="0"/>
              <a:t>Involve and motivate all team members by </a:t>
            </a:r>
            <a:r>
              <a:rPr lang="en-IN" sz="2000" b="1" dirty="0">
                <a:solidFill>
                  <a:schemeClr val="tx2"/>
                </a:solidFill>
              </a:rPr>
              <a:t>sharing and discussing the key results</a:t>
            </a:r>
            <a:r>
              <a:rPr lang="en-IN" sz="2000" dirty="0"/>
              <a:t> from E&amp;S data analysis</a:t>
            </a:r>
          </a:p>
        </p:txBody>
      </p:sp>
    </p:spTree>
    <p:extLst>
      <p:ext uri="{BB962C8B-B14F-4D97-AF65-F5344CB8AC3E}">
        <p14:creationId xmlns:p14="http://schemas.microsoft.com/office/powerpoint/2010/main" val="1778576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73F29AD-053C-F7F9-9F26-98A53BFFF33B}"/>
              </a:ext>
            </a:extLst>
          </p:cNvPr>
          <p:cNvSpPr>
            <a:spLocks noGrp="1"/>
          </p:cNvSpPr>
          <p:nvPr>
            <p:ph type="sldNum" sz="quarter" idx="12"/>
          </p:nvPr>
        </p:nvSpPr>
        <p:spPr/>
        <p:txBody>
          <a:bodyPr/>
          <a:lstStyle/>
          <a:p>
            <a:fld id="{F49B05DC-A0B4-4A2B-BDBC-1C0E72D37786}" type="slidenum">
              <a:rPr lang="fr-FR" smtClean="0"/>
              <a:pPr/>
              <a:t>47</a:t>
            </a:fld>
            <a:endParaRPr lang="fr-FR"/>
          </a:p>
        </p:txBody>
      </p:sp>
      <p:pic>
        <p:nvPicPr>
          <p:cNvPr id="3" name="Image 2">
            <a:extLst>
              <a:ext uri="{FF2B5EF4-FFF2-40B4-BE49-F238E27FC236}">
                <a16:creationId xmlns:a16="http://schemas.microsoft.com/office/drawing/2014/main" id="{2FF0E62D-8162-A8ED-57CF-A0965B51005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23011" y="0"/>
            <a:ext cx="4568989" cy="6858000"/>
          </a:xfrm>
          <a:prstGeom prst="rect">
            <a:avLst/>
          </a:prstGeom>
        </p:spPr>
      </p:pic>
      <p:sp>
        <p:nvSpPr>
          <p:cNvPr id="4" name="Titre 1">
            <a:extLst>
              <a:ext uri="{FF2B5EF4-FFF2-40B4-BE49-F238E27FC236}">
                <a16:creationId xmlns:a16="http://schemas.microsoft.com/office/drawing/2014/main" id="{E86D91CE-3068-92E9-770F-CD7CC9DD5277}"/>
              </a:ext>
            </a:extLst>
          </p:cNvPr>
          <p:cNvSpPr txBox="1">
            <a:spLocks/>
          </p:cNvSpPr>
          <p:nvPr/>
        </p:nvSpPr>
        <p:spPr>
          <a:xfrm>
            <a:off x="779747" y="2669344"/>
            <a:ext cx="6784810" cy="936308"/>
          </a:xfrm>
          <a:prstGeom prst="rect">
            <a:avLst/>
          </a:prstGeom>
        </p:spPr>
        <p:txBody>
          <a:bodyPr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0000"/>
              </a:lnSpc>
              <a:spcAft>
                <a:spcPts val="600"/>
              </a:spcAft>
            </a:pPr>
            <a:r>
              <a:rPr lang="en-US" sz="3600" dirty="0">
                <a:solidFill>
                  <a:schemeClr val="tx1"/>
                </a:solidFill>
                <a:latin typeface="Work Sans" panose="00000500000000000000" pitchFamily="50" charset="0"/>
              </a:rPr>
              <a:t>Thank you!</a:t>
            </a:r>
          </a:p>
        </p:txBody>
      </p:sp>
      <p:pic>
        <p:nvPicPr>
          <p:cNvPr id="7" name="Image 6">
            <a:extLst>
              <a:ext uri="{FF2B5EF4-FFF2-40B4-BE49-F238E27FC236}">
                <a16:creationId xmlns:a16="http://schemas.microsoft.com/office/drawing/2014/main" id="{DD248807-7BDF-D378-4F61-5A6EC58DE02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8199" y="572742"/>
            <a:ext cx="3253519" cy="677989"/>
          </a:xfrm>
          <a:prstGeom prst="rect">
            <a:avLst/>
          </a:prstGeom>
        </p:spPr>
      </p:pic>
    </p:spTree>
    <p:extLst>
      <p:ext uri="{BB962C8B-B14F-4D97-AF65-F5344CB8AC3E}">
        <p14:creationId xmlns:p14="http://schemas.microsoft.com/office/powerpoint/2010/main" val="170514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262758" y="0"/>
            <a:ext cx="10252841" cy="1177159"/>
          </a:xfrm>
        </p:spPr>
        <p:txBody>
          <a:bodyPr/>
          <a:lstStyle/>
          <a:p>
            <a:r>
              <a:rPr lang="fr-FR" dirty="0" err="1"/>
              <a:t>Context</a:t>
            </a:r>
            <a:endParaRPr lang="fr-FR" dirty="0"/>
          </a:p>
        </p:txBody>
      </p:sp>
      <p:sp>
        <p:nvSpPr>
          <p:cNvPr id="3" name="Espace réservé du contenu 2">
            <a:extLst>
              <a:ext uri="{FF2B5EF4-FFF2-40B4-BE49-F238E27FC236}">
                <a16:creationId xmlns:a16="http://schemas.microsoft.com/office/drawing/2014/main" id="{5A7E7D0E-DE81-729C-785E-153E01B4FCC0}"/>
              </a:ext>
            </a:extLst>
          </p:cNvPr>
          <p:cNvSpPr>
            <a:spLocks noGrp="1"/>
          </p:cNvSpPr>
          <p:nvPr>
            <p:ph idx="1"/>
          </p:nvPr>
        </p:nvSpPr>
        <p:spPr>
          <a:xfrm>
            <a:off x="838200" y="1489294"/>
            <a:ext cx="10515600" cy="4351338"/>
          </a:xfrm>
        </p:spPr>
        <p:txBody>
          <a:bodyPr>
            <a:normAutofit/>
          </a:bodyPr>
          <a:lstStyle/>
          <a:p>
            <a:pPr>
              <a:buNone/>
            </a:pPr>
            <a:r>
              <a:rPr lang="fr-FR" sz="2000" dirty="0"/>
              <a:t>The </a:t>
            </a:r>
            <a:r>
              <a:rPr lang="fr-FR" sz="2000" dirty="0" err="1"/>
              <a:t>following</a:t>
            </a:r>
            <a:r>
              <a:rPr lang="fr-FR" sz="2000" dirty="0"/>
              <a:t> </a:t>
            </a:r>
            <a:r>
              <a:rPr lang="fr-FR" sz="2000" dirty="0" err="1"/>
              <a:t>work</a:t>
            </a:r>
            <a:r>
              <a:rPr lang="fr-FR" sz="2000" dirty="0"/>
              <a:t> </a:t>
            </a:r>
            <a:r>
              <a:rPr lang="fr-FR" sz="2000" dirty="0" err="1"/>
              <a:t>is</a:t>
            </a:r>
            <a:r>
              <a:rPr lang="fr-FR" sz="2000" dirty="0"/>
              <a:t> </a:t>
            </a:r>
            <a:r>
              <a:rPr lang="fr-FR" sz="2000" dirty="0" err="1"/>
              <a:t>generally</a:t>
            </a:r>
            <a:r>
              <a:rPr lang="fr-FR" sz="2000" dirty="0"/>
              <a:t> </a:t>
            </a:r>
            <a:r>
              <a:rPr lang="fr-FR" sz="2000" dirty="0" err="1"/>
              <a:t>conducted</a:t>
            </a:r>
            <a:r>
              <a:rPr lang="fr-FR" sz="2000" dirty="0"/>
              <a:t>:</a:t>
            </a:r>
          </a:p>
          <a:p>
            <a:pPr>
              <a:spcBef>
                <a:spcPts val="600"/>
              </a:spcBef>
            </a:pPr>
            <a:r>
              <a:rPr lang="fr-FR" sz="2000" dirty="0"/>
              <a:t>Translation of mission </a:t>
            </a:r>
            <a:r>
              <a:rPr lang="fr-FR" sz="2000" dirty="0" err="1"/>
              <a:t>into</a:t>
            </a:r>
            <a:r>
              <a:rPr lang="fr-FR" sz="2000" dirty="0"/>
              <a:t> S&amp;E objectives and </a:t>
            </a:r>
            <a:r>
              <a:rPr lang="fr-FR" sz="2000" dirty="0" err="1"/>
              <a:t>indicators</a:t>
            </a:r>
            <a:r>
              <a:rPr lang="fr-FR" sz="2000" dirty="0"/>
              <a:t>:</a:t>
            </a:r>
          </a:p>
          <a:p>
            <a:pPr lvl="1"/>
            <a:r>
              <a:rPr lang="fr-FR" sz="1800" i="1" dirty="0"/>
              <a:t>4 online sessions of 2 </a:t>
            </a:r>
            <a:r>
              <a:rPr lang="fr-FR" sz="1800" i="1" dirty="0" err="1"/>
              <a:t>hours</a:t>
            </a:r>
            <a:r>
              <a:rPr lang="fr-FR" sz="1800" i="1" dirty="0"/>
              <a:t> on </a:t>
            </a:r>
            <a:r>
              <a:rPr lang="fr-FR" sz="1800" i="1" dirty="0" err="1"/>
              <a:t>ToC</a:t>
            </a:r>
            <a:endParaRPr lang="fr-FR" sz="1800" i="1" dirty="0"/>
          </a:p>
          <a:p>
            <a:pPr>
              <a:spcBef>
                <a:spcPts val="1200"/>
              </a:spcBef>
            </a:pPr>
            <a:r>
              <a:rPr lang="fr-FR" sz="2000" dirty="0" err="1"/>
              <a:t>Analysis</a:t>
            </a:r>
            <a:r>
              <a:rPr lang="fr-FR" sz="2000" dirty="0"/>
              <a:t> of </a:t>
            </a:r>
            <a:r>
              <a:rPr lang="fr-FR" sz="2000" dirty="0" err="1"/>
              <a:t>existing</a:t>
            </a:r>
            <a:r>
              <a:rPr lang="fr-FR" sz="2000" dirty="0"/>
              <a:t> data (MIS):</a:t>
            </a:r>
          </a:p>
          <a:p>
            <a:pPr lvl="1"/>
            <a:r>
              <a:rPr lang="fr-FR" sz="1800" i="1" dirty="0" err="1"/>
              <a:t>Organization’s</a:t>
            </a:r>
            <a:r>
              <a:rPr lang="fr-FR" sz="1800" i="1" dirty="0"/>
              <a:t> </a:t>
            </a:r>
            <a:r>
              <a:rPr lang="fr-FR" sz="1800" i="1" dirty="0" err="1"/>
              <a:t>datasets</a:t>
            </a:r>
            <a:r>
              <a:rPr lang="fr-FR" sz="1800" i="1" dirty="0"/>
              <a:t> – active </a:t>
            </a:r>
            <a:r>
              <a:rPr lang="fr-FR" sz="1800" i="1" dirty="0" err="1"/>
              <a:t>loans</a:t>
            </a:r>
            <a:r>
              <a:rPr lang="fr-FR" sz="1800" i="1" dirty="0"/>
              <a:t>, </a:t>
            </a:r>
            <a:r>
              <a:rPr lang="fr-FR" sz="1800" i="1" dirty="0" err="1"/>
              <a:t>disbursed</a:t>
            </a:r>
            <a:r>
              <a:rPr lang="fr-FR" sz="1800" i="1" dirty="0"/>
              <a:t> </a:t>
            </a:r>
            <a:r>
              <a:rPr lang="fr-FR" sz="1800" i="1" dirty="0" err="1"/>
              <a:t>loans</a:t>
            </a:r>
            <a:r>
              <a:rPr lang="fr-FR" sz="1800" i="1" dirty="0"/>
              <a:t> over time, clients’ profile, </a:t>
            </a:r>
            <a:r>
              <a:rPr lang="fr-FR" sz="1800" i="1" dirty="0" err="1"/>
              <a:t>etc</a:t>
            </a:r>
            <a:endParaRPr lang="fr-FR" sz="1800" i="1" dirty="0"/>
          </a:p>
          <a:p>
            <a:pPr>
              <a:spcBef>
                <a:spcPts val="1200"/>
              </a:spcBef>
            </a:pPr>
            <a:r>
              <a:rPr lang="fr-FR" sz="2000" dirty="0" err="1"/>
              <a:t>Organization</a:t>
            </a:r>
            <a:r>
              <a:rPr lang="fr-FR" sz="2000" dirty="0"/>
              <a:t> of focus group discussions or quantitative </a:t>
            </a:r>
            <a:r>
              <a:rPr lang="fr-FR" sz="2000" dirty="0" err="1"/>
              <a:t>surveys</a:t>
            </a:r>
            <a:r>
              <a:rPr lang="fr-FR" sz="2000" dirty="0"/>
              <a:t> to </a:t>
            </a:r>
            <a:r>
              <a:rPr lang="fr-FR" sz="2000" dirty="0" err="1"/>
              <a:t>collect</a:t>
            </a:r>
            <a:r>
              <a:rPr lang="fr-FR" sz="2000" dirty="0"/>
              <a:t> </a:t>
            </a:r>
            <a:r>
              <a:rPr lang="fr-FR" sz="2000" dirty="0" err="1"/>
              <a:t>outcomes</a:t>
            </a:r>
            <a:r>
              <a:rPr lang="fr-FR" sz="2000" dirty="0"/>
              <a:t> data</a:t>
            </a:r>
          </a:p>
          <a:p>
            <a:pPr>
              <a:spcBef>
                <a:spcPts val="1200"/>
              </a:spcBef>
            </a:pPr>
            <a:r>
              <a:rPr lang="fr-FR" sz="2000" dirty="0" err="1"/>
              <a:t>Analysis</a:t>
            </a:r>
            <a:r>
              <a:rPr lang="fr-FR" sz="2000" dirty="0"/>
              <a:t>: (a) </a:t>
            </a:r>
            <a:r>
              <a:rPr lang="fr-FR" sz="2000" dirty="0" err="1"/>
              <a:t>what</a:t>
            </a:r>
            <a:r>
              <a:rPr lang="fr-FR" sz="2000" dirty="0"/>
              <a:t> data </a:t>
            </a:r>
            <a:r>
              <a:rPr lang="fr-FR" sz="2000" dirty="0" err="1"/>
              <a:t>say</a:t>
            </a:r>
            <a:r>
              <a:rPr lang="fr-FR" sz="2000" dirty="0"/>
              <a:t>; (b) how to manage S&amp;E data</a:t>
            </a:r>
          </a:p>
          <a:p>
            <a:pPr>
              <a:spcBef>
                <a:spcPts val="1200"/>
              </a:spcBef>
            </a:pPr>
            <a:r>
              <a:rPr lang="fr-FR" sz="2000" dirty="0"/>
              <a:t>Impact Evaluation Report + Data Protocol + Action Plan</a:t>
            </a:r>
          </a:p>
        </p:txBody>
      </p:sp>
      <p:sp>
        <p:nvSpPr>
          <p:cNvPr id="4" name="Espace réservé du numéro de diapositive 3">
            <a:extLst>
              <a:ext uri="{FF2B5EF4-FFF2-40B4-BE49-F238E27FC236}">
                <a16:creationId xmlns:a16="http://schemas.microsoft.com/office/drawing/2014/main" id="{A8716634-A0E7-0CA7-A1A1-14D705C350EB}"/>
              </a:ext>
            </a:extLst>
          </p:cNvPr>
          <p:cNvSpPr>
            <a:spLocks noGrp="1"/>
          </p:cNvSpPr>
          <p:nvPr>
            <p:ph type="sldNum" sz="quarter" idx="12"/>
          </p:nvPr>
        </p:nvSpPr>
        <p:spPr/>
        <p:txBody>
          <a:bodyPr/>
          <a:lstStyle/>
          <a:p>
            <a:fld id="{F49B05DC-A0B4-4A2B-BDBC-1C0E72D37786}" type="slidenum">
              <a:rPr lang="fr-FR" smtClean="0"/>
              <a:pPr/>
              <a:t>5</a:t>
            </a:fld>
            <a:endParaRPr lang="fr-FR"/>
          </a:p>
        </p:txBody>
      </p:sp>
    </p:spTree>
    <p:extLst>
      <p:ext uri="{BB962C8B-B14F-4D97-AF65-F5344CB8AC3E}">
        <p14:creationId xmlns:p14="http://schemas.microsoft.com/office/powerpoint/2010/main" val="177857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239110" y="186448"/>
            <a:ext cx="10515600" cy="906627"/>
          </a:xfrm>
        </p:spPr>
        <p:txBody>
          <a:bodyPr/>
          <a:lstStyle/>
          <a:p>
            <a:r>
              <a:rPr lang="fr-FR" dirty="0"/>
              <a:t>Workshop objectives</a:t>
            </a:r>
          </a:p>
        </p:txBody>
      </p:sp>
      <p:sp>
        <p:nvSpPr>
          <p:cNvPr id="4" name="Espace réservé du numéro de diapositive 3">
            <a:extLst>
              <a:ext uri="{FF2B5EF4-FFF2-40B4-BE49-F238E27FC236}">
                <a16:creationId xmlns:a16="http://schemas.microsoft.com/office/drawing/2014/main" id="{A8716634-A0E7-0CA7-A1A1-14D705C350EB}"/>
              </a:ext>
            </a:extLst>
          </p:cNvPr>
          <p:cNvSpPr>
            <a:spLocks noGrp="1"/>
          </p:cNvSpPr>
          <p:nvPr>
            <p:ph type="sldNum" sz="quarter" idx="12"/>
          </p:nvPr>
        </p:nvSpPr>
        <p:spPr/>
        <p:txBody>
          <a:bodyPr/>
          <a:lstStyle/>
          <a:p>
            <a:fld id="{F49B05DC-A0B4-4A2B-BDBC-1C0E72D37786}" type="slidenum">
              <a:rPr lang="fr-FR" smtClean="0"/>
              <a:pPr/>
              <a:t>6</a:t>
            </a:fld>
            <a:endParaRPr lang="fr-FR"/>
          </a:p>
        </p:txBody>
      </p:sp>
      <p:sp>
        <p:nvSpPr>
          <p:cNvPr id="5" name="Content Placeholder 1">
            <a:extLst>
              <a:ext uri="{FF2B5EF4-FFF2-40B4-BE49-F238E27FC236}">
                <a16:creationId xmlns:a16="http://schemas.microsoft.com/office/drawing/2014/main" id="{731FE569-FB23-4E4E-A433-D7AD87C0F0D7}"/>
              </a:ext>
            </a:extLst>
          </p:cNvPr>
          <p:cNvSpPr txBox="1">
            <a:spLocks/>
          </p:cNvSpPr>
          <p:nvPr/>
        </p:nvSpPr>
        <p:spPr>
          <a:xfrm>
            <a:off x="432000" y="1350682"/>
            <a:ext cx="11171421" cy="448131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Work Sans" pitchFamily="2" charset="0"/>
                <a:ea typeface="+mn-ea"/>
                <a:cs typeface="+mn-cs"/>
              </a:rPr>
              <a:t>This workshop aims to help internal teams on </a:t>
            </a:r>
            <a:r>
              <a:rPr kumimoji="0" lang="en-US" sz="2400" i="0" u="none" strike="noStrike" kern="1200" cap="none" spc="0" normalizeH="0" baseline="0" noProof="0" dirty="0">
                <a:ln>
                  <a:noFill/>
                </a:ln>
                <a:solidFill>
                  <a:schemeClr val="tx2"/>
                </a:solidFill>
                <a:effectLst/>
                <a:uLnTx/>
                <a:uFillTx/>
                <a:latin typeface="Work Sans" pitchFamily="2" charset="0"/>
                <a:ea typeface="+mn-ea"/>
                <a:cs typeface="+mn-cs"/>
              </a:rPr>
              <a:t>how to collect and manage high quality data from clients, in order to monitor social and environmental objectives</a:t>
            </a:r>
            <a:r>
              <a:rPr kumimoji="0" lang="en-US" sz="2400" b="0" i="0" u="none" strike="noStrike" kern="1200" cap="none" spc="0" normalizeH="0" baseline="0" noProof="0" dirty="0">
                <a:ln>
                  <a:noFill/>
                </a:ln>
                <a:solidFill>
                  <a:schemeClr val="tx1"/>
                </a:solidFill>
                <a:effectLst/>
                <a:uLnTx/>
                <a:uFillTx/>
                <a:latin typeface="Work Sans" pitchFamily="2" charset="0"/>
                <a:ea typeface="+mn-ea"/>
                <a:cs typeface="+mn-cs"/>
              </a:rPr>
              <a:t>. </a:t>
            </a:r>
          </a:p>
          <a:p>
            <a:pPr marL="0" marR="0" lvl="0" indent="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0"/>
              </a:spcBef>
              <a:spcAft>
                <a:spcPts val="600"/>
              </a:spcAft>
              <a:buClr>
                <a:schemeClr val="tx2"/>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Work Sans" pitchFamily="2" charset="0"/>
                <a:ea typeface="+mn-ea"/>
                <a:cs typeface="+mn-cs"/>
              </a:rPr>
              <a:t>Specifically, the learning objectives of this workshop are:</a:t>
            </a:r>
          </a:p>
          <a:p>
            <a:pPr marL="733425" marR="0" lvl="1" indent="-457200" algn="l" defTabSz="914400" rtl="0" eaLnBrk="1" fontAlgn="auto" latinLnBrk="0" hangingPunct="1">
              <a:lnSpc>
                <a:spcPct val="100000"/>
              </a:lnSpc>
              <a:spcBef>
                <a:spcPts val="0"/>
              </a:spcBef>
              <a:spcAft>
                <a:spcPts val="600"/>
              </a:spcAft>
              <a:buClr>
                <a:schemeClr val="tx2"/>
              </a:buClr>
              <a:buSzTx/>
              <a:buFont typeface="+mj-lt"/>
              <a:buAutoNum type="arabicPeriod"/>
              <a:tabLst/>
              <a:defRPr/>
            </a:pPr>
            <a:r>
              <a:rPr kumimoji="0" lang="pl-PL" sz="2200" b="0" i="0" u="none" strike="noStrike" kern="1200" cap="none" spc="0" normalizeH="0" baseline="0" noProof="0" dirty="0">
                <a:ln>
                  <a:noFill/>
                </a:ln>
                <a:solidFill>
                  <a:srgbClr val="FF0000"/>
                </a:solidFill>
                <a:effectLst/>
                <a:uLnTx/>
                <a:uFillTx/>
                <a:latin typeface="Work Sans" pitchFamily="2" charset="0"/>
                <a:ea typeface="+mn-ea"/>
                <a:cs typeface="+mn-cs"/>
              </a:rPr>
              <a:t>Understand the </a:t>
            </a:r>
            <a:r>
              <a:rPr kumimoji="0" lang="fr-FR" sz="2200" b="0" i="0" u="none" strike="noStrike" kern="1200" cap="none" spc="0" normalizeH="0" baseline="0" noProof="0" dirty="0" err="1">
                <a:ln>
                  <a:noFill/>
                </a:ln>
                <a:solidFill>
                  <a:srgbClr val="FF0000"/>
                </a:solidFill>
                <a:effectLst/>
                <a:uLnTx/>
                <a:uFillTx/>
                <a:latin typeface="Work Sans" pitchFamily="2" charset="0"/>
                <a:ea typeface="+mn-ea"/>
                <a:cs typeface="+mn-cs"/>
              </a:rPr>
              <a:t>expected</a:t>
            </a:r>
            <a:r>
              <a:rPr kumimoji="0" lang="fr-FR" sz="2200" b="0" i="0" u="none" strike="noStrike" kern="1200" cap="none" spc="0" normalizeH="0" baseline="0" noProof="0" dirty="0">
                <a:ln>
                  <a:noFill/>
                </a:ln>
                <a:solidFill>
                  <a:srgbClr val="FF0000"/>
                </a:solidFill>
                <a:effectLst/>
                <a:uLnTx/>
                <a:uFillTx/>
                <a:latin typeface="Work Sans" pitchFamily="2" charset="0"/>
                <a:ea typeface="+mn-ea"/>
                <a:cs typeface="+mn-cs"/>
              </a:rPr>
              <a:t> </a:t>
            </a:r>
            <a:r>
              <a:rPr kumimoji="0" lang="pl-PL" sz="2200" b="0" i="0" u="none" strike="noStrike" kern="1200" cap="none" spc="0" normalizeH="0" baseline="0" noProof="0" dirty="0">
                <a:ln>
                  <a:noFill/>
                </a:ln>
                <a:solidFill>
                  <a:srgbClr val="FF0000"/>
                </a:solidFill>
                <a:effectLst/>
                <a:uLnTx/>
                <a:uFillTx/>
                <a:latin typeface="Work Sans" pitchFamily="2" charset="0"/>
                <a:ea typeface="+mn-ea"/>
                <a:cs typeface="+mn-cs"/>
              </a:rPr>
              <a:t>impact of </a:t>
            </a:r>
            <a:r>
              <a:rPr kumimoji="0" lang="fr-FR" sz="2200" b="0" i="0" u="none" strike="noStrike" kern="1200" cap="none" spc="0" normalizeH="0" baseline="0" noProof="0" dirty="0">
                <a:ln>
                  <a:noFill/>
                </a:ln>
                <a:solidFill>
                  <a:srgbClr val="FF0000"/>
                </a:solidFill>
                <a:effectLst/>
                <a:uLnTx/>
                <a:uFillTx/>
                <a:latin typeface="Work Sans" pitchFamily="2" charset="0"/>
                <a:ea typeface="+mn-ea"/>
                <a:cs typeface="+mn-cs"/>
              </a:rPr>
              <a:t>the </a:t>
            </a:r>
            <a:r>
              <a:rPr kumimoji="0" lang="fr-FR" sz="2200" b="0" i="0" u="none" strike="noStrike" kern="1200" cap="none" spc="0" normalizeH="0" baseline="0" noProof="0" dirty="0" err="1">
                <a:ln>
                  <a:noFill/>
                </a:ln>
                <a:solidFill>
                  <a:srgbClr val="FF0000"/>
                </a:solidFill>
                <a:effectLst/>
                <a:uLnTx/>
                <a:uFillTx/>
                <a:latin typeface="Work Sans" pitchFamily="2" charset="0"/>
                <a:ea typeface="+mn-ea"/>
                <a:cs typeface="+mn-cs"/>
              </a:rPr>
              <a:t>organization</a:t>
            </a:r>
            <a:endParaRPr kumimoji="0" lang="pl-PL" sz="2200" b="0" i="0" u="none" strike="noStrike" kern="1200" cap="none" spc="0" normalizeH="0" baseline="0" noProof="0" dirty="0">
              <a:ln>
                <a:noFill/>
              </a:ln>
              <a:solidFill>
                <a:srgbClr val="FF0000"/>
              </a:solidFill>
              <a:effectLst/>
              <a:uLnTx/>
              <a:uFillTx/>
              <a:latin typeface="Work Sans" pitchFamily="2" charset="0"/>
              <a:ea typeface="+mn-ea"/>
              <a:cs typeface="+mn-cs"/>
            </a:endParaRPr>
          </a:p>
          <a:p>
            <a:pPr marL="733425" marR="0" lvl="1" indent="-457200" algn="l" defTabSz="914400" rtl="0" eaLnBrk="1" fontAlgn="auto" latinLnBrk="0" hangingPunct="1">
              <a:lnSpc>
                <a:spcPct val="100000"/>
              </a:lnSpc>
              <a:spcBef>
                <a:spcPts val="0"/>
              </a:spcBef>
              <a:spcAft>
                <a:spcPts val="600"/>
              </a:spcAft>
              <a:buClr>
                <a:schemeClr val="tx2"/>
              </a:buClr>
              <a:buSzTx/>
              <a:buFont typeface="+mj-lt"/>
              <a:buAutoNum type="arabicPeriod"/>
              <a:tabLst/>
              <a:defRPr/>
            </a:pPr>
            <a:r>
              <a:rPr kumimoji="0" lang="en-US" sz="2200" b="0" i="0" u="none" strike="noStrike" kern="1200" cap="none" spc="0" normalizeH="0" baseline="0" noProof="0" dirty="0">
                <a:ln>
                  <a:noFill/>
                </a:ln>
                <a:solidFill>
                  <a:schemeClr val="tx1"/>
                </a:solidFill>
                <a:effectLst/>
                <a:uLnTx/>
                <a:uFillTx/>
                <a:latin typeface="Work Sans" pitchFamily="2" charset="0"/>
                <a:ea typeface="+mn-ea"/>
                <a:cs typeface="+mn-cs"/>
              </a:rPr>
              <a:t>Get familiar with the </a:t>
            </a:r>
            <a:r>
              <a:rPr kumimoji="0" lang="en-US" sz="2200" b="1" i="0" u="none" strike="noStrike" kern="1200" cap="none" spc="0" normalizeH="0" baseline="0" noProof="0" dirty="0">
                <a:ln>
                  <a:noFill/>
                </a:ln>
                <a:solidFill>
                  <a:schemeClr val="tx1"/>
                </a:solidFill>
                <a:effectLst/>
                <a:uLnTx/>
                <a:uFillTx/>
                <a:latin typeface="Work Sans" pitchFamily="2" charset="0"/>
                <a:ea typeface="+mn-ea"/>
                <a:cs typeface="+mn-cs"/>
              </a:rPr>
              <a:t>social and environmental objectives and indicators selected by the organization</a:t>
            </a:r>
          </a:p>
          <a:p>
            <a:pPr marL="733425" lvl="1" indent="-457200">
              <a:spcAft>
                <a:spcPts val="600"/>
              </a:spcAft>
              <a:buClr>
                <a:schemeClr val="tx2"/>
              </a:buClr>
              <a:buFont typeface="+mj-lt"/>
              <a:buAutoNum type="arabicPeriod"/>
              <a:defRPr/>
            </a:pPr>
            <a:r>
              <a:rPr lang="en-US" sz="2200" dirty="0">
                <a:latin typeface="Work Sans" pitchFamily="2" charset="0"/>
              </a:rPr>
              <a:t>Understand the </a:t>
            </a:r>
            <a:r>
              <a:rPr lang="en-US" sz="2200" b="1" dirty="0">
                <a:latin typeface="Work Sans" pitchFamily="2" charset="0"/>
              </a:rPr>
              <a:t>importance of good quality data</a:t>
            </a:r>
          </a:p>
          <a:p>
            <a:pPr marL="733425" marR="0" lvl="1" indent="-457200" algn="l" defTabSz="914400" rtl="0" eaLnBrk="1" fontAlgn="auto" latinLnBrk="0" hangingPunct="1">
              <a:lnSpc>
                <a:spcPct val="100000"/>
              </a:lnSpc>
              <a:spcBef>
                <a:spcPts val="0"/>
              </a:spcBef>
              <a:spcAft>
                <a:spcPts val="600"/>
              </a:spcAft>
              <a:buClr>
                <a:schemeClr val="tx2"/>
              </a:buClr>
              <a:buSzTx/>
              <a:buFont typeface="+mj-lt"/>
              <a:buAutoNum type="arabicPeriod"/>
              <a:tabLst/>
              <a:defRPr/>
            </a:pPr>
            <a:r>
              <a:rPr kumimoji="0" lang="en-US" sz="2200" b="0" i="0" u="none" strike="noStrike" kern="1200" cap="none" spc="0" normalizeH="0" baseline="0" noProof="0" dirty="0">
                <a:ln>
                  <a:noFill/>
                </a:ln>
                <a:solidFill>
                  <a:schemeClr val="tx1"/>
                </a:solidFill>
                <a:effectLst/>
                <a:uLnTx/>
                <a:uFillTx/>
                <a:latin typeface="Work Sans" pitchFamily="2" charset="0"/>
                <a:ea typeface="+mn-ea"/>
                <a:cs typeface="+mn-cs"/>
              </a:rPr>
              <a:t>Discuss and learn on how to </a:t>
            </a:r>
            <a:r>
              <a:rPr kumimoji="0" lang="en-US" sz="2200" b="1" i="0" u="none" strike="noStrike" kern="1200" cap="none" spc="0" normalizeH="0" baseline="0" noProof="0" dirty="0">
                <a:ln>
                  <a:noFill/>
                </a:ln>
                <a:solidFill>
                  <a:schemeClr val="tx1"/>
                </a:solidFill>
                <a:effectLst/>
                <a:uLnTx/>
                <a:uFillTx/>
                <a:latin typeface="Work Sans" pitchFamily="2" charset="0"/>
                <a:ea typeface="+mn-ea"/>
                <a:cs typeface="+mn-cs"/>
              </a:rPr>
              <a:t>ensure good quality in data management process</a:t>
            </a:r>
            <a:endParaRPr kumimoji="0" lang="en-US" sz="2200" b="0" i="0" u="none" strike="noStrike" kern="1200" cap="none" spc="0" normalizeH="0" baseline="0" noProof="0" dirty="0">
              <a:ln>
                <a:noFill/>
              </a:ln>
              <a:solidFill>
                <a:schemeClr val="tx1"/>
              </a:solidFill>
              <a:effectLst/>
              <a:uLnTx/>
              <a:uFillTx/>
              <a:latin typeface="Work Sans" pitchFamily="2" charset="0"/>
              <a:ea typeface="+mn-ea"/>
              <a:cs typeface="+mn-cs"/>
            </a:endParaRPr>
          </a:p>
        </p:txBody>
      </p:sp>
    </p:spTree>
    <p:extLst>
      <p:ext uri="{BB962C8B-B14F-4D97-AF65-F5344CB8AC3E}">
        <p14:creationId xmlns:p14="http://schemas.microsoft.com/office/powerpoint/2010/main" val="1778576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EB809-D642-DE28-4F0F-7C4652B76038}"/>
              </a:ext>
            </a:extLst>
          </p:cNvPr>
          <p:cNvSpPr>
            <a:spLocks noGrp="1"/>
          </p:cNvSpPr>
          <p:nvPr>
            <p:ph type="title"/>
          </p:nvPr>
        </p:nvSpPr>
        <p:spPr>
          <a:xfrm>
            <a:off x="239110" y="186448"/>
            <a:ext cx="10515600" cy="906627"/>
          </a:xfrm>
        </p:spPr>
        <p:txBody>
          <a:bodyPr/>
          <a:lstStyle/>
          <a:p>
            <a:r>
              <a:rPr lang="fr-FR" dirty="0"/>
              <a:t>Agenda</a:t>
            </a:r>
          </a:p>
        </p:txBody>
      </p:sp>
      <p:sp>
        <p:nvSpPr>
          <p:cNvPr id="3" name="Espace réservé du contenu 2">
            <a:extLst>
              <a:ext uri="{FF2B5EF4-FFF2-40B4-BE49-F238E27FC236}">
                <a16:creationId xmlns:a16="http://schemas.microsoft.com/office/drawing/2014/main" id="{5A7E7D0E-DE81-729C-785E-153E01B4FCC0}"/>
              </a:ext>
            </a:extLst>
          </p:cNvPr>
          <p:cNvSpPr>
            <a:spLocks noGrp="1"/>
          </p:cNvSpPr>
          <p:nvPr>
            <p:ph idx="1"/>
          </p:nvPr>
        </p:nvSpPr>
        <p:spPr>
          <a:xfrm>
            <a:off x="606972" y="1331639"/>
            <a:ext cx="10795486" cy="4351338"/>
          </a:xfrm>
        </p:spPr>
        <p:txBody>
          <a:bodyPr>
            <a:normAutofit/>
          </a:bodyPr>
          <a:lstStyle/>
          <a:p>
            <a:pPr lvl="1"/>
            <a:r>
              <a:rPr lang="fr-FR" dirty="0"/>
              <a:t>WHY - </a:t>
            </a:r>
            <a:r>
              <a:rPr lang="fr-FR" dirty="0" err="1"/>
              <a:t>Why</a:t>
            </a:r>
            <a:r>
              <a:rPr lang="fr-FR" dirty="0"/>
              <a:t> </a:t>
            </a:r>
            <a:r>
              <a:rPr lang="fr-FR" dirty="0" err="1"/>
              <a:t>managing</a:t>
            </a:r>
            <a:r>
              <a:rPr lang="fr-FR" dirty="0"/>
              <a:t> E&amp;S data </a:t>
            </a:r>
            <a:r>
              <a:rPr lang="fr-FR" dirty="0">
                <a:solidFill>
                  <a:schemeClr val="tx2"/>
                </a:solidFill>
              </a:rPr>
              <a:t>(20 min)</a:t>
            </a:r>
          </a:p>
          <a:p>
            <a:pPr lvl="1"/>
            <a:r>
              <a:rPr lang="fr-FR" dirty="0"/>
              <a:t>WHAT - Key E&amp;S objectives and </a:t>
            </a:r>
            <a:r>
              <a:rPr lang="fr-FR" dirty="0" err="1"/>
              <a:t>indicators</a:t>
            </a:r>
            <a:r>
              <a:rPr lang="fr-FR" dirty="0"/>
              <a:t> </a:t>
            </a:r>
            <a:r>
              <a:rPr lang="fr-FR" dirty="0" err="1"/>
              <a:t>identified</a:t>
            </a:r>
            <a:r>
              <a:rPr lang="fr-FR" dirty="0"/>
              <a:t> for the </a:t>
            </a:r>
            <a:r>
              <a:rPr lang="fr-FR" dirty="0" err="1"/>
              <a:t>organization</a:t>
            </a:r>
            <a:r>
              <a:rPr lang="fr-FR" dirty="0"/>
              <a:t> </a:t>
            </a:r>
            <a:r>
              <a:rPr lang="fr-FR" dirty="0">
                <a:solidFill>
                  <a:schemeClr val="tx2"/>
                </a:solidFill>
              </a:rPr>
              <a:t>(20 min)</a:t>
            </a:r>
            <a:endParaRPr lang="fr-FR" dirty="0"/>
          </a:p>
          <a:p>
            <a:pPr lvl="1"/>
            <a:r>
              <a:rPr lang="fr-FR" dirty="0"/>
              <a:t>HOW - Good practices in E&amp;S data collection and management </a:t>
            </a:r>
            <a:r>
              <a:rPr lang="fr-FR" dirty="0">
                <a:solidFill>
                  <a:schemeClr val="tx2"/>
                </a:solidFill>
              </a:rPr>
              <a:t>(20 min)</a:t>
            </a:r>
          </a:p>
        </p:txBody>
      </p:sp>
      <p:sp>
        <p:nvSpPr>
          <p:cNvPr id="4" name="Espace réservé du numéro de diapositive 3">
            <a:extLst>
              <a:ext uri="{FF2B5EF4-FFF2-40B4-BE49-F238E27FC236}">
                <a16:creationId xmlns:a16="http://schemas.microsoft.com/office/drawing/2014/main" id="{A8716634-A0E7-0CA7-A1A1-14D705C350EB}"/>
              </a:ext>
            </a:extLst>
          </p:cNvPr>
          <p:cNvSpPr>
            <a:spLocks noGrp="1"/>
          </p:cNvSpPr>
          <p:nvPr>
            <p:ph type="sldNum" sz="quarter" idx="12"/>
          </p:nvPr>
        </p:nvSpPr>
        <p:spPr/>
        <p:txBody>
          <a:bodyPr/>
          <a:lstStyle/>
          <a:p>
            <a:fld id="{F49B05DC-A0B4-4A2B-BDBC-1C0E72D37786}" type="slidenum">
              <a:rPr lang="fr-FR" smtClean="0"/>
              <a:pPr/>
              <a:t>7</a:t>
            </a:fld>
            <a:endParaRPr lang="fr-FR"/>
          </a:p>
        </p:txBody>
      </p:sp>
    </p:spTree>
    <p:extLst>
      <p:ext uri="{BB962C8B-B14F-4D97-AF65-F5344CB8AC3E}">
        <p14:creationId xmlns:p14="http://schemas.microsoft.com/office/powerpoint/2010/main" val="177857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A0AAE4D-FD2C-4E67-93E8-E867E973373F}"/>
              </a:ext>
            </a:extLst>
          </p:cNvPr>
          <p:cNvSpPr>
            <a:spLocks noGrp="1"/>
          </p:cNvSpPr>
          <p:nvPr>
            <p:ph idx="1"/>
          </p:nvPr>
        </p:nvSpPr>
        <p:spPr>
          <a:xfrm>
            <a:off x="839788" y="1450428"/>
            <a:ext cx="10932212" cy="4381572"/>
          </a:xfrm>
        </p:spPr>
        <p:txBody>
          <a:bodyPr/>
          <a:lstStyle/>
          <a:p>
            <a:r>
              <a:rPr lang="en-IN" sz="2000" dirty="0">
                <a:solidFill>
                  <a:schemeClr val="tx1"/>
                </a:solidFill>
              </a:rPr>
              <a:t>Participate freely and actively – don’t hesitate</a:t>
            </a:r>
          </a:p>
          <a:p>
            <a:r>
              <a:rPr lang="en-IN" sz="2000" dirty="0">
                <a:solidFill>
                  <a:schemeClr val="tx1"/>
                </a:solidFill>
              </a:rPr>
              <a:t>Stay away from distractions</a:t>
            </a:r>
          </a:p>
          <a:p>
            <a:r>
              <a:rPr lang="en-IN" sz="2000" dirty="0">
                <a:solidFill>
                  <a:schemeClr val="tx1"/>
                </a:solidFill>
              </a:rPr>
              <a:t>No mobiles or laptop (other than this window) or side talks</a:t>
            </a:r>
          </a:p>
          <a:p>
            <a:r>
              <a:rPr lang="en-IN" sz="2000" dirty="0">
                <a:solidFill>
                  <a:schemeClr val="tx1"/>
                </a:solidFill>
              </a:rPr>
              <a:t>Be respectful and courteous </a:t>
            </a:r>
          </a:p>
          <a:p>
            <a:r>
              <a:rPr lang="en-US" sz="2000" dirty="0">
                <a:solidFill>
                  <a:schemeClr val="tx1"/>
                </a:solidFill>
              </a:rPr>
              <a:t>Please don’t leave the desk unless it is urgent (and if you do, let us know)</a:t>
            </a:r>
          </a:p>
          <a:p>
            <a:r>
              <a:rPr lang="en-US" sz="2000" dirty="0">
                <a:solidFill>
                  <a:schemeClr val="tx1"/>
                </a:solidFill>
              </a:rPr>
              <a:t>Any others??</a:t>
            </a:r>
            <a:endParaRPr lang="en-IN" sz="2000" dirty="0">
              <a:solidFill>
                <a:schemeClr val="tx1"/>
              </a:solidFill>
            </a:endParaRPr>
          </a:p>
          <a:p>
            <a:endParaRPr lang="en-IN" sz="2000" dirty="0">
              <a:solidFill>
                <a:schemeClr val="tx1"/>
              </a:solidFill>
            </a:endParaRPr>
          </a:p>
        </p:txBody>
      </p:sp>
      <p:sp>
        <p:nvSpPr>
          <p:cNvPr id="6" name="Title 5">
            <a:extLst>
              <a:ext uri="{FF2B5EF4-FFF2-40B4-BE49-F238E27FC236}">
                <a16:creationId xmlns:a16="http://schemas.microsoft.com/office/drawing/2014/main" id="{6ED413C2-3A13-49AA-9A16-AE59CFFE086C}"/>
              </a:ext>
            </a:extLst>
          </p:cNvPr>
          <p:cNvSpPr>
            <a:spLocks noGrp="1"/>
          </p:cNvSpPr>
          <p:nvPr>
            <p:ph type="title"/>
          </p:nvPr>
        </p:nvSpPr>
        <p:spPr>
          <a:xfrm>
            <a:off x="367480" y="347917"/>
            <a:ext cx="9926932" cy="432000"/>
          </a:xfrm>
        </p:spPr>
        <p:txBody>
          <a:bodyPr>
            <a:noAutofit/>
          </a:bodyPr>
          <a:lstStyle/>
          <a:p>
            <a:r>
              <a:rPr lang="en-IN" b="0" dirty="0">
                <a:solidFill>
                  <a:schemeClr val="tx1"/>
                </a:solidFill>
              </a:rPr>
              <a:t>Ground Rules</a:t>
            </a:r>
          </a:p>
        </p:txBody>
      </p:sp>
      <p:sp>
        <p:nvSpPr>
          <p:cNvPr id="2" name="Slide Number Placeholder 1">
            <a:extLst>
              <a:ext uri="{FF2B5EF4-FFF2-40B4-BE49-F238E27FC236}">
                <a16:creationId xmlns:a16="http://schemas.microsoft.com/office/drawing/2014/main" id="{FE6CD1F7-1D46-427B-95E5-D10E6937DEA1}"/>
              </a:ext>
            </a:extLst>
          </p:cNvPr>
          <p:cNvSpPr>
            <a:spLocks noGrp="1"/>
          </p:cNvSpPr>
          <p:nvPr>
            <p:ph type="sldNum" sz="quarter" idx="11"/>
          </p:nvPr>
        </p:nvSpPr>
        <p:spPr/>
        <p:txBody>
          <a:bodyPr/>
          <a:lstStyle/>
          <a:p>
            <a:fld id="{19B51A1E-902D-48AF-9020-955120F399B6}" type="slidenum">
              <a:rPr lang="en-US" noProof="0" smtClean="0"/>
              <a:pPr/>
              <a:t>8</a:t>
            </a:fld>
            <a:endParaRPr lang="en-US" noProof="0" dirty="0"/>
          </a:p>
        </p:txBody>
      </p:sp>
    </p:spTree>
    <p:extLst>
      <p:ext uri="{BB962C8B-B14F-4D97-AF65-F5344CB8AC3E}">
        <p14:creationId xmlns:p14="http://schemas.microsoft.com/office/powerpoint/2010/main" val="189066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726726E5-9B5C-CDAA-86D4-F8A3B3AE3084}"/>
              </a:ext>
            </a:extLst>
          </p:cNvPr>
          <p:cNvSpPr>
            <a:spLocks noGrp="1"/>
          </p:cNvSpPr>
          <p:nvPr>
            <p:ph idx="1"/>
          </p:nvPr>
        </p:nvSpPr>
        <p:spPr/>
        <p:txBody>
          <a:bodyPr/>
          <a:lstStyle/>
          <a:p>
            <a:r>
              <a:rPr lang="pl-PL" dirty="0" err="1"/>
              <a:t>What</a:t>
            </a:r>
            <a:r>
              <a:rPr lang="pl-PL" dirty="0"/>
              <a:t> </a:t>
            </a:r>
            <a:r>
              <a:rPr lang="pl-PL" dirty="0" err="1"/>
              <a:t>is</a:t>
            </a:r>
            <a:r>
              <a:rPr lang="pl-PL" dirty="0"/>
              <a:t> </a:t>
            </a:r>
            <a:r>
              <a:rPr lang="pl-PL" dirty="0" err="1"/>
              <a:t>your</a:t>
            </a:r>
            <a:r>
              <a:rPr lang="pl-PL" dirty="0"/>
              <a:t> org </a:t>
            </a:r>
            <a:r>
              <a:rPr lang="pl-PL" dirty="0" err="1"/>
              <a:t>mission</a:t>
            </a:r>
            <a:r>
              <a:rPr lang="pl-PL" dirty="0"/>
              <a:t>? + show the </a:t>
            </a:r>
            <a:r>
              <a:rPr lang="pl-PL" dirty="0" err="1"/>
              <a:t>mission</a:t>
            </a:r>
            <a:endParaRPr lang="pl-PL" dirty="0"/>
          </a:p>
        </p:txBody>
      </p:sp>
      <p:sp>
        <p:nvSpPr>
          <p:cNvPr id="4" name="Symbol zastępczy numeru slajdu 3">
            <a:extLst>
              <a:ext uri="{FF2B5EF4-FFF2-40B4-BE49-F238E27FC236}">
                <a16:creationId xmlns:a16="http://schemas.microsoft.com/office/drawing/2014/main" id="{9FFF48B9-1BE3-F122-3B0A-8286DD64A720}"/>
              </a:ext>
            </a:extLst>
          </p:cNvPr>
          <p:cNvSpPr>
            <a:spLocks noGrp="1"/>
          </p:cNvSpPr>
          <p:nvPr>
            <p:ph type="sldNum" sz="quarter" idx="11"/>
          </p:nvPr>
        </p:nvSpPr>
        <p:spPr/>
        <p:txBody>
          <a:bodyPr/>
          <a:lstStyle/>
          <a:p>
            <a:fld id="{19B51A1E-902D-48AF-9020-955120F399B6}" type="slidenum">
              <a:rPr lang="en-US" noProof="0" smtClean="0"/>
              <a:pPr/>
              <a:t>9</a:t>
            </a:fld>
            <a:endParaRPr lang="en-US" noProof="0" dirty="0"/>
          </a:p>
        </p:txBody>
      </p:sp>
    </p:spTree>
    <p:extLst>
      <p:ext uri="{BB962C8B-B14F-4D97-AF65-F5344CB8AC3E}">
        <p14:creationId xmlns:p14="http://schemas.microsoft.com/office/powerpoint/2010/main" val="3884809826"/>
      </p:ext>
    </p:extLst>
  </p:cSld>
  <p:clrMapOvr>
    <a:masterClrMapping/>
  </p:clrMapOvr>
</p:sld>
</file>

<file path=ppt/theme/theme1.xml><?xml version="1.0" encoding="utf-8"?>
<a:theme xmlns:a="http://schemas.openxmlformats.org/drawingml/2006/main" name="Thème Office">
  <a:themeElements>
    <a:clrScheme name="cerise-sptf-colors">
      <a:dk1>
        <a:srgbClr val="2A3049"/>
      </a:dk1>
      <a:lt1>
        <a:srgbClr val="000000"/>
      </a:lt1>
      <a:dk2>
        <a:srgbClr val="2EA092"/>
      </a:dk2>
      <a:lt2>
        <a:srgbClr val="5FD394"/>
      </a:lt2>
      <a:accent1>
        <a:srgbClr val="F3736C"/>
      </a:accent1>
      <a:accent2>
        <a:srgbClr val="5AC0EB"/>
      </a:accent2>
      <a:accent3>
        <a:srgbClr val="CE8AE4"/>
      </a:accent3>
      <a:accent4>
        <a:srgbClr val="F4A261"/>
      </a:accent4>
      <a:accent5>
        <a:srgbClr val="5B78E4"/>
      </a:accent5>
      <a:accent6>
        <a:srgbClr val="E8C46A"/>
      </a:accent6>
      <a:hlink>
        <a:srgbClr val="5B78E4"/>
      </a:hlink>
      <a:folHlink>
        <a:srgbClr val="2EA092"/>
      </a:folHlink>
    </a:clrScheme>
    <a:fontScheme name="CERISE+SPTF">
      <a:majorFont>
        <a:latin typeface="Work Sans"/>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E7EEFA8F6510643B176CD9B11360AEC" ma:contentTypeVersion="16" ma:contentTypeDescription="Utwórz nowy dokument." ma:contentTypeScope="" ma:versionID="f43c35b0f12b4973a3e5690075c3c1dd">
  <xsd:schema xmlns:xsd="http://www.w3.org/2001/XMLSchema" xmlns:xs="http://www.w3.org/2001/XMLSchema" xmlns:p="http://schemas.microsoft.com/office/2006/metadata/properties" xmlns:ns2="4ce9aa4e-6b16-4123-a92e-f08137565154" xmlns:ns3="54c52b31-4153-4d16-a66d-602947db1f84" targetNamespace="http://schemas.microsoft.com/office/2006/metadata/properties" ma:root="true" ma:fieldsID="d0fcc2604000196e444016fb72972baa" ns2:_="" ns3:_="">
    <xsd:import namespace="4ce9aa4e-6b16-4123-a92e-f08137565154"/>
    <xsd:import namespace="54c52b31-4153-4d16-a66d-602947db1f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9aa4e-6b16-4123-a92e-f081375651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Tagi obrazów" ma:readOnly="false" ma:fieldId="{5cf76f15-5ced-4ddc-b409-7134ff3c332f}" ma:taxonomyMulti="true" ma:sspId="1fd96841-a534-4ffd-a0fc-88e96a436c1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c52b31-4153-4d16-a66d-602947db1f84" elementFormDefault="qualified">
    <xsd:import namespace="http://schemas.microsoft.com/office/2006/documentManagement/types"/>
    <xsd:import namespace="http://schemas.microsoft.com/office/infopath/2007/PartnerControls"/>
    <xsd:element name="SharedWithUsers" ma:index="1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Udostępnione dla — szczegóły" ma:internalName="SharedWithDetails" ma:readOnly="true">
      <xsd:simpleType>
        <xsd:restriction base="dms:Note">
          <xsd:maxLength value="255"/>
        </xsd:restriction>
      </xsd:simpleType>
    </xsd:element>
    <xsd:element name="TaxCatchAll" ma:index="22" nillable="true" ma:displayName="Taxonomy Catch All Column" ma:hidden="true" ma:list="{5dfd14f6-aa11-4022-9aa8-4f2ad3318046}" ma:internalName="TaxCatchAll" ma:showField="CatchAllData" ma:web="54c52b31-4153-4d16-a66d-602947db1f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e9aa4e-6b16-4123-a92e-f08137565154">
      <Terms xmlns="http://schemas.microsoft.com/office/infopath/2007/PartnerControls"/>
    </lcf76f155ced4ddcb4097134ff3c332f>
    <TaxCatchAll xmlns="54c52b31-4153-4d16-a66d-602947db1f84" xsi:nil="true"/>
  </documentManagement>
</p:properties>
</file>

<file path=customXml/itemProps1.xml><?xml version="1.0" encoding="utf-8"?>
<ds:datastoreItem xmlns:ds="http://schemas.openxmlformats.org/officeDocument/2006/customXml" ds:itemID="{FF22D0F3-65A3-4E5C-A6A8-29254C400B1B}">
  <ds:schemaRefs>
    <ds:schemaRef ds:uri="http://schemas.microsoft.com/sharepoint/v3/contenttype/forms"/>
  </ds:schemaRefs>
</ds:datastoreItem>
</file>

<file path=customXml/itemProps2.xml><?xml version="1.0" encoding="utf-8"?>
<ds:datastoreItem xmlns:ds="http://schemas.openxmlformats.org/officeDocument/2006/customXml" ds:itemID="{9965BC78-1B17-41A9-9E86-65629B5CBA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9aa4e-6b16-4123-a92e-f08137565154"/>
    <ds:schemaRef ds:uri="54c52b31-4153-4d16-a66d-602947db1f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630804-DF92-4C64-A27F-D0486811052E}">
  <ds:schemaRefs>
    <ds:schemaRef ds:uri="http://schemas.microsoft.com/office/2006/metadata/properties"/>
    <ds:schemaRef ds:uri="http://schemas.microsoft.com/office/infopath/2007/PartnerControls"/>
    <ds:schemaRef ds:uri="4ce9aa4e-6b16-4123-a92e-f08137565154"/>
    <ds:schemaRef ds:uri="54c52b31-4153-4d16-a66d-602947db1f84"/>
  </ds:schemaRefs>
</ds:datastoreItem>
</file>

<file path=docProps/app.xml><?xml version="1.0" encoding="utf-8"?>
<Properties xmlns="http://schemas.openxmlformats.org/officeDocument/2006/extended-properties" xmlns:vt="http://schemas.openxmlformats.org/officeDocument/2006/docPropsVTypes">
  <Template/>
  <TotalTime>724</TotalTime>
  <Words>3984</Words>
  <Application>Microsoft Office PowerPoint</Application>
  <PresentationFormat>Grand écran</PresentationFormat>
  <Paragraphs>501</Paragraphs>
  <Slides>47</Slides>
  <Notes>28</Notes>
  <HiddenSlides>2</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47</vt:i4>
      </vt:variant>
    </vt:vector>
  </HeadingPairs>
  <TitlesOfParts>
    <vt:vector size="53" baseType="lpstr">
      <vt:lpstr>Arial</vt:lpstr>
      <vt:lpstr>Calibri</vt:lpstr>
      <vt:lpstr>Times New Roman</vt:lpstr>
      <vt:lpstr>Wingdings</vt:lpstr>
      <vt:lpstr>Work Sans</vt:lpstr>
      <vt:lpstr>Thème Office</vt:lpstr>
      <vt:lpstr>Présentation PowerPoint</vt:lpstr>
      <vt:lpstr>Welcome and Introductions</vt:lpstr>
      <vt:lpstr>Who we are</vt:lpstr>
      <vt:lpstr>Context</vt:lpstr>
      <vt:lpstr>Context</vt:lpstr>
      <vt:lpstr>Workshop objectives</vt:lpstr>
      <vt:lpstr>Agenda</vt:lpstr>
      <vt:lpstr>Ground Rules</vt:lpstr>
      <vt:lpstr>Présentation PowerPoint</vt:lpstr>
      <vt:lpstr>Key results – this is your impact</vt:lpstr>
      <vt:lpstr>True or fauls? 3 question</vt:lpstr>
      <vt:lpstr>Why managing E&amp;S data</vt:lpstr>
      <vt:lpstr>Let’s first define some key terms</vt:lpstr>
      <vt:lpstr>Présentation PowerPoint</vt:lpstr>
      <vt:lpstr>Financial Service Providers (FSP) collect a lot of client data</vt:lpstr>
      <vt:lpstr>CEO speak on why? 5 min</vt:lpstr>
      <vt:lpstr>Financial Service Providers (FSP) collect a lot of client data</vt:lpstr>
      <vt:lpstr>Fictive example</vt:lpstr>
      <vt:lpstr>Fictive example</vt:lpstr>
      <vt:lpstr>Fictive example</vt:lpstr>
      <vt:lpstr>Fictive example</vt:lpstr>
      <vt:lpstr>Social Performance Management Pathway</vt:lpstr>
      <vt:lpstr>Présentation PowerPoint</vt:lpstr>
      <vt:lpstr>Defining data quality</vt:lpstr>
      <vt:lpstr>Why is good quality data important?</vt:lpstr>
      <vt:lpstr>Examples of data quality issues</vt:lpstr>
      <vt:lpstr>Key E&amp;S objectives  and indicators</vt:lpstr>
      <vt:lpstr>Présentation PowerPoint</vt:lpstr>
      <vt:lpstr>WHO? Target clients</vt:lpstr>
      <vt:lpstr>WHO? Target clients</vt:lpstr>
      <vt:lpstr>WHAT AND HOW? Products and services</vt:lpstr>
      <vt:lpstr>WHAT CHANGES? Outcomes</vt:lpstr>
      <vt:lpstr>WHAT CHANGES? Outcomes</vt:lpstr>
      <vt:lpstr>To summarize</vt:lpstr>
      <vt:lpstr>Good practices  in E&amp;S data collection and management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Role of monitoring and auditing</vt:lpstr>
      <vt:lpstr>To summarize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Célia Fernandez</dc:creator>
  <cp:lastModifiedBy>Célia Fernandez</cp:lastModifiedBy>
  <cp:revision>167</cp:revision>
  <dcterms:created xsi:type="dcterms:W3CDTF">2022-10-20T13:22:14Z</dcterms:created>
  <dcterms:modified xsi:type="dcterms:W3CDTF">2023-10-03T13:10:31Z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0x010100FE7EEFA8F6510643B176CD9B11360AEC</vt:lpwstr>
  </property>
  <property fmtid="{D5CDD505-2E9C-101B-9397-08002B2CF9AE}" pid="3" name="MediaServiceImageTags">
    <vt:lpwstr/>
  </property>
</Properties>
</file>