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85" r:id="rId2"/>
    <p:sldId id="1208" r:id="rId3"/>
    <p:sldId id="1224" r:id="rId4"/>
    <p:sldId id="1225" r:id="rId5"/>
    <p:sldId id="1226" r:id="rId6"/>
    <p:sldId id="1227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66"/>
    <a:srgbClr val="FF6600"/>
    <a:srgbClr val="FF9933"/>
    <a:srgbClr val="E8EB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628A5B-076D-4FD7-A04C-DD46CD9D9B3D}" v="1" dt="2023-10-03T13:15:58.2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610" y="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écile Lapenu" userId="f34ae5a0d301602d" providerId="LiveId" clId="{C486FDCF-E83C-47B2-BB43-84D813191AB3}"/>
    <pc:docChg chg="modSld">
      <pc:chgData name="Cécile Lapenu" userId="f34ae5a0d301602d" providerId="LiveId" clId="{C486FDCF-E83C-47B2-BB43-84D813191AB3}" dt="2021-06-22T16:13:06.592" v="69" actId="20577"/>
      <pc:docMkLst>
        <pc:docMk/>
      </pc:docMkLst>
      <pc:sldChg chg="modSp mod">
        <pc:chgData name="Cécile Lapenu" userId="f34ae5a0d301602d" providerId="LiveId" clId="{C486FDCF-E83C-47B2-BB43-84D813191AB3}" dt="2021-06-22T16:13:06.592" v="69" actId="20577"/>
        <pc:sldMkLst>
          <pc:docMk/>
          <pc:sldMk cId="2424994360" sldId="354"/>
        </pc:sldMkLst>
        <pc:spChg chg="mod">
          <ac:chgData name="Cécile Lapenu" userId="f34ae5a0d301602d" providerId="LiveId" clId="{C486FDCF-E83C-47B2-BB43-84D813191AB3}" dt="2021-06-22T16:13:06.592" v="69" actId="20577"/>
          <ac:spMkLst>
            <pc:docMk/>
            <pc:sldMk cId="2424994360" sldId="354"/>
            <ac:spMk id="2" creationId="{F56F75CF-5F39-4532-A27F-5827BA341CC8}"/>
          </ac:spMkLst>
        </pc:spChg>
      </pc:sldChg>
      <pc:sldChg chg="modSp">
        <pc:chgData name="Cécile Lapenu" userId="f34ae5a0d301602d" providerId="LiveId" clId="{C486FDCF-E83C-47B2-BB43-84D813191AB3}" dt="2021-06-22T16:12:20.416" v="51" actId="20577"/>
        <pc:sldMkLst>
          <pc:docMk/>
          <pc:sldMk cId="2678818542" sldId="1230"/>
        </pc:sldMkLst>
        <pc:graphicFrameChg chg="mod">
          <ac:chgData name="Cécile Lapenu" userId="f34ae5a0d301602d" providerId="LiveId" clId="{C486FDCF-E83C-47B2-BB43-84D813191AB3}" dt="2021-06-22T16:12:20.416" v="51" actId="20577"/>
          <ac:graphicFrameMkLst>
            <pc:docMk/>
            <pc:sldMk cId="2678818542" sldId="1230"/>
            <ac:graphicFrameMk id="13" creationId="{0B41808F-3DD3-4A4F-BDFB-8EFBF8461489}"/>
          </ac:graphicFrameMkLst>
        </pc:graphicFrameChg>
      </pc:sldChg>
      <pc:sldChg chg="modSp mod">
        <pc:chgData name="Cécile Lapenu" userId="f34ae5a0d301602d" providerId="LiveId" clId="{C486FDCF-E83C-47B2-BB43-84D813191AB3}" dt="2021-06-21T09:36:02.936" v="49" actId="114"/>
        <pc:sldMkLst>
          <pc:docMk/>
          <pc:sldMk cId="655282758" sldId="1231"/>
        </pc:sldMkLst>
        <pc:spChg chg="mod">
          <ac:chgData name="Cécile Lapenu" userId="f34ae5a0d301602d" providerId="LiveId" clId="{C486FDCF-E83C-47B2-BB43-84D813191AB3}" dt="2021-06-21T09:36:02.936" v="49" actId="114"/>
          <ac:spMkLst>
            <pc:docMk/>
            <pc:sldMk cId="655282758" sldId="1231"/>
            <ac:spMk id="12" creationId="{AD00FCD3-D9E5-4DCE-96EC-1C9FF2EC4E93}"/>
          </ac:spMkLst>
        </pc:spChg>
      </pc:sldChg>
    </pc:docChg>
  </pc:docChgLst>
  <pc:docChgLst>
    <pc:chgData name="Célia Fernandez" userId="5bb4fe6460dd3d71" providerId="LiveId" clId="{19628A5B-076D-4FD7-A04C-DD46CD9D9B3D}"/>
    <pc:docChg chg="custSel modSld">
      <pc:chgData name="Célia Fernandez" userId="5bb4fe6460dd3d71" providerId="LiveId" clId="{19628A5B-076D-4FD7-A04C-DD46CD9D9B3D}" dt="2023-10-03T13:16:18.995" v="9" actId="20577"/>
      <pc:docMkLst>
        <pc:docMk/>
      </pc:docMkLst>
      <pc:sldChg chg="addSp delSp modSp mod">
        <pc:chgData name="Célia Fernandez" userId="5bb4fe6460dd3d71" providerId="LiveId" clId="{19628A5B-076D-4FD7-A04C-DD46CD9D9B3D}" dt="2023-10-03T13:16:18.995" v="9" actId="20577"/>
        <pc:sldMkLst>
          <pc:docMk/>
          <pc:sldMk cId="2963023098" sldId="285"/>
        </pc:sldMkLst>
        <pc:spChg chg="mod">
          <ac:chgData name="Célia Fernandez" userId="5bb4fe6460dd3d71" providerId="LiveId" clId="{19628A5B-076D-4FD7-A04C-DD46CD9D9B3D}" dt="2023-10-03T13:16:18.995" v="9" actId="20577"/>
          <ac:spMkLst>
            <pc:docMk/>
            <pc:sldMk cId="2963023098" sldId="285"/>
            <ac:spMk id="3" creationId="{00000000-0000-0000-0000-000000000000}"/>
          </ac:spMkLst>
        </pc:spChg>
        <pc:spChg chg="add del mod">
          <ac:chgData name="Célia Fernandez" userId="5bb4fe6460dd3d71" providerId="LiveId" clId="{19628A5B-076D-4FD7-A04C-DD46CD9D9B3D}" dt="2023-10-03T13:16:03.359" v="1" actId="478"/>
          <ac:spMkLst>
            <pc:docMk/>
            <pc:sldMk cId="2963023098" sldId="285"/>
            <ac:spMk id="4" creationId="{4DD208BE-6FD7-9ECC-3CB9-EC70D59CF2B4}"/>
          </ac:spMkLst>
        </pc:spChg>
      </pc:sldChg>
    </pc:docChg>
  </pc:docChgLst>
  <pc:docChgLst>
    <pc:chgData name="Cécile Lapenu" userId="f34ae5a0d301602d" providerId="LiveId" clId="{3FACCB2B-1B1B-4001-A814-7F4A49E3A78D}"/>
    <pc:docChg chg="custSel modSld">
      <pc:chgData name="Cécile Lapenu" userId="f34ae5a0d301602d" providerId="LiveId" clId="{3FACCB2B-1B1B-4001-A814-7F4A49E3A78D}" dt="2021-10-04T13:54:09.860" v="846" actId="113"/>
      <pc:docMkLst>
        <pc:docMk/>
      </pc:docMkLst>
      <pc:sldChg chg="modSp mod">
        <pc:chgData name="Cécile Lapenu" userId="f34ae5a0d301602d" providerId="LiveId" clId="{3FACCB2B-1B1B-4001-A814-7F4A49E3A78D}" dt="2021-10-04T13:54:09.860" v="846" actId="113"/>
        <pc:sldMkLst>
          <pc:docMk/>
          <pc:sldMk cId="450211470" sldId="357"/>
        </pc:sldMkLst>
        <pc:spChg chg="mod">
          <ac:chgData name="Cécile Lapenu" userId="f34ae5a0d301602d" providerId="LiveId" clId="{3FACCB2B-1B1B-4001-A814-7F4A49E3A78D}" dt="2021-10-04T13:54:09.860" v="846" actId="113"/>
          <ac:spMkLst>
            <pc:docMk/>
            <pc:sldMk cId="450211470" sldId="357"/>
            <ac:spMk id="3" creationId="{D8589FE7-47E4-4265-955C-E462E2FEB645}"/>
          </ac:spMkLst>
        </pc:spChg>
      </pc:sldChg>
      <pc:sldChg chg="modSp mod">
        <pc:chgData name="Cécile Lapenu" userId="f34ae5a0d301602d" providerId="LiveId" clId="{3FACCB2B-1B1B-4001-A814-7F4A49E3A78D}" dt="2021-10-04T13:49:51.204" v="695" actId="14100"/>
        <pc:sldMkLst>
          <pc:docMk/>
          <pc:sldMk cId="450211470" sldId="1224"/>
        </pc:sldMkLst>
        <pc:spChg chg="mod">
          <ac:chgData name="Cécile Lapenu" userId="f34ae5a0d301602d" providerId="LiveId" clId="{3FACCB2B-1B1B-4001-A814-7F4A49E3A78D}" dt="2021-10-04T13:47:01.377" v="12" actId="20577"/>
          <ac:spMkLst>
            <pc:docMk/>
            <pc:sldMk cId="450211470" sldId="1224"/>
            <ac:spMk id="2" creationId="{665D1240-64F8-4019-A75D-3D311D37FEB2}"/>
          </ac:spMkLst>
        </pc:spChg>
        <pc:spChg chg="mod">
          <ac:chgData name="Cécile Lapenu" userId="f34ae5a0d301602d" providerId="LiveId" clId="{3FACCB2B-1B1B-4001-A814-7F4A49E3A78D}" dt="2021-10-04T13:49:51.204" v="695" actId="14100"/>
          <ac:spMkLst>
            <pc:docMk/>
            <pc:sldMk cId="450211470" sldId="1224"/>
            <ac:spMk id="3" creationId="{D8589FE7-47E4-4265-955C-E462E2FEB64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E0E1C1-7358-4AEB-A29E-B82319C6469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C02A18B-8F44-4856-A4A4-81CBD1311936}">
      <dgm:prSet phldrT="[Texte]" custT="1"/>
      <dgm:spPr/>
      <dgm:t>
        <a:bodyPr/>
        <a:lstStyle/>
        <a:p>
          <a:r>
            <a:rPr lang="fr-FR" sz="1800"/>
            <a:t>MODÈLE LOGIQUE</a:t>
          </a:r>
        </a:p>
      </dgm:t>
    </dgm:pt>
    <dgm:pt modelId="{6FDFF108-202A-4399-895E-2489DA934705}" type="parTrans" cxnId="{24157B1E-D7A9-447B-B4F5-2C5E5815BEED}">
      <dgm:prSet/>
      <dgm:spPr/>
      <dgm:t>
        <a:bodyPr/>
        <a:lstStyle/>
        <a:p>
          <a:endParaRPr lang="fr-FR"/>
        </a:p>
      </dgm:t>
    </dgm:pt>
    <dgm:pt modelId="{2B7A7C88-05FA-4470-A199-19C9E6D155F6}" type="sibTrans" cxnId="{24157B1E-D7A9-447B-B4F5-2C5E5815BEED}">
      <dgm:prSet/>
      <dgm:spPr/>
      <dgm:t>
        <a:bodyPr/>
        <a:lstStyle/>
        <a:p>
          <a:endParaRPr lang="fr-FR"/>
        </a:p>
      </dgm:t>
    </dgm:pt>
    <dgm:pt modelId="{1A15F916-6FFE-4BE4-B093-65A1A9452AF3}">
      <dgm:prSet phldrT="[Texte]" custT="1"/>
      <dgm:spPr/>
      <dgm:t>
        <a:bodyPr/>
        <a:lstStyle/>
        <a:p>
          <a:r>
            <a:rPr lang="fr-FR" sz="1800"/>
            <a:t>INDICATEURS</a:t>
          </a:r>
        </a:p>
      </dgm:t>
    </dgm:pt>
    <dgm:pt modelId="{80D05982-E0F8-4391-B2B0-AE1CE799731F}" type="parTrans" cxnId="{6C125D1B-E403-42AA-A24C-427888AAEE35}">
      <dgm:prSet/>
      <dgm:spPr/>
      <dgm:t>
        <a:bodyPr/>
        <a:lstStyle/>
        <a:p>
          <a:endParaRPr lang="fr-FR"/>
        </a:p>
      </dgm:t>
    </dgm:pt>
    <dgm:pt modelId="{97E86E75-E82F-4A25-8653-A82769DD03DE}" type="sibTrans" cxnId="{6C125D1B-E403-42AA-A24C-427888AAEE35}">
      <dgm:prSet/>
      <dgm:spPr/>
      <dgm:t>
        <a:bodyPr/>
        <a:lstStyle/>
        <a:p>
          <a:endParaRPr lang="fr-FR"/>
        </a:p>
      </dgm:t>
    </dgm:pt>
    <dgm:pt modelId="{E9A41E08-299A-4277-9BDE-CEAB35FBB326}">
      <dgm:prSet phldrT="[Texte]"/>
      <dgm:spPr>
        <a:noFill/>
        <a:ln>
          <a:noFill/>
        </a:ln>
      </dgm:spPr>
      <dgm:t>
        <a:bodyPr/>
        <a:lstStyle/>
        <a:p>
          <a:r>
            <a:rPr lang="fr-FR"/>
            <a:t>-</a:t>
          </a:r>
        </a:p>
      </dgm:t>
    </dgm:pt>
    <dgm:pt modelId="{60BC31AB-4E89-4A51-A7A6-0799C43153C3}" type="parTrans" cxnId="{8488E5F7-2A42-4EBC-A20A-E4047CB23518}">
      <dgm:prSet/>
      <dgm:spPr/>
      <dgm:t>
        <a:bodyPr/>
        <a:lstStyle/>
        <a:p>
          <a:endParaRPr lang="fr-FR"/>
        </a:p>
      </dgm:t>
    </dgm:pt>
    <dgm:pt modelId="{B3A8D8AB-043E-4D39-B405-F011DB6EE049}" type="sibTrans" cxnId="{8488E5F7-2A42-4EBC-A20A-E4047CB23518}">
      <dgm:prSet/>
      <dgm:spPr/>
      <dgm:t>
        <a:bodyPr/>
        <a:lstStyle/>
        <a:p>
          <a:endParaRPr lang="fr-FR"/>
        </a:p>
      </dgm:t>
    </dgm:pt>
    <dgm:pt modelId="{493C6DBA-BC45-4057-A1AD-F941E9D1EA40}" type="pres">
      <dgm:prSet presAssocID="{DAE0E1C1-7358-4AEB-A29E-B82319C64691}" presName="Name0" presStyleCnt="0">
        <dgm:presLayoutVars>
          <dgm:dir/>
          <dgm:animLvl val="lvl"/>
          <dgm:resizeHandles val="exact"/>
        </dgm:presLayoutVars>
      </dgm:prSet>
      <dgm:spPr/>
    </dgm:pt>
    <dgm:pt modelId="{334D8AEF-1B51-4A4E-AFC6-CC905A26FA84}" type="pres">
      <dgm:prSet presAssocID="{3C02A18B-8F44-4856-A4A4-81CBD1311936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6D595503-8C59-4760-B5C8-5CD8B7C03F37}" type="pres">
      <dgm:prSet presAssocID="{2B7A7C88-05FA-4470-A199-19C9E6D155F6}" presName="parTxOnlySpace" presStyleCnt="0"/>
      <dgm:spPr/>
    </dgm:pt>
    <dgm:pt modelId="{904B816C-2460-4E28-8A32-EDFCF04380B5}" type="pres">
      <dgm:prSet presAssocID="{1A15F916-6FFE-4BE4-B093-65A1A9452AF3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D2EAE3CD-71FC-4257-AE60-A4828A6632C7}" type="pres">
      <dgm:prSet presAssocID="{97E86E75-E82F-4A25-8653-A82769DD03DE}" presName="parTxOnlySpace" presStyleCnt="0"/>
      <dgm:spPr/>
    </dgm:pt>
    <dgm:pt modelId="{5D30E12E-1043-4F7E-8F98-9FBC4E18D5FA}" type="pres">
      <dgm:prSet presAssocID="{E9A41E08-299A-4277-9BDE-CEAB35FBB32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6C125D1B-E403-42AA-A24C-427888AAEE35}" srcId="{DAE0E1C1-7358-4AEB-A29E-B82319C64691}" destId="{1A15F916-6FFE-4BE4-B093-65A1A9452AF3}" srcOrd="1" destOrd="0" parTransId="{80D05982-E0F8-4391-B2B0-AE1CE799731F}" sibTransId="{97E86E75-E82F-4A25-8653-A82769DD03DE}"/>
    <dgm:cxn modelId="{2DD6D21C-5FA4-4382-B267-096CFB006056}" type="presOf" srcId="{DAE0E1C1-7358-4AEB-A29E-B82319C64691}" destId="{493C6DBA-BC45-4057-A1AD-F941E9D1EA40}" srcOrd="0" destOrd="0" presId="urn:microsoft.com/office/officeart/2005/8/layout/chevron1"/>
    <dgm:cxn modelId="{24157B1E-D7A9-447B-B4F5-2C5E5815BEED}" srcId="{DAE0E1C1-7358-4AEB-A29E-B82319C64691}" destId="{3C02A18B-8F44-4856-A4A4-81CBD1311936}" srcOrd="0" destOrd="0" parTransId="{6FDFF108-202A-4399-895E-2489DA934705}" sibTransId="{2B7A7C88-05FA-4470-A199-19C9E6D155F6}"/>
    <dgm:cxn modelId="{59350A22-CA5E-4258-AC0C-D10C7926FDCF}" type="presOf" srcId="{3C02A18B-8F44-4856-A4A4-81CBD1311936}" destId="{334D8AEF-1B51-4A4E-AFC6-CC905A26FA84}" srcOrd="0" destOrd="0" presId="urn:microsoft.com/office/officeart/2005/8/layout/chevron1"/>
    <dgm:cxn modelId="{9E51C631-92F2-4C04-9D08-66B9923BE9DC}" type="presOf" srcId="{E9A41E08-299A-4277-9BDE-CEAB35FBB326}" destId="{5D30E12E-1043-4F7E-8F98-9FBC4E18D5FA}" srcOrd="0" destOrd="0" presId="urn:microsoft.com/office/officeart/2005/8/layout/chevron1"/>
    <dgm:cxn modelId="{8488E5F7-2A42-4EBC-A20A-E4047CB23518}" srcId="{DAE0E1C1-7358-4AEB-A29E-B82319C64691}" destId="{E9A41E08-299A-4277-9BDE-CEAB35FBB326}" srcOrd="2" destOrd="0" parTransId="{60BC31AB-4E89-4A51-A7A6-0799C43153C3}" sibTransId="{B3A8D8AB-043E-4D39-B405-F011DB6EE049}"/>
    <dgm:cxn modelId="{766877F8-B8CE-47FB-8EEE-355B33211197}" type="presOf" srcId="{1A15F916-6FFE-4BE4-B093-65A1A9452AF3}" destId="{904B816C-2460-4E28-8A32-EDFCF04380B5}" srcOrd="0" destOrd="0" presId="urn:microsoft.com/office/officeart/2005/8/layout/chevron1"/>
    <dgm:cxn modelId="{8432CD81-4A33-4218-AAF6-90170F711650}" type="presParOf" srcId="{493C6DBA-BC45-4057-A1AD-F941E9D1EA40}" destId="{334D8AEF-1B51-4A4E-AFC6-CC905A26FA84}" srcOrd="0" destOrd="0" presId="urn:microsoft.com/office/officeart/2005/8/layout/chevron1"/>
    <dgm:cxn modelId="{6C22F2B4-3AFD-4AD6-8755-E872F276CB57}" type="presParOf" srcId="{493C6DBA-BC45-4057-A1AD-F941E9D1EA40}" destId="{6D595503-8C59-4760-B5C8-5CD8B7C03F37}" srcOrd="1" destOrd="0" presId="urn:microsoft.com/office/officeart/2005/8/layout/chevron1"/>
    <dgm:cxn modelId="{ED63D777-73A9-411B-B9EE-5179D16A8EA7}" type="presParOf" srcId="{493C6DBA-BC45-4057-A1AD-F941E9D1EA40}" destId="{904B816C-2460-4E28-8A32-EDFCF04380B5}" srcOrd="2" destOrd="0" presId="urn:microsoft.com/office/officeart/2005/8/layout/chevron1"/>
    <dgm:cxn modelId="{54272088-977F-4312-8DA1-BF71E350A503}" type="presParOf" srcId="{493C6DBA-BC45-4057-A1AD-F941E9D1EA40}" destId="{D2EAE3CD-71FC-4257-AE60-A4828A6632C7}" srcOrd="3" destOrd="0" presId="urn:microsoft.com/office/officeart/2005/8/layout/chevron1"/>
    <dgm:cxn modelId="{37C53069-3E31-40CE-BACE-ACD33A97E452}" type="presParOf" srcId="{493C6DBA-BC45-4057-A1AD-F941E9D1EA40}" destId="{5D30E12E-1043-4F7E-8F98-9FBC4E18D5F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E0E1C1-7358-4AEB-A29E-B82319C64691}" type="doc">
      <dgm:prSet loTypeId="urn:microsoft.com/office/officeart/2005/8/layout/chevron1" loCatId="process" qsTypeId="urn:microsoft.com/office/officeart/2005/8/quickstyle/simple1" qsCatId="simple" csTypeId="urn:microsoft.com/office/officeart/2005/8/colors/accent6_2" csCatId="accent6" phldr="1"/>
      <dgm:spPr/>
    </dgm:pt>
    <dgm:pt modelId="{3C02A18B-8F44-4856-A4A4-81CBD1311936}">
      <dgm:prSet phldrT="[Texte]"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fr-FR" sz="1400">
              <a:solidFill>
                <a:schemeClr val="tx1"/>
              </a:solidFill>
            </a:rPr>
            <a:t>Résultats intermédiaires et finaux </a:t>
          </a:r>
        </a:p>
      </dgm:t>
    </dgm:pt>
    <dgm:pt modelId="{6FDFF108-202A-4399-895E-2489DA934705}" type="parTrans" cxnId="{24157B1E-D7A9-447B-B4F5-2C5E5815BEED}">
      <dgm:prSet/>
      <dgm:spPr/>
      <dgm:t>
        <a:bodyPr/>
        <a:lstStyle/>
        <a:p>
          <a:endParaRPr lang="fr-FR"/>
        </a:p>
      </dgm:t>
    </dgm:pt>
    <dgm:pt modelId="{2B7A7C88-05FA-4470-A199-19C9E6D155F6}" type="sibTrans" cxnId="{24157B1E-D7A9-447B-B4F5-2C5E5815BEED}">
      <dgm:prSet/>
      <dgm:spPr/>
      <dgm:t>
        <a:bodyPr/>
        <a:lstStyle/>
        <a:p>
          <a:endParaRPr lang="fr-FR"/>
        </a:p>
      </dgm:t>
    </dgm:pt>
    <dgm:pt modelId="{1A15F916-6FFE-4BE4-B093-65A1A9452AF3}">
      <dgm:prSet phldrT="[Texte]"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fr-FR" sz="1400" b="1">
              <a:solidFill>
                <a:schemeClr val="tx1"/>
              </a:solidFill>
            </a:rPr>
            <a:t>CHANGEMENTS,</a:t>
          </a:r>
        </a:p>
        <a:p>
          <a:r>
            <a:rPr lang="fr-FR" sz="1400" b="1">
              <a:solidFill>
                <a:schemeClr val="tx1"/>
              </a:solidFill>
            </a:rPr>
            <a:t>IMPACTS MACRO</a:t>
          </a:r>
          <a:endParaRPr lang="fr-FR" sz="1400">
            <a:solidFill>
              <a:schemeClr val="tx1"/>
            </a:solidFill>
          </a:endParaRPr>
        </a:p>
      </dgm:t>
    </dgm:pt>
    <dgm:pt modelId="{80D05982-E0F8-4391-B2B0-AE1CE799731F}" type="parTrans" cxnId="{6C125D1B-E403-42AA-A24C-427888AAEE35}">
      <dgm:prSet/>
      <dgm:spPr/>
      <dgm:t>
        <a:bodyPr/>
        <a:lstStyle/>
        <a:p>
          <a:endParaRPr lang="fr-FR"/>
        </a:p>
      </dgm:t>
    </dgm:pt>
    <dgm:pt modelId="{97E86E75-E82F-4A25-8653-A82769DD03DE}" type="sibTrans" cxnId="{6C125D1B-E403-42AA-A24C-427888AAEE35}">
      <dgm:prSet/>
      <dgm:spPr/>
      <dgm:t>
        <a:bodyPr/>
        <a:lstStyle/>
        <a:p>
          <a:endParaRPr lang="fr-FR"/>
        </a:p>
      </dgm:t>
    </dgm:pt>
    <dgm:pt modelId="{E9A41E08-299A-4277-9BDE-CEAB35FBB326}">
      <dgm:prSet phldrT="[Texte]"/>
      <dgm:spPr>
        <a:noFill/>
        <a:ln>
          <a:noFill/>
        </a:ln>
      </dgm:spPr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0BC31AB-4E89-4A51-A7A6-0799C43153C3}" type="parTrans" cxnId="{8488E5F7-2A42-4EBC-A20A-E4047CB23518}">
      <dgm:prSet/>
      <dgm:spPr/>
      <dgm:t>
        <a:bodyPr/>
        <a:lstStyle/>
        <a:p>
          <a:endParaRPr lang="fr-FR"/>
        </a:p>
      </dgm:t>
    </dgm:pt>
    <dgm:pt modelId="{B3A8D8AB-043E-4D39-B405-F011DB6EE049}" type="sibTrans" cxnId="{8488E5F7-2A42-4EBC-A20A-E4047CB23518}">
      <dgm:prSet/>
      <dgm:spPr/>
      <dgm:t>
        <a:bodyPr/>
        <a:lstStyle/>
        <a:p>
          <a:endParaRPr lang="fr-FR"/>
        </a:p>
      </dgm:t>
    </dgm:pt>
    <dgm:pt modelId="{493C6DBA-BC45-4057-A1AD-F941E9D1EA40}" type="pres">
      <dgm:prSet presAssocID="{DAE0E1C1-7358-4AEB-A29E-B82319C64691}" presName="Name0" presStyleCnt="0">
        <dgm:presLayoutVars>
          <dgm:dir/>
          <dgm:animLvl val="lvl"/>
          <dgm:resizeHandles val="exact"/>
        </dgm:presLayoutVars>
      </dgm:prSet>
      <dgm:spPr/>
    </dgm:pt>
    <dgm:pt modelId="{334D8AEF-1B51-4A4E-AFC6-CC905A26FA84}" type="pres">
      <dgm:prSet presAssocID="{3C02A18B-8F44-4856-A4A4-81CBD1311936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6D595503-8C59-4760-B5C8-5CD8B7C03F37}" type="pres">
      <dgm:prSet presAssocID="{2B7A7C88-05FA-4470-A199-19C9E6D155F6}" presName="parTxOnlySpace" presStyleCnt="0"/>
      <dgm:spPr/>
    </dgm:pt>
    <dgm:pt modelId="{904B816C-2460-4E28-8A32-EDFCF04380B5}" type="pres">
      <dgm:prSet presAssocID="{1A15F916-6FFE-4BE4-B093-65A1A9452AF3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D2EAE3CD-71FC-4257-AE60-A4828A6632C7}" type="pres">
      <dgm:prSet presAssocID="{97E86E75-E82F-4A25-8653-A82769DD03DE}" presName="parTxOnlySpace" presStyleCnt="0"/>
      <dgm:spPr/>
    </dgm:pt>
    <dgm:pt modelId="{5D30E12E-1043-4F7E-8F98-9FBC4E18D5FA}" type="pres">
      <dgm:prSet presAssocID="{E9A41E08-299A-4277-9BDE-CEAB35FBB32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6C125D1B-E403-42AA-A24C-427888AAEE35}" srcId="{DAE0E1C1-7358-4AEB-A29E-B82319C64691}" destId="{1A15F916-6FFE-4BE4-B093-65A1A9452AF3}" srcOrd="1" destOrd="0" parTransId="{80D05982-E0F8-4391-B2B0-AE1CE799731F}" sibTransId="{97E86E75-E82F-4A25-8653-A82769DD03DE}"/>
    <dgm:cxn modelId="{24157B1E-D7A9-447B-B4F5-2C5E5815BEED}" srcId="{DAE0E1C1-7358-4AEB-A29E-B82319C64691}" destId="{3C02A18B-8F44-4856-A4A4-81CBD1311936}" srcOrd="0" destOrd="0" parTransId="{6FDFF108-202A-4399-895E-2489DA934705}" sibTransId="{2B7A7C88-05FA-4470-A199-19C9E6D155F6}"/>
    <dgm:cxn modelId="{8E4A9942-DCDC-4A2A-AD19-B21653B5BD45}" type="presOf" srcId="{DAE0E1C1-7358-4AEB-A29E-B82319C64691}" destId="{493C6DBA-BC45-4057-A1AD-F941E9D1EA40}" srcOrd="0" destOrd="0" presId="urn:microsoft.com/office/officeart/2005/8/layout/chevron1"/>
    <dgm:cxn modelId="{446EF942-BF49-4824-A40E-DFD0E76AD27A}" type="presOf" srcId="{E9A41E08-299A-4277-9BDE-CEAB35FBB326}" destId="{5D30E12E-1043-4F7E-8F98-9FBC4E18D5FA}" srcOrd="0" destOrd="0" presId="urn:microsoft.com/office/officeart/2005/8/layout/chevron1"/>
    <dgm:cxn modelId="{8E134565-964F-4BC7-A3A4-724A257798C7}" type="presOf" srcId="{1A15F916-6FFE-4BE4-B093-65A1A9452AF3}" destId="{904B816C-2460-4E28-8A32-EDFCF04380B5}" srcOrd="0" destOrd="0" presId="urn:microsoft.com/office/officeart/2005/8/layout/chevron1"/>
    <dgm:cxn modelId="{8E965EE7-7070-4CD2-8E22-2E8AF3877FA4}" type="presOf" srcId="{3C02A18B-8F44-4856-A4A4-81CBD1311936}" destId="{334D8AEF-1B51-4A4E-AFC6-CC905A26FA84}" srcOrd="0" destOrd="0" presId="urn:microsoft.com/office/officeart/2005/8/layout/chevron1"/>
    <dgm:cxn modelId="{8488E5F7-2A42-4EBC-A20A-E4047CB23518}" srcId="{DAE0E1C1-7358-4AEB-A29E-B82319C64691}" destId="{E9A41E08-299A-4277-9BDE-CEAB35FBB326}" srcOrd="2" destOrd="0" parTransId="{60BC31AB-4E89-4A51-A7A6-0799C43153C3}" sibTransId="{B3A8D8AB-043E-4D39-B405-F011DB6EE049}"/>
    <dgm:cxn modelId="{B8644BF9-7110-498A-BEFA-43833ECEB216}" type="presParOf" srcId="{493C6DBA-BC45-4057-A1AD-F941E9D1EA40}" destId="{334D8AEF-1B51-4A4E-AFC6-CC905A26FA84}" srcOrd="0" destOrd="0" presId="urn:microsoft.com/office/officeart/2005/8/layout/chevron1"/>
    <dgm:cxn modelId="{3E6F62E8-9E6B-4081-A7E6-5AF63521789A}" type="presParOf" srcId="{493C6DBA-BC45-4057-A1AD-F941E9D1EA40}" destId="{6D595503-8C59-4760-B5C8-5CD8B7C03F37}" srcOrd="1" destOrd="0" presId="urn:microsoft.com/office/officeart/2005/8/layout/chevron1"/>
    <dgm:cxn modelId="{3D6A3F1F-2190-4A5B-A711-26C286D3FC43}" type="presParOf" srcId="{493C6DBA-BC45-4057-A1AD-F941E9D1EA40}" destId="{904B816C-2460-4E28-8A32-EDFCF04380B5}" srcOrd="2" destOrd="0" presId="urn:microsoft.com/office/officeart/2005/8/layout/chevron1"/>
    <dgm:cxn modelId="{B8DA6457-4A74-4285-8E10-EA2ACE692E06}" type="presParOf" srcId="{493C6DBA-BC45-4057-A1AD-F941E9D1EA40}" destId="{D2EAE3CD-71FC-4257-AE60-A4828A6632C7}" srcOrd="3" destOrd="0" presId="urn:microsoft.com/office/officeart/2005/8/layout/chevron1"/>
    <dgm:cxn modelId="{38099F7B-811D-41D7-A473-58A6A906D246}" type="presParOf" srcId="{493C6DBA-BC45-4057-A1AD-F941E9D1EA40}" destId="{5D30E12E-1043-4F7E-8F98-9FBC4E18D5F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E0E1C1-7358-4AEB-A29E-B82319C64691}" type="doc">
      <dgm:prSet loTypeId="urn:microsoft.com/office/officeart/2005/8/layout/chevron1" loCatId="process" qsTypeId="urn:microsoft.com/office/officeart/2005/8/quickstyle/simple1" qsCatId="simple" csTypeId="urn:microsoft.com/office/officeart/2005/8/colors/accent4_2" csCatId="accent4" phldr="1"/>
      <dgm:spPr/>
    </dgm:pt>
    <dgm:pt modelId="{3C02A18B-8F44-4856-A4A4-81CBD1311936}">
      <dgm:prSet phldrT="[Texte]" custT="1"/>
      <dgm:spPr>
        <a:solidFill>
          <a:srgbClr val="FFCC66"/>
        </a:solidFill>
        <a:ln>
          <a:solidFill>
            <a:srgbClr val="FF6600"/>
          </a:solidFill>
        </a:ln>
      </dgm:spPr>
      <dgm:t>
        <a:bodyPr/>
        <a:lstStyle/>
        <a:p>
          <a:r>
            <a:rPr lang="fr-FR" sz="1400">
              <a:solidFill>
                <a:schemeClr val="tx1"/>
              </a:solidFill>
            </a:rPr>
            <a:t>Résultats immédiats</a:t>
          </a:r>
        </a:p>
      </dgm:t>
    </dgm:pt>
    <dgm:pt modelId="{6FDFF108-202A-4399-895E-2489DA934705}" type="parTrans" cxnId="{24157B1E-D7A9-447B-B4F5-2C5E5815BEED}">
      <dgm:prSet/>
      <dgm:spPr/>
      <dgm:t>
        <a:bodyPr/>
        <a:lstStyle/>
        <a:p>
          <a:endParaRPr lang="fr-FR"/>
        </a:p>
      </dgm:t>
    </dgm:pt>
    <dgm:pt modelId="{2B7A7C88-05FA-4470-A199-19C9E6D155F6}" type="sibTrans" cxnId="{24157B1E-D7A9-447B-B4F5-2C5E5815BEED}">
      <dgm:prSet/>
      <dgm:spPr/>
      <dgm:t>
        <a:bodyPr/>
        <a:lstStyle/>
        <a:p>
          <a:endParaRPr lang="fr-FR"/>
        </a:p>
      </dgm:t>
    </dgm:pt>
    <dgm:pt modelId="{1A15F916-6FFE-4BE4-B093-65A1A9452AF3}">
      <dgm:prSet phldrT="[Texte]" custT="1"/>
      <dgm:spPr>
        <a:solidFill>
          <a:srgbClr val="FFCC66"/>
        </a:solidFill>
        <a:ln>
          <a:solidFill>
            <a:srgbClr val="FF6600"/>
          </a:solidFill>
        </a:ln>
      </dgm:spPr>
      <dgm:t>
        <a:bodyPr/>
        <a:lstStyle/>
        <a:p>
          <a:r>
            <a:rPr lang="fr-FR" sz="1400" b="1">
              <a:solidFill>
                <a:schemeClr val="tx1"/>
              </a:solidFill>
            </a:rPr>
            <a:t>ACCESSIBILITÉ,</a:t>
          </a:r>
        </a:p>
        <a:p>
          <a:r>
            <a:rPr lang="fr-FR" sz="1400" b="1">
              <a:solidFill>
                <a:schemeClr val="tx1"/>
              </a:solidFill>
            </a:rPr>
            <a:t>SATISFACTION,</a:t>
          </a:r>
        </a:p>
        <a:p>
          <a:r>
            <a:rPr lang="fr-FR" sz="1400" b="1">
              <a:solidFill>
                <a:schemeClr val="tx1"/>
              </a:solidFill>
            </a:rPr>
            <a:t>PERCEPTION DE CHANGEMENTS</a:t>
          </a:r>
        </a:p>
      </dgm:t>
    </dgm:pt>
    <dgm:pt modelId="{80D05982-E0F8-4391-B2B0-AE1CE799731F}" type="parTrans" cxnId="{6C125D1B-E403-42AA-A24C-427888AAEE35}">
      <dgm:prSet/>
      <dgm:spPr/>
      <dgm:t>
        <a:bodyPr/>
        <a:lstStyle/>
        <a:p>
          <a:endParaRPr lang="fr-FR"/>
        </a:p>
      </dgm:t>
    </dgm:pt>
    <dgm:pt modelId="{97E86E75-E82F-4A25-8653-A82769DD03DE}" type="sibTrans" cxnId="{6C125D1B-E403-42AA-A24C-427888AAEE35}">
      <dgm:prSet/>
      <dgm:spPr/>
      <dgm:t>
        <a:bodyPr/>
        <a:lstStyle/>
        <a:p>
          <a:endParaRPr lang="fr-FR"/>
        </a:p>
      </dgm:t>
    </dgm:pt>
    <dgm:pt modelId="{E9A41E08-299A-4277-9BDE-CEAB35FBB326}">
      <dgm:prSet phldrT="[Texte]"/>
      <dgm:spPr>
        <a:noFill/>
        <a:ln>
          <a:noFill/>
        </a:ln>
      </dgm:spPr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0BC31AB-4E89-4A51-A7A6-0799C43153C3}" type="parTrans" cxnId="{8488E5F7-2A42-4EBC-A20A-E4047CB23518}">
      <dgm:prSet/>
      <dgm:spPr/>
      <dgm:t>
        <a:bodyPr/>
        <a:lstStyle/>
        <a:p>
          <a:endParaRPr lang="fr-FR"/>
        </a:p>
      </dgm:t>
    </dgm:pt>
    <dgm:pt modelId="{B3A8D8AB-043E-4D39-B405-F011DB6EE049}" type="sibTrans" cxnId="{8488E5F7-2A42-4EBC-A20A-E4047CB23518}">
      <dgm:prSet/>
      <dgm:spPr/>
      <dgm:t>
        <a:bodyPr/>
        <a:lstStyle/>
        <a:p>
          <a:endParaRPr lang="fr-FR"/>
        </a:p>
      </dgm:t>
    </dgm:pt>
    <dgm:pt modelId="{493C6DBA-BC45-4057-A1AD-F941E9D1EA40}" type="pres">
      <dgm:prSet presAssocID="{DAE0E1C1-7358-4AEB-A29E-B82319C64691}" presName="Name0" presStyleCnt="0">
        <dgm:presLayoutVars>
          <dgm:dir/>
          <dgm:animLvl val="lvl"/>
          <dgm:resizeHandles val="exact"/>
        </dgm:presLayoutVars>
      </dgm:prSet>
      <dgm:spPr/>
    </dgm:pt>
    <dgm:pt modelId="{334D8AEF-1B51-4A4E-AFC6-CC905A26FA84}" type="pres">
      <dgm:prSet presAssocID="{3C02A18B-8F44-4856-A4A4-81CBD1311936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6D595503-8C59-4760-B5C8-5CD8B7C03F37}" type="pres">
      <dgm:prSet presAssocID="{2B7A7C88-05FA-4470-A199-19C9E6D155F6}" presName="parTxOnlySpace" presStyleCnt="0"/>
      <dgm:spPr/>
    </dgm:pt>
    <dgm:pt modelId="{904B816C-2460-4E28-8A32-EDFCF04380B5}" type="pres">
      <dgm:prSet presAssocID="{1A15F916-6FFE-4BE4-B093-65A1A9452AF3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D2EAE3CD-71FC-4257-AE60-A4828A6632C7}" type="pres">
      <dgm:prSet presAssocID="{97E86E75-E82F-4A25-8653-A82769DD03DE}" presName="parTxOnlySpace" presStyleCnt="0"/>
      <dgm:spPr/>
    </dgm:pt>
    <dgm:pt modelId="{5D30E12E-1043-4F7E-8F98-9FBC4E18D5FA}" type="pres">
      <dgm:prSet presAssocID="{E9A41E08-299A-4277-9BDE-CEAB35FBB32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6C125D1B-E403-42AA-A24C-427888AAEE35}" srcId="{DAE0E1C1-7358-4AEB-A29E-B82319C64691}" destId="{1A15F916-6FFE-4BE4-B093-65A1A9452AF3}" srcOrd="1" destOrd="0" parTransId="{80D05982-E0F8-4391-B2B0-AE1CE799731F}" sibTransId="{97E86E75-E82F-4A25-8653-A82769DD03DE}"/>
    <dgm:cxn modelId="{24157B1E-D7A9-447B-B4F5-2C5E5815BEED}" srcId="{DAE0E1C1-7358-4AEB-A29E-B82319C64691}" destId="{3C02A18B-8F44-4856-A4A4-81CBD1311936}" srcOrd="0" destOrd="0" parTransId="{6FDFF108-202A-4399-895E-2489DA934705}" sibTransId="{2B7A7C88-05FA-4470-A199-19C9E6D155F6}"/>
    <dgm:cxn modelId="{FC118427-F402-4C7E-B7BE-04F1F3EBAE1D}" type="presOf" srcId="{1A15F916-6FFE-4BE4-B093-65A1A9452AF3}" destId="{904B816C-2460-4E28-8A32-EDFCF04380B5}" srcOrd="0" destOrd="0" presId="urn:microsoft.com/office/officeart/2005/8/layout/chevron1"/>
    <dgm:cxn modelId="{DBBE944E-B8E3-4996-9627-E5AC93D7ECBB}" type="presOf" srcId="{E9A41E08-299A-4277-9BDE-CEAB35FBB326}" destId="{5D30E12E-1043-4F7E-8F98-9FBC4E18D5FA}" srcOrd="0" destOrd="0" presId="urn:microsoft.com/office/officeart/2005/8/layout/chevron1"/>
    <dgm:cxn modelId="{81D95F7A-C7BB-47F0-B415-84F04D39DB91}" type="presOf" srcId="{3C02A18B-8F44-4856-A4A4-81CBD1311936}" destId="{334D8AEF-1B51-4A4E-AFC6-CC905A26FA84}" srcOrd="0" destOrd="0" presId="urn:microsoft.com/office/officeart/2005/8/layout/chevron1"/>
    <dgm:cxn modelId="{E9230FD0-86DC-448D-B977-431F4EE651F3}" type="presOf" srcId="{DAE0E1C1-7358-4AEB-A29E-B82319C64691}" destId="{493C6DBA-BC45-4057-A1AD-F941E9D1EA40}" srcOrd="0" destOrd="0" presId="urn:microsoft.com/office/officeart/2005/8/layout/chevron1"/>
    <dgm:cxn modelId="{8488E5F7-2A42-4EBC-A20A-E4047CB23518}" srcId="{DAE0E1C1-7358-4AEB-A29E-B82319C64691}" destId="{E9A41E08-299A-4277-9BDE-CEAB35FBB326}" srcOrd="2" destOrd="0" parTransId="{60BC31AB-4E89-4A51-A7A6-0799C43153C3}" sibTransId="{B3A8D8AB-043E-4D39-B405-F011DB6EE049}"/>
    <dgm:cxn modelId="{6F14CC77-8300-48BF-B18E-E4CA7E6EDA0D}" type="presParOf" srcId="{493C6DBA-BC45-4057-A1AD-F941E9D1EA40}" destId="{334D8AEF-1B51-4A4E-AFC6-CC905A26FA84}" srcOrd="0" destOrd="0" presId="urn:microsoft.com/office/officeart/2005/8/layout/chevron1"/>
    <dgm:cxn modelId="{12100B02-4E01-48CF-88EC-E592ACCDC13C}" type="presParOf" srcId="{493C6DBA-BC45-4057-A1AD-F941E9D1EA40}" destId="{6D595503-8C59-4760-B5C8-5CD8B7C03F37}" srcOrd="1" destOrd="0" presId="urn:microsoft.com/office/officeart/2005/8/layout/chevron1"/>
    <dgm:cxn modelId="{E7BCB4CC-E0AC-49E9-99BD-767375DACEED}" type="presParOf" srcId="{493C6DBA-BC45-4057-A1AD-F941E9D1EA40}" destId="{904B816C-2460-4E28-8A32-EDFCF04380B5}" srcOrd="2" destOrd="0" presId="urn:microsoft.com/office/officeart/2005/8/layout/chevron1"/>
    <dgm:cxn modelId="{1F4F5B12-B240-4C32-B3FD-271E4454B78F}" type="presParOf" srcId="{493C6DBA-BC45-4057-A1AD-F941E9D1EA40}" destId="{D2EAE3CD-71FC-4257-AE60-A4828A6632C7}" srcOrd="3" destOrd="0" presId="urn:microsoft.com/office/officeart/2005/8/layout/chevron1"/>
    <dgm:cxn modelId="{C91A7795-94A7-45DA-9A00-EDF26E6915FA}" type="presParOf" srcId="{493C6DBA-BC45-4057-A1AD-F941E9D1EA40}" destId="{5D30E12E-1043-4F7E-8F98-9FBC4E18D5F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E0E1C1-7358-4AEB-A29E-B82319C64691}" type="doc">
      <dgm:prSet loTypeId="urn:microsoft.com/office/officeart/2005/8/layout/chevron1" loCatId="process" qsTypeId="urn:microsoft.com/office/officeart/2005/8/quickstyle/simple1" qsCatId="simple" csTypeId="urn:microsoft.com/office/officeart/2005/8/colors/accent3_2" csCatId="accent3" phldr="1"/>
      <dgm:spPr/>
    </dgm:pt>
    <dgm:pt modelId="{3C02A18B-8F44-4856-A4A4-81CBD1311936}">
      <dgm:prSet phldrT="[Texte]" custT="1"/>
      <dgm:spPr>
        <a:solidFill>
          <a:srgbClr val="FFFF99"/>
        </a:solidFill>
        <a:ln>
          <a:solidFill>
            <a:srgbClr val="FF9933"/>
          </a:solidFill>
        </a:ln>
      </dgm:spPr>
      <dgm:t>
        <a:bodyPr/>
        <a:lstStyle/>
        <a:p>
          <a:r>
            <a:rPr lang="fr-FR" sz="1400">
              <a:solidFill>
                <a:schemeClr val="tx1"/>
              </a:solidFill>
            </a:rPr>
            <a:t>Résultats opérationnels / Outputs</a:t>
          </a:r>
        </a:p>
      </dgm:t>
    </dgm:pt>
    <dgm:pt modelId="{6FDFF108-202A-4399-895E-2489DA934705}" type="parTrans" cxnId="{24157B1E-D7A9-447B-B4F5-2C5E5815BEED}">
      <dgm:prSet/>
      <dgm:spPr/>
      <dgm:t>
        <a:bodyPr/>
        <a:lstStyle/>
        <a:p>
          <a:endParaRPr lang="fr-FR"/>
        </a:p>
      </dgm:t>
    </dgm:pt>
    <dgm:pt modelId="{2B7A7C88-05FA-4470-A199-19C9E6D155F6}" type="sibTrans" cxnId="{24157B1E-D7A9-447B-B4F5-2C5E5815BEED}">
      <dgm:prSet/>
      <dgm:spPr/>
      <dgm:t>
        <a:bodyPr/>
        <a:lstStyle/>
        <a:p>
          <a:endParaRPr lang="fr-FR"/>
        </a:p>
      </dgm:t>
    </dgm:pt>
    <dgm:pt modelId="{1A15F916-6FFE-4BE4-B093-65A1A9452AF3}">
      <dgm:prSet phldrT="[Texte]" custT="1"/>
      <dgm:spPr>
        <a:solidFill>
          <a:srgbClr val="FFFF99"/>
        </a:solidFill>
        <a:ln>
          <a:solidFill>
            <a:srgbClr val="FF9933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FR" sz="1400" b="1">
              <a:solidFill>
                <a:schemeClr val="tx1"/>
              </a:solidFill>
            </a:rPr>
            <a:t>PORTÉE GLOBALE</a:t>
          </a:r>
        </a:p>
      </dgm:t>
    </dgm:pt>
    <dgm:pt modelId="{80D05982-E0F8-4391-B2B0-AE1CE799731F}" type="parTrans" cxnId="{6C125D1B-E403-42AA-A24C-427888AAEE35}">
      <dgm:prSet/>
      <dgm:spPr/>
      <dgm:t>
        <a:bodyPr/>
        <a:lstStyle/>
        <a:p>
          <a:endParaRPr lang="fr-FR"/>
        </a:p>
      </dgm:t>
    </dgm:pt>
    <dgm:pt modelId="{97E86E75-E82F-4A25-8653-A82769DD03DE}" type="sibTrans" cxnId="{6C125D1B-E403-42AA-A24C-427888AAEE35}">
      <dgm:prSet/>
      <dgm:spPr/>
      <dgm:t>
        <a:bodyPr/>
        <a:lstStyle/>
        <a:p>
          <a:endParaRPr lang="fr-FR"/>
        </a:p>
      </dgm:t>
    </dgm:pt>
    <dgm:pt modelId="{E9A41E08-299A-4277-9BDE-CEAB35FBB326}">
      <dgm:prSet phldrT="[Texte]"/>
      <dgm:spPr>
        <a:noFill/>
        <a:ln>
          <a:noFill/>
        </a:ln>
      </dgm:spPr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0BC31AB-4E89-4A51-A7A6-0799C43153C3}" type="parTrans" cxnId="{8488E5F7-2A42-4EBC-A20A-E4047CB23518}">
      <dgm:prSet/>
      <dgm:spPr/>
      <dgm:t>
        <a:bodyPr/>
        <a:lstStyle/>
        <a:p>
          <a:endParaRPr lang="fr-FR"/>
        </a:p>
      </dgm:t>
    </dgm:pt>
    <dgm:pt modelId="{B3A8D8AB-043E-4D39-B405-F011DB6EE049}" type="sibTrans" cxnId="{8488E5F7-2A42-4EBC-A20A-E4047CB23518}">
      <dgm:prSet/>
      <dgm:spPr/>
      <dgm:t>
        <a:bodyPr/>
        <a:lstStyle/>
        <a:p>
          <a:endParaRPr lang="fr-FR"/>
        </a:p>
      </dgm:t>
    </dgm:pt>
    <dgm:pt modelId="{493C6DBA-BC45-4057-A1AD-F941E9D1EA40}" type="pres">
      <dgm:prSet presAssocID="{DAE0E1C1-7358-4AEB-A29E-B82319C64691}" presName="Name0" presStyleCnt="0">
        <dgm:presLayoutVars>
          <dgm:dir/>
          <dgm:animLvl val="lvl"/>
          <dgm:resizeHandles val="exact"/>
        </dgm:presLayoutVars>
      </dgm:prSet>
      <dgm:spPr/>
    </dgm:pt>
    <dgm:pt modelId="{334D8AEF-1B51-4A4E-AFC6-CC905A26FA84}" type="pres">
      <dgm:prSet presAssocID="{3C02A18B-8F44-4856-A4A4-81CBD1311936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6D595503-8C59-4760-B5C8-5CD8B7C03F37}" type="pres">
      <dgm:prSet presAssocID="{2B7A7C88-05FA-4470-A199-19C9E6D155F6}" presName="parTxOnlySpace" presStyleCnt="0"/>
      <dgm:spPr/>
    </dgm:pt>
    <dgm:pt modelId="{904B816C-2460-4E28-8A32-EDFCF04380B5}" type="pres">
      <dgm:prSet presAssocID="{1A15F916-6FFE-4BE4-B093-65A1A9452AF3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D2EAE3CD-71FC-4257-AE60-A4828A6632C7}" type="pres">
      <dgm:prSet presAssocID="{97E86E75-E82F-4A25-8653-A82769DD03DE}" presName="parTxOnlySpace" presStyleCnt="0"/>
      <dgm:spPr/>
    </dgm:pt>
    <dgm:pt modelId="{5D30E12E-1043-4F7E-8F98-9FBC4E18D5FA}" type="pres">
      <dgm:prSet presAssocID="{E9A41E08-299A-4277-9BDE-CEAB35FBB32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49D9630C-EB01-4ADC-9EB6-C7C0DD7FC8D6}" type="presOf" srcId="{DAE0E1C1-7358-4AEB-A29E-B82319C64691}" destId="{493C6DBA-BC45-4057-A1AD-F941E9D1EA40}" srcOrd="0" destOrd="0" presId="urn:microsoft.com/office/officeart/2005/8/layout/chevron1"/>
    <dgm:cxn modelId="{6C125D1B-E403-42AA-A24C-427888AAEE35}" srcId="{DAE0E1C1-7358-4AEB-A29E-B82319C64691}" destId="{1A15F916-6FFE-4BE4-B093-65A1A9452AF3}" srcOrd="1" destOrd="0" parTransId="{80D05982-E0F8-4391-B2B0-AE1CE799731F}" sibTransId="{97E86E75-E82F-4A25-8653-A82769DD03DE}"/>
    <dgm:cxn modelId="{24157B1E-D7A9-447B-B4F5-2C5E5815BEED}" srcId="{DAE0E1C1-7358-4AEB-A29E-B82319C64691}" destId="{3C02A18B-8F44-4856-A4A4-81CBD1311936}" srcOrd="0" destOrd="0" parTransId="{6FDFF108-202A-4399-895E-2489DA934705}" sibTransId="{2B7A7C88-05FA-4470-A199-19C9E6D155F6}"/>
    <dgm:cxn modelId="{2AB15124-AA20-4C47-8FB7-2C115C20D10D}" type="presOf" srcId="{1A15F916-6FFE-4BE4-B093-65A1A9452AF3}" destId="{904B816C-2460-4E28-8A32-EDFCF04380B5}" srcOrd="0" destOrd="0" presId="urn:microsoft.com/office/officeart/2005/8/layout/chevron1"/>
    <dgm:cxn modelId="{1C4C382C-0026-45F5-B16C-1AD756C3F2B2}" type="presOf" srcId="{3C02A18B-8F44-4856-A4A4-81CBD1311936}" destId="{334D8AEF-1B51-4A4E-AFC6-CC905A26FA84}" srcOrd="0" destOrd="0" presId="urn:microsoft.com/office/officeart/2005/8/layout/chevron1"/>
    <dgm:cxn modelId="{3B5D5762-B594-4264-AA18-CCDACBCA53E3}" type="presOf" srcId="{E9A41E08-299A-4277-9BDE-CEAB35FBB326}" destId="{5D30E12E-1043-4F7E-8F98-9FBC4E18D5FA}" srcOrd="0" destOrd="0" presId="urn:microsoft.com/office/officeart/2005/8/layout/chevron1"/>
    <dgm:cxn modelId="{8488E5F7-2A42-4EBC-A20A-E4047CB23518}" srcId="{DAE0E1C1-7358-4AEB-A29E-B82319C64691}" destId="{E9A41E08-299A-4277-9BDE-CEAB35FBB326}" srcOrd="2" destOrd="0" parTransId="{60BC31AB-4E89-4A51-A7A6-0799C43153C3}" sibTransId="{B3A8D8AB-043E-4D39-B405-F011DB6EE049}"/>
    <dgm:cxn modelId="{7B8D04D7-56F0-4E0A-A302-E005ADCBA6AF}" type="presParOf" srcId="{493C6DBA-BC45-4057-A1AD-F941E9D1EA40}" destId="{334D8AEF-1B51-4A4E-AFC6-CC905A26FA84}" srcOrd="0" destOrd="0" presId="urn:microsoft.com/office/officeart/2005/8/layout/chevron1"/>
    <dgm:cxn modelId="{AD6651BA-66A4-45D0-BDFD-90E557DCC263}" type="presParOf" srcId="{493C6DBA-BC45-4057-A1AD-F941E9D1EA40}" destId="{6D595503-8C59-4760-B5C8-5CD8B7C03F37}" srcOrd="1" destOrd="0" presId="urn:microsoft.com/office/officeart/2005/8/layout/chevron1"/>
    <dgm:cxn modelId="{CF0F9AF0-604C-47AC-837B-205B49F03A4C}" type="presParOf" srcId="{493C6DBA-BC45-4057-A1AD-F941E9D1EA40}" destId="{904B816C-2460-4E28-8A32-EDFCF04380B5}" srcOrd="2" destOrd="0" presId="urn:microsoft.com/office/officeart/2005/8/layout/chevron1"/>
    <dgm:cxn modelId="{D630392A-2449-4F50-86ED-F724B5EDC1FF}" type="presParOf" srcId="{493C6DBA-BC45-4057-A1AD-F941E9D1EA40}" destId="{D2EAE3CD-71FC-4257-AE60-A4828A6632C7}" srcOrd="3" destOrd="0" presId="urn:microsoft.com/office/officeart/2005/8/layout/chevron1"/>
    <dgm:cxn modelId="{19E19756-4117-4284-BA23-CB6BC8A9CC30}" type="presParOf" srcId="{493C6DBA-BC45-4057-A1AD-F941E9D1EA40}" destId="{5D30E12E-1043-4F7E-8F98-9FBC4E18D5F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AE0E1C1-7358-4AEB-A29E-B82319C6469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C02A18B-8F44-4856-A4A4-81CBD1311936}">
      <dgm:prSet phldrT="[Texte]" custT="1"/>
      <dgm:spPr/>
      <dgm:t>
        <a:bodyPr/>
        <a:lstStyle/>
        <a:p>
          <a:r>
            <a:rPr lang="fr-FR" sz="1800"/>
            <a:t>MODÈLE LOGIQUE</a:t>
          </a:r>
        </a:p>
      </dgm:t>
    </dgm:pt>
    <dgm:pt modelId="{6FDFF108-202A-4399-895E-2489DA934705}" type="parTrans" cxnId="{24157B1E-D7A9-447B-B4F5-2C5E5815BEED}">
      <dgm:prSet/>
      <dgm:spPr/>
      <dgm:t>
        <a:bodyPr/>
        <a:lstStyle/>
        <a:p>
          <a:endParaRPr lang="fr-FR"/>
        </a:p>
      </dgm:t>
    </dgm:pt>
    <dgm:pt modelId="{2B7A7C88-05FA-4470-A199-19C9E6D155F6}" type="sibTrans" cxnId="{24157B1E-D7A9-447B-B4F5-2C5E5815BEED}">
      <dgm:prSet/>
      <dgm:spPr/>
      <dgm:t>
        <a:bodyPr/>
        <a:lstStyle/>
        <a:p>
          <a:endParaRPr lang="fr-FR"/>
        </a:p>
      </dgm:t>
    </dgm:pt>
    <dgm:pt modelId="{1A15F916-6FFE-4BE4-B093-65A1A9452AF3}">
      <dgm:prSet phldrT="[Texte]" custT="1"/>
      <dgm:spPr/>
      <dgm:t>
        <a:bodyPr/>
        <a:lstStyle/>
        <a:p>
          <a:r>
            <a:rPr lang="fr-FR" sz="1800"/>
            <a:t>INDICATEURS</a:t>
          </a:r>
        </a:p>
      </dgm:t>
    </dgm:pt>
    <dgm:pt modelId="{80D05982-E0F8-4391-B2B0-AE1CE799731F}" type="parTrans" cxnId="{6C125D1B-E403-42AA-A24C-427888AAEE35}">
      <dgm:prSet/>
      <dgm:spPr/>
      <dgm:t>
        <a:bodyPr/>
        <a:lstStyle/>
        <a:p>
          <a:endParaRPr lang="fr-FR"/>
        </a:p>
      </dgm:t>
    </dgm:pt>
    <dgm:pt modelId="{97E86E75-E82F-4A25-8653-A82769DD03DE}" type="sibTrans" cxnId="{6C125D1B-E403-42AA-A24C-427888AAEE35}">
      <dgm:prSet/>
      <dgm:spPr/>
      <dgm:t>
        <a:bodyPr/>
        <a:lstStyle/>
        <a:p>
          <a:endParaRPr lang="fr-FR"/>
        </a:p>
      </dgm:t>
    </dgm:pt>
    <dgm:pt modelId="{E9A41E08-299A-4277-9BDE-CEAB35FBB326}">
      <dgm:prSet phldrT="[Texte]" custT="1"/>
      <dgm:spPr/>
      <dgm:t>
        <a:bodyPr/>
        <a:lstStyle/>
        <a:p>
          <a:r>
            <a:rPr lang="fr-FR" sz="1800"/>
            <a:t>METHODE DE COLLECTE DES DONNÉES</a:t>
          </a:r>
        </a:p>
      </dgm:t>
    </dgm:pt>
    <dgm:pt modelId="{60BC31AB-4E89-4A51-A7A6-0799C43153C3}" type="parTrans" cxnId="{8488E5F7-2A42-4EBC-A20A-E4047CB23518}">
      <dgm:prSet/>
      <dgm:spPr/>
      <dgm:t>
        <a:bodyPr/>
        <a:lstStyle/>
        <a:p>
          <a:endParaRPr lang="fr-FR"/>
        </a:p>
      </dgm:t>
    </dgm:pt>
    <dgm:pt modelId="{B3A8D8AB-043E-4D39-B405-F011DB6EE049}" type="sibTrans" cxnId="{8488E5F7-2A42-4EBC-A20A-E4047CB23518}">
      <dgm:prSet/>
      <dgm:spPr/>
      <dgm:t>
        <a:bodyPr/>
        <a:lstStyle/>
        <a:p>
          <a:endParaRPr lang="fr-FR"/>
        </a:p>
      </dgm:t>
    </dgm:pt>
    <dgm:pt modelId="{493C6DBA-BC45-4057-A1AD-F941E9D1EA40}" type="pres">
      <dgm:prSet presAssocID="{DAE0E1C1-7358-4AEB-A29E-B82319C64691}" presName="Name0" presStyleCnt="0">
        <dgm:presLayoutVars>
          <dgm:dir/>
          <dgm:animLvl val="lvl"/>
          <dgm:resizeHandles val="exact"/>
        </dgm:presLayoutVars>
      </dgm:prSet>
      <dgm:spPr/>
    </dgm:pt>
    <dgm:pt modelId="{334D8AEF-1B51-4A4E-AFC6-CC905A26FA84}" type="pres">
      <dgm:prSet presAssocID="{3C02A18B-8F44-4856-A4A4-81CBD1311936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6D595503-8C59-4760-B5C8-5CD8B7C03F37}" type="pres">
      <dgm:prSet presAssocID="{2B7A7C88-05FA-4470-A199-19C9E6D155F6}" presName="parTxOnlySpace" presStyleCnt="0"/>
      <dgm:spPr/>
    </dgm:pt>
    <dgm:pt modelId="{904B816C-2460-4E28-8A32-EDFCF04380B5}" type="pres">
      <dgm:prSet presAssocID="{1A15F916-6FFE-4BE4-B093-65A1A9452AF3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D2EAE3CD-71FC-4257-AE60-A4828A6632C7}" type="pres">
      <dgm:prSet presAssocID="{97E86E75-E82F-4A25-8653-A82769DD03DE}" presName="parTxOnlySpace" presStyleCnt="0"/>
      <dgm:spPr/>
    </dgm:pt>
    <dgm:pt modelId="{5D30E12E-1043-4F7E-8F98-9FBC4E18D5FA}" type="pres">
      <dgm:prSet presAssocID="{E9A41E08-299A-4277-9BDE-CEAB35FBB32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6C125D1B-E403-42AA-A24C-427888AAEE35}" srcId="{DAE0E1C1-7358-4AEB-A29E-B82319C64691}" destId="{1A15F916-6FFE-4BE4-B093-65A1A9452AF3}" srcOrd="1" destOrd="0" parTransId="{80D05982-E0F8-4391-B2B0-AE1CE799731F}" sibTransId="{97E86E75-E82F-4A25-8653-A82769DD03DE}"/>
    <dgm:cxn modelId="{24157B1E-D7A9-447B-B4F5-2C5E5815BEED}" srcId="{DAE0E1C1-7358-4AEB-A29E-B82319C64691}" destId="{3C02A18B-8F44-4856-A4A4-81CBD1311936}" srcOrd="0" destOrd="0" parTransId="{6FDFF108-202A-4399-895E-2489DA934705}" sibTransId="{2B7A7C88-05FA-4470-A199-19C9E6D155F6}"/>
    <dgm:cxn modelId="{EC74EE3C-63FC-418C-90F0-49D88C7EEAAC}" type="presOf" srcId="{3C02A18B-8F44-4856-A4A4-81CBD1311936}" destId="{334D8AEF-1B51-4A4E-AFC6-CC905A26FA84}" srcOrd="0" destOrd="0" presId="urn:microsoft.com/office/officeart/2005/8/layout/chevron1"/>
    <dgm:cxn modelId="{F317AD57-621C-4266-A579-23D2E6E06883}" type="presOf" srcId="{1A15F916-6FFE-4BE4-B093-65A1A9452AF3}" destId="{904B816C-2460-4E28-8A32-EDFCF04380B5}" srcOrd="0" destOrd="0" presId="urn:microsoft.com/office/officeart/2005/8/layout/chevron1"/>
    <dgm:cxn modelId="{0BCC38E8-CD41-428D-ADDA-E292DEEE0F83}" type="presOf" srcId="{DAE0E1C1-7358-4AEB-A29E-B82319C64691}" destId="{493C6DBA-BC45-4057-A1AD-F941E9D1EA40}" srcOrd="0" destOrd="0" presId="urn:microsoft.com/office/officeart/2005/8/layout/chevron1"/>
    <dgm:cxn modelId="{827F12E9-7E93-493D-9D2D-CE6427F5EF4D}" type="presOf" srcId="{E9A41E08-299A-4277-9BDE-CEAB35FBB326}" destId="{5D30E12E-1043-4F7E-8F98-9FBC4E18D5FA}" srcOrd="0" destOrd="0" presId="urn:microsoft.com/office/officeart/2005/8/layout/chevron1"/>
    <dgm:cxn modelId="{8488E5F7-2A42-4EBC-A20A-E4047CB23518}" srcId="{DAE0E1C1-7358-4AEB-A29E-B82319C64691}" destId="{E9A41E08-299A-4277-9BDE-CEAB35FBB326}" srcOrd="2" destOrd="0" parTransId="{60BC31AB-4E89-4A51-A7A6-0799C43153C3}" sibTransId="{B3A8D8AB-043E-4D39-B405-F011DB6EE049}"/>
    <dgm:cxn modelId="{49665E64-CACA-4F8E-B728-D37E9721FC5D}" type="presParOf" srcId="{493C6DBA-BC45-4057-A1AD-F941E9D1EA40}" destId="{334D8AEF-1B51-4A4E-AFC6-CC905A26FA84}" srcOrd="0" destOrd="0" presId="urn:microsoft.com/office/officeart/2005/8/layout/chevron1"/>
    <dgm:cxn modelId="{7B769A21-A93B-44F1-8C63-D56C2D5DB761}" type="presParOf" srcId="{493C6DBA-BC45-4057-A1AD-F941E9D1EA40}" destId="{6D595503-8C59-4760-B5C8-5CD8B7C03F37}" srcOrd="1" destOrd="0" presId="urn:microsoft.com/office/officeart/2005/8/layout/chevron1"/>
    <dgm:cxn modelId="{5CA957A2-8D2B-4FF0-8076-736DA1D79BEC}" type="presParOf" srcId="{493C6DBA-BC45-4057-A1AD-F941E9D1EA40}" destId="{904B816C-2460-4E28-8A32-EDFCF04380B5}" srcOrd="2" destOrd="0" presId="urn:microsoft.com/office/officeart/2005/8/layout/chevron1"/>
    <dgm:cxn modelId="{B730A572-2191-4712-B36A-A2396BF8805B}" type="presParOf" srcId="{493C6DBA-BC45-4057-A1AD-F941E9D1EA40}" destId="{D2EAE3CD-71FC-4257-AE60-A4828A6632C7}" srcOrd="3" destOrd="0" presId="urn:microsoft.com/office/officeart/2005/8/layout/chevron1"/>
    <dgm:cxn modelId="{BE178266-3343-4F24-B3F7-E195A9DDD752}" type="presParOf" srcId="{493C6DBA-BC45-4057-A1AD-F941E9D1EA40}" destId="{5D30E12E-1043-4F7E-8F98-9FBC4E18D5F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AE0E1C1-7358-4AEB-A29E-B82319C64691}" type="doc">
      <dgm:prSet loTypeId="urn:microsoft.com/office/officeart/2005/8/layout/chevron1" loCatId="process" qsTypeId="urn:microsoft.com/office/officeart/2005/8/quickstyle/simple1" qsCatId="simple" csTypeId="urn:microsoft.com/office/officeart/2005/8/colors/accent6_2" csCatId="accent6" phldr="1"/>
      <dgm:spPr/>
    </dgm:pt>
    <dgm:pt modelId="{3C02A18B-8F44-4856-A4A4-81CBD1311936}">
      <dgm:prSet phldrT="[Texte]"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fr-FR" sz="1400">
              <a:solidFill>
                <a:schemeClr val="tx1"/>
              </a:solidFill>
            </a:rPr>
            <a:t>Résultats intermédiaires et finaux </a:t>
          </a:r>
        </a:p>
      </dgm:t>
    </dgm:pt>
    <dgm:pt modelId="{6FDFF108-202A-4399-895E-2489DA934705}" type="parTrans" cxnId="{24157B1E-D7A9-447B-B4F5-2C5E5815BEED}">
      <dgm:prSet/>
      <dgm:spPr/>
      <dgm:t>
        <a:bodyPr/>
        <a:lstStyle/>
        <a:p>
          <a:endParaRPr lang="fr-FR"/>
        </a:p>
      </dgm:t>
    </dgm:pt>
    <dgm:pt modelId="{2B7A7C88-05FA-4470-A199-19C9E6D155F6}" type="sibTrans" cxnId="{24157B1E-D7A9-447B-B4F5-2C5E5815BEED}">
      <dgm:prSet/>
      <dgm:spPr/>
      <dgm:t>
        <a:bodyPr/>
        <a:lstStyle/>
        <a:p>
          <a:endParaRPr lang="fr-FR"/>
        </a:p>
      </dgm:t>
    </dgm:pt>
    <dgm:pt modelId="{1A15F916-6FFE-4BE4-B093-65A1A9452AF3}">
      <dgm:prSet phldrT="[Texte]"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fr-FR" sz="1400" b="1">
              <a:solidFill>
                <a:schemeClr val="tx1"/>
              </a:solidFill>
            </a:rPr>
            <a:t>CHANGEMENTS,</a:t>
          </a:r>
        </a:p>
        <a:p>
          <a:r>
            <a:rPr lang="fr-FR" sz="1400" b="1">
              <a:solidFill>
                <a:schemeClr val="tx1"/>
              </a:solidFill>
            </a:rPr>
            <a:t>IMPACTS MACRO</a:t>
          </a:r>
          <a:endParaRPr lang="fr-FR" sz="1400">
            <a:solidFill>
              <a:schemeClr val="tx1"/>
            </a:solidFill>
          </a:endParaRPr>
        </a:p>
      </dgm:t>
    </dgm:pt>
    <dgm:pt modelId="{80D05982-E0F8-4391-B2B0-AE1CE799731F}" type="parTrans" cxnId="{6C125D1B-E403-42AA-A24C-427888AAEE35}">
      <dgm:prSet/>
      <dgm:spPr/>
      <dgm:t>
        <a:bodyPr/>
        <a:lstStyle/>
        <a:p>
          <a:endParaRPr lang="fr-FR"/>
        </a:p>
      </dgm:t>
    </dgm:pt>
    <dgm:pt modelId="{97E86E75-E82F-4A25-8653-A82769DD03DE}" type="sibTrans" cxnId="{6C125D1B-E403-42AA-A24C-427888AAEE35}">
      <dgm:prSet/>
      <dgm:spPr/>
      <dgm:t>
        <a:bodyPr/>
        <a:lstStyle/>
        <a:p>
          <a:endParaRPr lang="fr-FR"/>
        </a:p>
      </dgm:t>
    </dgm:pt>
    <dgm:pt modelId="{E9A41E08-299A-4277-9BDE-CEAB35FBB326}">
      <dgm:prSet phldrT="[Texte]"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fr-FR" sz="1400" b="1">
              <a:solidFill>
                <a:schemeClr val="tx1"/>
              </a:solidFill>
            </a:rPr>
            <a:t>Enquêtes répétées </a:t>
          </a:r>
          <a:r>
            <a:rPr lang="fr-FR" sz="1400">
              <a:solidFill>
                <a:schemeClr val="tx1"/>
              </a:solidFill>
            </a:rPr>
            <a:t>mesurant l’évolution dans le temps</a:t>
          </a:r>
          <a:br>
            <a:rPr lang="fr-FR" sz="1200">
              <a:solidFill>
                <a:schemeClr val="tx1"/>
              </a:solidFill>
            </a:rPr>
          </a:br>
          <a:r>
            <a:rPr lang="fr-FR" sz="1400">
              <a:solidFill>
                <a:schemeClr val="tx1"/>
              </a:solidFill>
            </a:rPr>
            <a:t>(</a:t>
          </a:r>
          <a:r>
            <a:rPr lang="fr-FR" sz="1400" err="1">
              <a:solidFill>
                <a:schemeClr val="tx1"/>
              </a:solidFill>
            </a:rPr>
            <a:t>baseline</a:t>
          </a:r>
          <a:r>
            <a:rPr lang="fr-FR" sz="1400">
              <a:solidFill>
                <a:schemeClr val="tx1"/>
              </a:solidFill>
            </a:rPr>
            <a:t> / </a:t>
          </a:r>
          <a:r>
            <a:rPr lang="fr-FR" sz="1400" err="1">
              <a:solidFill>
                <a:schemeClr val="tx1"/>
              </a:solidFill>
            </a:rPr>
            <a:t>midline</a:t>
          </a:r>
          <a:r>
            <a:rPr lang="fr-FR" sz="1400">
              <a:solidFill>
                <a:schemeClr val="tx1"/>
              </a:solidFill>
            </a:rPr>
            <a:t> / </a:t>
          </a:r>
          <a:r>
            <a:rPr lang="fr-FR" sz="1400" err="1">
              <a:solidFill>
                <a:schemeClr val="tx1"/>
              </a:solidFill>
            </a:rPr>
            <a:t>endline</a:t>
          </a:r>
          <a:r>
            <a:rPr lang="fr-FR" sz="1400">
              <a:solidFill>
                <a:schemeClr val="tx1"/>
              </a:solidFill>
            </a:rPr>
            <a:t>)</a:t>
          </a:r>
        </a:p>
      </dgm:t>
    </dgm:pt>
    <dgm:pt modelId="{60BC31AB-4E89-4A51-A7A6-0799C43153C3}" type="parTrans" cxnId="{8488E5F7-2A42-4EBC-A20A-E4047CB23518}">
      <dgm:prSet/>
      <dgm:spPr/>
      <dgm:t>
        <a:bodyPr/>
        <a:lstStyle/>
        <a:p>
          <a:endParaRPr lang="fr-FR"/>
        </a:p>
      </dgm:t>
    </dgm:pt>
    <dgm:pt modelId="{B3A8D8AB-043E-4D39-B405-F011DB6EE049}" type="sibTrans" cxnId="{8488E5F7-2A42-4EBC-A20A-E4047CB23518}">
      <dgm:prSet/>
      <dgm:spPr/>
      <dgm:t>
        <a:bodyPr/>
        <a:lstStyle/>
        <a:p>
          <a:endParaRPr lang="fr-FR"/>
        </a:p>
      </dgm:t>
    </dgm:pt>
    <dgm:pt modelId="{493C6DBA-BC45-4057-A1AD-F941E9D1EA40}" type="pres">
      <dgm:prSet presAssocID="{DAE0E1C1-7358-4AEB-A29E-B82319C64691}" presName="Name0" presStyleCnt="0">
        <dgm:presLayoutVars>
          <dgm:dir/>
          <dgm:animLvl val="lvl"/>
          <dgm:resizeHandles val="exact"/>
        </dgm:presLayoutVars>
      </dgm:prSet>
      <dgm:spPr/>
    </dgm:pt>
    <dgm:pt modelId="{334D8AEF-1B51-4A4E-AFC6-CC905A26FA84}" type="pres">
      <dgm:prSet presAssocID="{3C02A18B-8F44-4856-A4A4-81CBD1311936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6D595503-8C59-4760-B5C8-5CD8B7C03F37}" type="pres">
      <dgm:prSet presAssocID="{2B7A7C88-05FA-4470-A199-19C9E6D155F6}" presName="parTxOnlySpace" presStyleCnt="0"/>
      <dgm:spPr/>
    </dgm:pt>
    <dgm:pt modelId="{904B816C-2460-4E28-8A32-EDFCF04380B5}" type="pres">
      <dgm:prSet presAssocID="{1A15F916-6FFE-4BE4-B093-65A1A9452AF3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D2EAE3CD-71FC-4257-AE60-A4828A6632C7}" type="pres">
      <dgm:prSet presAssocID="{97E86E75-E82F-4A25-8653-A82769DD03DE}" presName="parTxOnlySpace" presStyleCnt="0"/>
      <dgm:spPr/>
    </dgm:pt>
    <dgm:pt modelId="{5D30E12E-1043-4F7E-8F98-9FBC4E18D5FA}" type="pres">
      <dgm:prSet presAssocID="{E9A41E08-299A-4277-9BDE-CEAB35FBB32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6C125D1B-E403-42AA-A24C-427888AAEE35}" srcId="{DAE0E1C1-7358-4AEB-A29E-B82319C64691}" destId="{1A15F916-6FFE-4BE4-B093-65A1A9452AF3}" srcOrd="1" destOrd="0" parTransId="{80D05982-E0F8-4391-B2B0-AE1CE799731F}" sibTransId="{97E86E75-E82F-4A25-8653-A82769DD03DE}"/>
    <dgm:cxn modelId="{24157B1E-D7A9-447B-B4F5-2C5E5815BEED}" srcId="{DAE0E1C1-7358-4AEB-A29E-B82319C64691}" destId="{3C02A18B-8F44-4856-A4A4-81CBD1311936}" srcOrd="0" destOrd="0" parTransId="{6FDFF108-202A-4399-895E-2489DA934705}" sibTransId="{2B7A7C88-05FA-4470-A199-19C9E6D155F6}"/>
    <dgm:cxn modelId="{928EA578-32E8-4D4D-8ADC-A248CEB495B5}" type="presOf" srcId="{3C02A18B-8F44-4856-A4A4-81CBD1311936}" destId="{334D8AEF-1B51-4A4E-AFC6-CC905A26FA84}" srcOrd="0" destOrd="0" presId="urn:microsoft.com/office/officeart/2005/8/layout/chevron1"/>
    <dgm:cxn modelId="{F39AAAE0-D8DA-4352-9F54-CB86D702FAB8}" type="presOf" srcId="{DAE0E1C1-7358-4AEB-A29E-B82319C64691}" destId="{493C6DBA-BC45-4057-A1AD-F941E9D1EA40}" srcOrd="0" destOrd="0" presId="urn:microsoft.com/office/officeart/2005/8/layout/chevron1"/>
    <dgm:cxn modelId="{C027D5E1-D058-498B-84F5-AEB1FC72BBB9}" type="presOf" srcId="{E9A41E08-299A-4277-9BDE-CEAB35FBB326}" destId="{5D30E12E-1043-4F7E-8F98-9FBC4E18D5FA}" srcOrd="0" destOrd="0" presId="urn:microsoft.com/office/officeart/2005/8/layout/chevron1"/>
    <dgm:cxn modelId="{8488E5F7-2A42-4EBC-A20A-E4047CB23518}" srcId="{DAE0E1C1-7358-4AEB-A29E-B82319C64691}" destId="{E9A41E08-299A-4277-9BDE-CEAB35FBB326}" srcOrd="2" destOrd="0" parTransId="{60BC31AB-4E89-4A51-A7A6-0799C43153C3}" sibTransId="{B3A8D8AB-043E-4D39-B405-F011DB6EE049}"/>
    <dgm:cxn modelId="{D866EBFD-8C94-4705-AE22-5747535B2613}" type="presOf" srcId="{1A15F916-6FFE-4BE4-B093-65A1A9452AF3}" destId="{904B816C-2460-4E28-8A32-EDFCF04380B5}" srcOrd="0" destOrd="0" presId="urn:microsoft.com/office/officeart/2005/8/layout/chevron1"/>
    <dgm:cxn modelId="{A4D6D68A-F94E-418F-BC8B-EFDEF0CF7482}" type="presParOf" srcId="{493C6DBA-BC45-4057-A1AD-F941E9D1EA40}" destId="{334D8AEF-1B51-4A4E-AFC6-CC905A26FA84}" srcOrd="0" destOrd="0" presId="urn:microsoft.com/office/officeart/2005/8/layout/chevron1"/>
    <dgm:cxn modelId="{FAD7AE53-6275-41AF-8F89-59E83B8A999C}" type="presParOf" srcId="{493C6DBA-BC45-4057-A1AD-F941E9D1EA40}" destId="{6D595503-8C59-4760-B5C8-5CD8B7C03F37}" srcOrd="1" destOrd="0" presId="urn:microsoft.com/office/officeart/2005/8/layout/chevron1"/>
    <dgm:cxn modelId="{70C9A785-9B1F-4EA9-A34C-EC96FB2B1F02}" type="presParOf" srcId="{493C6DBA-BC45-4057-A1AD-F941E9D1EA40}" destId="{904B816C-2460-4E28-8A32-EDFCF04380B5}" srcOrd="2" destOrd="0" presId="urn:microsoft.com/office/officeart/2005/8/layout/chevron1"/>
    <dgm:cxn modelId="{6305D377-9310-4A47-BEA4-62853EBDD6EC}" type="presParOf" srcId="{493C6DBA-BC45-4057-A1AD-F941E9D1EA40}" destId="{D2EAE3CD-71FC-4257-AE60-A4828A6632C7}" srcOrd="3" destOrd="0" presId="urn:microsoft.com/office/officeart/2005/8/layout/chevron1"/>
    <dgm:cxn modelId="{E0370109-91E6-4E73-9A98-AD01271011EB}" type="presParOf" srcId="{493C6DBA-BC45-4057-A1AD-F941E9D1EA40}" destId="{5D30E12E-1043-4F7E-8F98-9FBC4E18D5F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AE0E1C1-7358-4AEB-A29E-B82319C64691}" type="doc">
      <dgm:prSet loTypeId="urn:microsoft.com/office/officeart/2005/8/layout/chevron1" loCatId="process" qsTypeId="urn:microsoft.com/office/officeart/2005/8/quickstyle/simple1" qsCatId="simple" csTypeId="urn:microsoft.com/office/officeart/2005/8/colors/accent4_2" csCatId="accent4" phldr="1"/>
      <dgm:spPr/>
    </dgm:pt>
    <dgm:pt modelId="{3C02A18B-8F44-4856-A4A4-81CBD1311936}">
      <dgm:prSet phldrT="[Texte]" custT="1"/>
      <dgm:spPr>
        <a:solidFill>
          <a:srgbClr val="FFCC66"/>
        </a:solidFill>
        <a:ln>
          <a:solidFill>
            <a:srgbClr val="FF6600"/>
          </a:solidFill>
        </a:ln>
      </dgm:spPr>
      <dgm:t>
        <a:bodyPr/>
        <a:lstStyle/>
        <a:p>
          <a:r>
            <a:rPr lang="fr-FR" sz="1400">
              <a:solidFill>
                <a:schemeClr val="tx1"/>
              </a:solidFill>
            </a:rPr>
            <a:t>Résultats immédiats</a:t>
          </a:r>
        </a:p>
      </dgm:t>
    </dgm:pt>
    <dgm:pt modelId="{6FDFF108-202A-4399-895E-2489DA934705}" type="parTrans" cxnId="{24157B1E-D7A9-447B-B4F5-2C5E5815BEED}">
      <dgm:prSet/>
      <dgm:spPr/>
      <dgm:t>
        <a:bodyPr/>
        <a:lstStyle/>
        <a:p>
          <a:endParaRPr lang="fr-FR"/>
        </a:p>
      </dgm:t>
    </dgm:pt>
    <dgm:pt modelId="{2B7A7C88-05FA-4470-A199-19C9E6D155F6}" type="sibTrans" cxnId="{24157B1E-D7A9-447B-B4F5-2C5E5815BEED}">
      <dgm:prSet/>
      <dgm:spPr/>
      <dgm:t>
        <a:bodyPr/>
        <a:lstStyle/>
        <a:p>
          <a:endParaRPr lang="fr-FR"/>
        </a:p>
      </dgm:t>
    </dgm:pt>
    <dgm:pt modelId="{1A15F916-6FFE-4BE4-B093-65A1A9452AF3}">
      <dgm:prSet phldrT="[Texte]" custT="1"/>
      <dgm:spPr>
        <a:solidFill>
          <a:srgbClr val="FFCC66"/>
        </a:solidFill>
        <a:ln>
          <a:solidFill>
            <a:srgbClr val="FF6600"/>
          </a:solidFill>
        </a:ln>
      </dgm:spPr>
      <dgm:t>
        <a:bodyPr/>
        <a:lstStyle/>
        <a:p>
          <a:r>
            <a:rPr lang="fr-FR" sz="1400" b="1">
              <a:solidFill>
                <a:schemeClr val="tx1"/>
              </a:solidFill>
            </a:rPr>
            <a:t>ACCESSIBILITÉ,</a:t>
          </a:r>
        </a:p>
        <a:p>
          <a:r>
            <a:rPr lang="fr-FR" sz="1400" b="1">
              <a:solidFill>
                <a:schemeClr val="tx1"/>
              </a:solidFill>
            </a:rPr>
            <a:t>SATISFACTION,</a:t>
          </a:r>
        </a:p>
        <a:p>
          <a:r>
            <a:rPr lang="fr-FR" sz="1400" b="1">
              <a:solidFill>
                <a:schemeClr val="tx1"/>
              </a:solidFill>
            </a:rPr>
            <a:t>PERCEPTION DE CHANGEMENTS</a:t>
          </a:r>
        </a:p>
      </dgm:t>
    </dgm:pt>
    <dgm:pt modelId="{80D05982-E0F8-4391-B2B0-AE1CE799731F}" type="parTrans" cxnId="{6C125D1B-E403-42AA-A24C-427888AAEE35}">
      <dgm:prSet/>
      <dgm:spPr/>
      <dgm:t>
        <a:bodyPr/>
        <a:lstStyle/>
        <a:p>
          <a:endParaRPr lang="fr-FR"/>
        </a:p>
      </dgm:t>
    </dgm:pt>
    <dgm:pt modelId="{97E86E75-E82F-4A25-8653-A82769DD03DE}" type="sibTrans" cxnId="{6C125D1B-E403-42AA-A24C-427888AAEE35}">
      <dgm:prSet/>
      <dgm:spPr/>
      <dgm:t>
        <a:bodyPr/>
        <a:lstStyle/>
        <a:p>
          <a:endParaRPr lang="fr-FR"/>
        </a:p>
      </dgm:t>
    </dgm:pt>
    <dgm:pt modelId="{E9A41E08-299A-4277-9BDE-CEAB35FBB326}">
      <dgm:prSet phldrT="[Texte]" custT="1"/>
      <dgm:spPr>
        <a:solidFill>
          <a:srgbClr val="FFCC66"/>
        </a:solidFill>
        <a:ln>
          <a:solidFill>
            <a:srgbClr val="FF6600"/>
          </a:solidFill>
        </a:ln>
      </dgm:spPr>
      <dgm:t>
        <a:bodyPr/>
        <a:lstStyle/>
        <a:p>
          <a:r>
            <a:rPr lang="fr-FR" sz="1400" b="1">
              <a:solidFill>
                <a:schemeClr val="tx1"/>
              </a:solidFill>
            </a:rPr>
            <a:t>Enquêtes ponctuelles </a:t>
          </a:r>
          <a:r>
            <a:rPr lang="fr-FR" sz="1400">
              <a:solidFill>
                <a:schemeClr val="tx1"/>
              </a:solidFill>
            </a:rPr>
            <a:t>(ex. fin de formation)</a:t>
          </a:r>
        </a:p>
      </dgm:t>
    </dgm:pt>
    <dgm:pt modelId="{60BC31AB-4E89-4A51-A7A6-0799C43153C3}" type="parTrans" cxnId="{8488E5F7-2A42-4EBC-A20A-E4047CB23518}">
      <dgm:prSet/>
      <dgm:spPr/>
      <dgm:t>
        <a:bodyPr/>
        <a:lstStyle/>
        <a:p>
          <a:endParaRPr lang="fr-FR"/>
        </a:p>
      </dgm:t>
    </dgm:pt>
    <dgm:pt modelId="{B3A8D8AB-043E-4D39-B405-F011DB6EE049}" type="sibTrans" cxnId="{8488E5F7-2A42-4EBC-A20A-E4047CB23518}">
      <dgm:prSet/>
      <dgm:spPr/>
      <dgm:t>
        <a:bodyPr/>
        <a:lstStyle/>
        <a:p>
          <a:endParaRPr lang="fr-FR"/>
        </a:p>
      </dgm:t>
    </dgm:pt>
    <dgm:pt modelId="{493C6DBA-BC45-4057-A1AD-F941E9D1EA40}" type="pres">
      <dgm:prSet presAssocID="{DAE0E1C1-7358-4AEB-A29E-B82319C64691}" presName="Name0" presStyleCnt="0">
        <dgm:presLayoutVars>
          <dgm:dir/>
          <dgm:animLvl val="lvl"/>
          <dgm:resizeHandles val="exact"/>
        </dgm:presLayoutVars>
      </dgm:prSet>
      <dgm:spPr/>
    </dgm:pt>
    <dgm:pt modelId="{334D8AEF-1B51-4A4E-AFC6-CC905A26FA84}" type="pres">
      <dgm:prSet presAssocID="{3C02A18B-8F44-4856-A4A4-81CBD1311936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6D595503-8C59-4760-B5C8-5CD8B7C03F37}" type="pres">
      <dgm:prSet presAssocID="{2B7A7C88-05FA-4470-A199-19C9E6D155F6}" presName="parTxOnlySpace" presStyleCnt="0"/>
      <dgm:spPr/>
    </dgm:pt>
    <dgm:pt modelId="{904B816C-2460-4E28-8A32-EDFCF04380B5}" type="pres">
      <dgm:prSet presAssocID="{1A15F916-6FFE-4BE4-B093-65A1A9452AF3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D2EAE3CD-71FC-4257-AE60-A4828A6632C7}" type="pres">
      <dgm:prSet presAssocID="{97E86E75-E82F-4A25-8653-A82769DD03DE}" presName="parTxOnlySpace" presStyleCnt="0"/>
      <dgm:spPr/>
    </dgm:pt>
    <dgm:pt modelId="{5D30E12E-1043-4F7E-8F98-9FBC4E18D5FA}" type="pres">
      <dgm:prSet presAssocID="{E9A41E08-299A-4277-9BDE-CEAB35FBB32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6C125D1B-E403-42AA-A24C-427888AAEE35}" srcId="{DAE0E1C1-7358-4AEB-A29E-B82319C64691}" destId="{1A15F916-6FFE-4BE4-B093-65A1A9452AF3}" srcOrd="1" destOrd="0" parTransId="{80D05982-E0F8-4391-B2B0-AE1CE799731F}" sibTransId="{97E86E75-E82F-4A25-8653-A82769DD03DE}"/>
    <dgm:cxn modelId="{24157B1E-D7A9-447B-B4F5-2C5E5815BEED}" srcId="{DAE0E1C1-7358-4AEB-A29E-B82319C64691}" destId="{3C02A18B-8F44-4856-A4A4-81CBD1311936}" srcOrd="0" destOrd="0" parTransId="{6FDFF108-202A-4399-895E-2489DA934705}" sibTransId="{2B7A7C88-05FA-4470-A199-19C9E6D155F6}"/>
    <dgm:cxn modelId="{1B5F5D3A-D53D-47FB-93DC-59AB6EA26329}" type="presOf" srcId="{DAE0E1C1-7358-4AEB-A29E-B82319C64691}" destId="{493C6DBA-BC45-4057-A1AD-F941E9D1EA40}" srcOrd="0" destOrd="0" presId="urn:microsoft.com/office/officeart/2005/8/layout/chevron1"/>
    <dgm:cxn modelId="{A004886A-6948-413F-8933-731EB96D9ADC}" type="presOf" srcId="{1A15F916-6FFE-4BE4-B093-65A1A9452AF3}" destId="{904B816C-2460-4E28-8A32-EDFCF04380B5}" srcOrd="0" destOrd="0" presId="urn:microsoft.com/office/officeart/2005/8/layout/chevron1"/>
    <dgm:cxn modelId="{58BDBD55-4F3C-4299-81E9-42611537456C}" type="presOf" srcId="{E9A41E08-299A-4277-9BDE-CEAB35FBB326}" destId="{5D30E12E-1043-4F7E-8F98-9FBC4E18D5FA}" srcOrd="0" destOrd="0" presId="urn:microsoft.com/office/officeart/2005/8/layout/chevron1"/>
    <dgm:cxn modelId="{55602DF1-F244-437E-B305-94BE41714292}" type="presOf" srcId="{3C02A18B-8F44-4856-A4A4-81CBD1311936}" destId="{334D8AEF-1B51-4A4E-AFC6-CC905A26FA84}" srcOrd="0" destOrd="0" presId="urn:microsoft.com/office/officeart/2005/8/layout/chevron1"/>
    <dgm:cxn modelId="{8488E5F7-2A42-4EBC-A20A-E4047CB23518}" srcId="{DAE0E1C1-7358-4AEB-A29E-B82319C64691}" destId="{E9A41E08-299A-4277-9BDE-CEAB35FBB326}" srcOrd="2" destOrd="0" parTransId="{60BC31AB-4E89-4A51-A7A6-0799C43153C3}" sibTransId="{B3A8D8AB-043E-4D39-B405-F011DB6EE049}"/>
    <dgm:cxn modelId="{88C9801A-AD98-475D-843C-2E459594C565}" type="presParOf" srcId="{493C6DBA-BC45-4057-A1AD-F941E9D1EA40}" destId="{334D8AEF-1B51-4A4E-AFC6-CC905A26FA84}" srcOrd="0" destOrd="0" presId="urn:microsoft.com/office/officeart/2005/8/layout/chevron1"/>
    <dgm:cxn modelId="{4A798708-EDF3-4D1A-8566-FE4A3F81E3F2}" type="presParOf" srcId="{493C6DBA-BC45-4057-A1AD-F941E9D1EA40}" destId="{6D595503-8C59-4760-B5C8-5CD8B7C03F37}" srcOrd="1" destOrd="0" presId="urn:microsoft.com/office/officeart/2005/8/layout/chevron1"/>
    <dgm:cxn modelId="{F36FE1A5-AE9B-483B-A423-2F05B034B3BE}" type="presParOf" srcId="{493C6DBA-BC45-4057-A1AD-F941E9D1EA40}" destId="{904B816C-2460-4E28-8A32-EDFCF04380B5}" srcOrd="2" destOrd="0" presId="urn:microsoft.com/office/officeart/2005/8/layout/chevron1"/>
    <dgm:cxn modelId="{CB576EBB-4949-478E-82DB-9164468CBDC2}" type="presParOf" srcId="{493C6DBA-BC45-4057-A1AD-F941E9D1EA40}" destId="{D2EAE3CD-71FC-4257-AE60-A4828A6632C7}" srcOrd="3" destOrd="0" presId="urn:microsoft.com/office/officeart/2005/8/layout/chevron1"/>
    <dgm:cxn modelId="{6F42F00D-DDEF-4A4A-9D15-5E99895DB8AC}" type="presParOf" srcId="{493C6DBA-BC45-4057-A1AD-F941E9D1EA40}" destId="{5D30E12E-1043-4F7E-8F98-9FBC4E18D5F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AE0E1C1-7358-4AEB-A29E-B82319C64691}" type="doc">
      <dgm:prSet loTypeId="urn:microsoft.com/office/officeart/2005/8/layout/chevron1" loCatId="process" qsTypeId="urn:microsoft.com/office/officeart/2005/8/quickstyle/simple1" qsCatId="simple" csTypeId="urn:microsoft.com/office/officeart/2005/8/colors/accent3_2" csCatId="accent3" phldr="1"/>
      <dgm:spPr/>
    </dgm:pt>
    <dgm:pt modelId="{3C02A18B-8F44-4856-A4A4-81CBD1311936}">
      <dgm:prSet phldrT="[Texte]" custT="1"/>
      <dgm:spPr>
        <a:solidFill>
          <a:srgbClr val="FFFF99"/>
        </a:solidFill>
        <a:ln>
          <a:solidFill>
            <a:srgbClr val="FF9933"/>
          </a:solidFill>
        </a:ln>
      </dgm:spPr>
      <dgm:t>
        <a:bodyPr/>
        <a:lstStyle/>
        <a:p>
          <a:r>
            <a:rPr lang="fr-FR" sz="1400">
              <a:solidFill>
                <a:schemeClr val="tx1"/>
              </a:solidFill>
            </a:rPr>
            <a:t>Résultats opérationnels / Outputs</a:t>
          </a:r>
        </a:p>
      </dgm:t>
    </dgm:pt>
    <dgm:pt modelId="{6FDFF108-202A-4399-895E-2489DA934705}" type="parTrans" cxnId="{24157B1E-D7A9-447B-B4F5-2C5E5815BEED}">
      <dgm:prSet/>
      <dgm:spPr/>
      <dgm:t>
        <a:bodyPr/>
        <a:lstStyle/>
        <a:p>
          <a:endParaRPr lang="fr-FR"/>
        </a:p>
      </dgm:t>
    </dgm:pt>
    <dgm:pt modelId="{2B7A7C88-05FA-4470-A199-19C9E6D155F6}" type="sibTrans" cxnId="{24157B1E-D7A9-447B-B4F5-2C5E5815BEED}">
      <dgm:prSet/>
      <dgm:spPr/>
      <dgm:t>
        <a:bodyPr/>
        <a:lstStyle/>
        <a:p>
          <a:endParaRPr lang="fr-FR"/>
        </a:p>
      </dgm:t>
    </dgm:pt>
    <dgm:pt modelId="{1A15F916-6FFE-4BE4-B093-65A1A9452AF3}">
      <dgm:prSet phldrT="[Texte]" custT="1"/>
      <dgm:spPr>
        <a:solidFill>
          <a:srgbClr val="FFFF99"/>
        </a:solidFill>
        <a:ln>
          <a:solidFill>
            <a:srgbClr val="FF9933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FR" sz="1400" b="1">
              <a:solidFill>
                <a:schemeClr val="tx1"/>
              </a:solidFill>
            </a:rPr>
            <a:t>PORTÉE GLOBALE</a:t>
          </a:r>
        </a:p>
      </dgm:t>
    </dgm:pt>
    <dgm:pt modelId="{80D05982-E0F8-4391-B2B0-AE1CE799731F}" type="parTrans" cxnId="{6C125D1B-E403-42AA-A24C-427888AAEE35}">
      <dgm:prSet/>
      <dgm:spPr/>
      <dgm:t>
        <a:bodyPr/>
        <a:lstStyle/>
        <a:p>
          <a:endParaRPr lang="fr-FR"/>
        </a:p>
      </dgm:t>
    </dgm:pt>
    <dgm:pt modelId="{97E86E75-E82F-4A25-8653-A82769DD03DE}" type="sibTrans" cxnId="{6C125D1B-E403-42AA-A24C-427888AAEE35}">
      <dgm:prSet/>
      <dgm:spPr/>
      <dgm:t>
        <a:bodyPr/>
        <a:lstStyle/>
        <a:p>
          <a:endParaRPr lang="fr-FR"/>
        </a:p>
      </dgm:t>
    </dgm:pt>
    <dgm:pt modelId="{E9A41E08-299A-4277-9BDE-CEAB35FBB326}">
      <dgm:prSet phldrT="[Texte]" custT="1"/>
      <dgm:spPr>
        <a:solidFill>
          <a:srgbClr val="FFFF99"/>
        </a:solidFill>
        <a:ln>
          <a:solidFill>
            <a:srgbClr val="FF9933"/>
          </a:solidFill>
        </a:ln>
      </dgm:spPr>
      <dgm:t>
        <a:bodyPr/>
        <a:lstStyle/>
        <a:p>
          <a:r>
            <a:rPr lang="fr-FR" sz="1400" b="1">
              <a:solidFill>
                <a:schemeClr val="tx1"/>
              </a:solidFill>
            </a:rPr>
            <a:t>Suivi régulier </a:t>
          </a:r>
          <a:br>
            <a:rPr lang="fr-FR" sz="1400" b="1">
              <a:solidFill>
                <a:schemeClr val="tx1"/>
              </a:solidFill>
            </a:rPr>
          </a:br>
          <a:r>
            <a:rPr lang="fr-FR" sz="1400">
              <a:solidFill>
                <a:schemeClr val="tx1"/>
              </a:solidFill>
            </a:rPr>
            <a:t>sur la durée du projet </a:t>
          </a:r>
          <a:br>
            <a:rPr lang="fr-FR" sz="1400">
              <a:solidFill>
                <a:schemeClr val="tx1"/>
              </a:solidFill>
            </a:rPr>
          </a:br>
          <a:r>
            <a:rPr lang="fr-FR" sz="1400">
              <a:solidFill>
                <a:schemeClr val="tx1"/>
              </a:solidFill>
            </a:rPr>
            <a:t>(ex. trimestriel)</a:t>
          </a:r>
        </a:p>
      </dgm:t>
    </dgm:pt>
    <dgm:pt modelId="{60BC31AB-4E89-4A51-A7A6-0799C43153C3}" type="parTrans" cxnId="{8488E5F7-2A42-4EBC-A20A-E4047CB23518}">
      <dgm:prSet/>
      <dgm:spPr/>
      <dgm:t>
        <a:bodyPr/>
        <a:lstStyle/>
        <a:p>
          <a:endParaRPr lang="fr-FR"/>
        </a:p>
      </dgm:t>
    </dgm:pt>
    <dgm:pt modelId="{B3A8D8AB-043E-4D39-B405-F011DB6EE049}" type="sibTrans" cxnId="{8488E5F7-2A42-4EBC-A20A-E4047CB23518}">
      <dgm:prSet/>
      <dgm:spPr/>
      <dgm:t>
        <a:bodyPr/>
        <a:lstStyle/>
        <a:p>
          <a:endParaRPr lang="fr-FR"/>
        </a:p>
      </dgm:t>
    </dgm:pt>
    <dgm:pt modelId="{493C6DBA-BC45-4057-A1AD-F941E9D1EA40}" type="pres">
      <dgm:prSet presAssocID="{DAE0E1C1-7358-4AEB-A29E-B82319C64691}" presName="Name0" presStyleCnt="0">
        <dgm:presLayoutVars>
          <dgm:dir/>
          <dgm:animLvl val="lvl"/>
          <dgm:resizeHandles val="exact"/>
        </dgm:presLayoutVars>
      </dgm:prSet>
      <dgm:spPr/>
    </dgm:pt>
    <dgm:pt modelId="{334D8AEF-1B51-4A4E-AFC6-CC905A26FA84}" type="pres">
      <dgm:prSet presAssocID="{3C02A18B-8F44-4856-A4A4-81CBD1311936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6D595503-8C59-4760-B5C8-5CD8B7C03F37}" type="pres">
      <dgm:prSet presAssocID="{2B7A7C88-05FA-4470-A199-19C9E6D155F6}" presName="parTxOnlySpace" presStyleCnt="0"/>
      <dgm:spPr/>
    </dgm:pt>
    <dgm:pt modelId="{904B816C-2460-4E28-8A32-EDFCF04380B5}" type="pres">
      <dgm:prSet presAssocID="{1A15F916-6FFE-4BE4-B093-65A1A9452AF3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D2EAE3CD-71FC-4257-AE60-A4828A6632C7}" type="pres">
      <dgm:prSet presAssocID="{97E86E75-E82F-4A25-8653-A82769DD03DE}" presName="parTxOnlySpace" presStyleCnt="0"/>
      <dgm:spPr/>
    </dgm:pt>
    <dgm:pt modelId="{5D30E12E-1043-4F7E-8F98-9FBC4E18D5FA}" type="pres">
      <dgm:prSet presAssocID="{E9A41E08-299A-4277-9BDE-CEAB35FBB32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DA0F6905-B96C-4633-A744-CA9AC0B862DC}" type="presOf" srcId="{3C02A18B-8F44-4856-A4A4-81CBD1311936}" destId="{334D8AEF-1B51-4A4E-AFC6-CC905A26FA84}" srcOrd="0" destOrd="0" presId="urn:microsoft.com/office/officeart/2005/8/layout/chevron1"/>
    <dgm:cxn modelId="{FE78D515-5DE6-4CC6-98FA-5067BD181AD5}" type="presOf" srcId="{1A15F916-6FFE-4BE4-B093-65A1A9452AF3}" destId="{904B816C-2460-4E28-8A32-EDFCF04380B5}" srcOrd="0" destOrd="0" presId="urn:microsoft.com/office/officeart/2005/8/layout/chevron1"/>
    <dgm:cxn modelId="{6C125D1B-E403-42AA-A24C-427888AAEE35}" srcId="{DAE0E1C1-7358-4AEB-A29E-B82319C64691}" destId="{1A15F916-6FFE-4BE4-B093-65A1A9452AF3}" srcOrd="1" destOrd="0" parTransId="{80D05982-E0F8-4391-B2B0-AE1CE799731F}" sibTransId="{97E86E75-E82F-4A25-8653-A82769DD03DE}"/>
    <dgm:cxn modelId="{24157B1E-D7A9-447B-B4F5-2C5E5815BEED}" srcId="{DAE0E1C1-7358-4AEB-A29E-B82319C64691}" destId="{3C02A18B-8F44-4856-A4A4-81CBD1311936}" srcOrd="0" destOrd="0" parTransId="{6FDFF108-202A-4399-895E-2489DA934705}" sibTransId="{2B7A7C88-05FA-4470-A199-19C9E6D155F6}"/>
    <dgm:cxn modelId="{1DF0444C-4E61-42B7-A2B7-7C12D2B16A4C}" type="presOf" srcId="{E9A41E08-299A-4277-9BDE-CEAB35FBB326}" destId="{5D30E12E-1043-4F7E-8F98-9FBC4E18D5FA}" srcOrd="0" destOrd="0" presId="urn:microsoft.com/office/officeart/2005/8/layout/chevron1"/>
    <dgm:cxn modelId="{B30041B2-F4B6-47B3-9A97-B768E7D533DB}" type="presOf" srcId="{DAE0E1C1-7358-4AEB-A29E-B82319C64691}" destId="{493C6DBA-BC45-4057-A1AD-F941E9D1EA40}" srcOrd="0" destOrd="0" presId="urn:microsoft.com/office/officeart/2005/8/layout/chevron1"/>
    <dgm:cxn modelId="{8488E5F7-2A42-4EBC-A20A-E4047CB23518}" srcId="{DAE0E1C1-7358-4AEB-A29E-B82319C64691}" destId="{E9A41E08-299A-4277-9BDE-CEAB35FBB326}" srcOrd="2" destOrd="0" parTransId="{60BC31AB-4E89-4A51-A7A6-0799C43153C3}" sibTransId="{B3A8D8AB-043E-4D39-B405-F011DB6EE049}"/>
    <dgm:cxn modelId="{9F5835C6-930B-46E4-BA5D-7B3D833FB179}" type="presParOf" srcId="{493C6DBA-BC45-4057-A1AD-F941E9D1EA40}" destId="{334D8AEF-1B51-4A4E-AFC6-CC905A26FA84}" srcOrd="0" destOrd="0" presId="urn:microsoft.com/office/officeart/2005/8/layout/chevron1"/>
    <dgm:cxn modelId="{0BCC8E69-F1B2-4182-ADCC-595ADD0D50D5}" type="presParOf" srcId="{493C6DBA-BC45-4057-A1AD-F941E9D1EA40}" destId="{6D595503-8C59-4760-B5C8-5CD8B7C03F37}" srcOrd="1" destOrd="0" presId="urn:microsoft.com/office/officeart/2005/8/layout/chevron1"/>
    <dgm:cxn modelId="{90EA9CB8-EABC-4EAE-AE35-D4EAD2912D5C}" type="presParOf" srcId="{493C6DBA-BC45-4057-A1AD-F941E9D1EA40}" destId="{904B816C-2460-4E28-8A32-EDFCF04380B5}" srcOrd="2" destOrd="0" presId="urn:microsoft.com/office/officeart/2005/8/layout/chevron1"/>
    <dgm:cxn modelId="{860442BA-E6B1-424A-AFFF-A86746A6BC08}" type="presParOf" srcId="{493C6DBA-BC45-4057-A1AD-F941E9D1EA40}" destId="{D2EAE3CD-71FC-4257-AE60-A4828A6632C7}" srcOrd="3" destOrd="0" presId="urn:microsoft.com/office/officeart/2005/8/layout/chevron1"/>
    <dgm:cxn modelId="{D3DFD7D1-E8A9-49AF-8638-FCFCEB92EDA4}" type="presParOf" srcId="{493C6DBA-BC45-4057-A1AD-F941E9D1EA40}" destId="{5D30E12E-1043-4F7E-8F98-9FBC4E18D5F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4D8AEF-1B51-4A4E-AFC6-CC905A26FA84}">
      <dsp:nvSpPr>
        <dsp:cNvPr id="0" name=""/>
        <dsp:cNvSpPr/>
      </dsp:nvSpPr>
      <dsp:spPr>
        <a:xfrm>
          <a:off x="2433" y="0"/>
          <a:ext cx="2965345" cy="7977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/>
            <a:t>MODÈLE LOGIQUE</a:t>
          </a:r>
        </a:p>
      </dsp:txBody>
      <dsp:txXfrm>
        <a:off x="2433" y="0"/>
        <a:ext cx="2965345" cy="797759"/>
      </dsp:txXfrm>
    </dsp:sp>
    <dsp:sp modelId="{904B816C-2460-4E28-8A32-EDFCF04380B5}">
      <dsp:nvSpPr>
        <dsp:cNvPr id="0" name=""/>
        <dsp:cNvSpPr/>
      </dsp:nvSpPr>
      <dsp:spPr>
        <a:xfrm>
          <a:off x="2671245" y="0"/>
          <a:ext cx="2965345" cy="7977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/>
            <a:t>INDICATEURS</a:t>
          </a:r>
        </a:p>
      </dsp:txBody>
      <dsp:txXfrm>
        <a:off x="2671245" y="0"/>
        <a:ext cx="2965345" cy="797759"/>
      </dsp:txXfrm>
    </dsp:sp>
    <dsp:sp modelId="{5D30E12E-1043-4F7E-8F98-9FBC4E18D5FA}">
      <dsp:nvSpPr>
        <dsp:cNvPr id="0" name=""/>
        <dsp:cNvSpPr/>
      </dsp:nvSpPr>
      <dsp:spPr>
        <a:xfrm>
          <a:off x="5340056" y="0"/>
          <a:ext cx="2965345" cy="797759"/>
        </a:xfrm>
        <a:prstGeom prst="chevron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64008" rIns="64008" bIns="64008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800" kern="1200"/>
            <a:t>-</a:t>
          </a:r>
        </a:p>
      </dsp:txBody>
      <dsp:txXfrm>
        <a:off x="5340056" y="0"/>
        <a:ext cx="2965345" cy="7977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4D8AEF-1B51-4A4E-AFC6-CC905A26FA84}">
      <dsp:nvSpPr>
        <dsp:cNvPr id="0" name=""/>
        <dsp:cNvSpPr/>
      </dsp:nvSpPr>
      <dsp:spPr>
        <a:xfrm>
          <a:off x="2419" y="101457"/>
          <a:ext cx="2947767" cy="1179106"/>
        </a:xfrm>
        <a:prstGeom prst="chevron">
          <a:avLst/>
        </a:prstGeom>
        <a:solidFill>
          <a:schemeClr val="accent6">
            <a:lumMod val="60000"/>
            <a:lumOff val="40000"/>
          </a:schemeClr>
        </a:solidFill>
        <a:ln w="15875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>
              <a:solidFill>
                <a:schemeClr val="tx1"/>
              </a:solidFill>
            </a:rPr>
            <a:t>Résultats intermédiaires et finaux </a:t>
          </a:r>
        </a:p>
      </dsp:txBody>
      <dsp:txXfrm>
        <a:off x="2419" y="101457"/>
        <a:ext cx="2947767" cy="1179106"/>
      </dsp:txXfrm>
    </dsp:sp>
    <dsp:sp modelId="{904B816C-2460-4E28-8A32-EDFCF04380B5}">
      <dsp:nvSpPr>
        <dsp:cNvPr id="0" name=""/>
        <dsp:cNvSpPr/>
      </dsp:nvSpPr>
      <dsp:spPr>
        <a:xfrm>
          <a:off x="2655410" y="101457"/>
          <a:ext cx="2947767" cy="1179106"/>
        </a:xfrm>
        <a:prstGeom prst="chevron">
          <a:avLst/>
        </a:prstGeom>
        <a:solidFill>
          <a:schemeClr val="accent6">
            <a:lumMod val="60000"/>
            <a:lumOff val="40000"/>
          </a:schemeClr>
        </a:solidFill>
        <a:ln w="15875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solidFill>
                <a:schemeClr val="tx1"/>
              </a:solidFill>
            </a:rPr>
            <a:t>CHANGEMENTS,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solidFill>
                <a:schemeClr val="tx1"/>
              </a:solidFill>
            </a:rPr>
            <a:t>IMPACTS MACRO</a:t>
          </a:r>
          <a:endParaRPr lang="fr-FR" sz="1400" kern="1200">
            <a:solidFill>
              <a:schemeClr val="tx1"/>
            </a:solidFill>
          </a:endParaRPr>
        </a:p>
      </dsp:txBody>
      <dsp:txXfrm>
        <a:off x="2655410" y="101457"/>
        <a:ext cx="2947767" cy="1179106"/>
      </dsp:txXfrm>
    </dsp:sp>
    <dsp:sp modelId="{5D30E12E-1043-4F7E-8F98-9FBC4E18D5FA}">
      <dsp:nvSpPr>
        <dsp:cNvPr id="0" name=""/>
        <dsp:cNvSpPr/>
      </dsp:nvSpPr>
      <dsp:spPr>
        <a:xfrm>
          <a:off x="5308400" y="101457"/>
          <a:ext cx="2947767" cy="1179106"/>
        </a:xfrm>
        <a:prstGeom prst="chevron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033" tIns="86678" rIns="86678" bIns="86678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6500" kern="1200">
            <a:solidFill>
              <a:schemeClr val="tx1"/>
            </a:solidFill>
          </a:endParaRPr>
        </a:p>
      </dsp:txBody>
      <dsp:txXfrm>
        <a:off x="5308400" y="101457"/>
        <a:ext cx="2947767" cy="11791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4D8AEF-1B51-4A4E-AFC6-CC905A26FA84}">
      <dsp:nvSpPr>
        <dsp:cNvPr id="0" name=""/>
        <dsp:cNvSpPr/>
      </dsp:nvSpPr>
      <dsp:spPr>
        <a:xfrm>
          <a:off x="2447" y="195635"/>
          <a:ext cx="2982187" cy="1192874"/>
        </a:xfrm>
        <a:prstGeom prst="chevron">
          <a:avLst/>
        </a:prstGeom>
        <a:solidFill>
          <a:srgbClr val="FFCC66"/>
        </a:solidFill>
        <a:ln w="15875" cap="flat" cmpd="sng" algn="ctr">
          <a:solidFill>
            <a:srgbClr val="FF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>
              <a:solidFill>
                <a:schemeClr val="tx1"/>
              </a:solidFill>
            </a:rPr>
            <a:t>Résultats immédiats</a:t>
          </a:r>
        </a:p>
      </dsp:txBody>
      <dsp:txXfrm>
        <a:off x="2447" y="195635"/>
        <a:ext cx="2982187" cy="1192874"/>
      </dsp:txXfrm>
    </dsp:sp>
    <dsp:sp modelId="{904B816C-2460-4E28-8A32-EDFCF04380B5}">
      <dsp:nvSpPr>
        <dsp:cNvPr id="0" name=""/>
        <dsp:cNvSpPr/>
      </dsp:nvSpPr>
      <dsp:spPr>
        <a:xfrm>
          <a:off x="2686416" y="195635"/>
          <a:ext cx="2982187" cy="1192874"/>
        </a:xfrm>
        <a:prstGeom prst="chevron">
          <a:avLst/>
        </a:prstGeom>
        <a:solidFill>
          <a:srgbClr val="FFCC66"/>
        </a:solidFill>
        <a:ln w="15875" cap="flat" cmpd="sng" algn="ctr">
          <a:solidFill>
            <a:srgbClr val="FF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solidFill>
                <a:schemeClr val="tx1"/>
              </a:solidFill>
            </a:rPr>
            <a:t>ACCESSIBILITÉ,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solidFill>
                <a:schemeClr val="tx1"/>
              </a:solidFill>
            </a:rPr>
            <a:t>SATISFACTION,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solidFill>
                <a:schemeClr val="tx1"/>
              </a:solidFill>
            </a:rPr>
            <a:t>PERCEPTION DE CHANGEMENTS</a:t>
          </a:r>
        </a:p>
      </dsp:txBody>
      <dsp:txXfrm>
        <a:off x="2686416" y="195635"/>
        <a:ext cx="2982187" cy="1192874"/>
      </dsp:txXfrm>
    </dsp:sp>
    <dsp:sp modelId="{5D30E12E-1043-4F7E-8F98-9FBC4E18D5FA}">
      <dsp:nvSpPr>
        <dsp:cNvPr id="0" name=""/>
        <dsp:cNvSpPr/>
      </dsp:nvSpPr>
      <dsp:spPr>
        <a:xfrm>
          <a:off x="5370384" y="195635"/>
          <a:ext cx="2982187" cy="1192874"/>
        </a:xfrm>
        <a:prstGeom prst="chevron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033" tIns="86678" rIns="86678" bIns="86678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6500" kern="1200">
            <a:solidFill>
              <a:schemeClr val="tx1"/>
            </a:solidFill>
          </a:endParaRPr>
        </a:p>
      </dsp:txBody>
      <dsp:txXfrm>
        <a:off x="5370384" y="195635"/>
        <a:ext cx="2982187" cy="11928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4D8AEF-1B51-4A4E-AFC6-CC905A26FA84}">
      <dsp:nvSpPr>
        <dsp:cNvPr id="0" name=""/>
        <dsp:cNvSpPr/>
      </dsp:nvSpPr>
      <dsp:spPr>
        <a:xfrm>
          <a:off x="2466" y="84808"/>
          <a:ext cx="3004957" cy="1201983"/>
        </a:xfrm>
        <a:prstGeom prst="chevron">
          <a:avLst/>
        </a:prstGeom>
        <a:solidFill>
          <a:srgbClr val="FFFF99"/>
        </a:solidFill>
        <a:ln w="15875" cap="flat" cmpd="sng" algn="ctr">
          <a:solidFill>
            <a:srgbClr val="FF99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>
              <a:solidFill>
                <a:schemeClr val="tx1"/>
              </a:solidFill>
            </a:rPr>
            <a:t>Résultats opérationnels / Outputs</a:t>
          </a:r>
        </a:p>
      </dsp:txBody>
      <dsp:txXfrm>
        <a:off x="2466" y="84808"/>
        <a:ext cx="3004957" cy="1201983"/>
      </dsp:txXfrm>
    </dsp:sp>
    <dsp:sp modelId="{904B816C-2460-4E28-8A32-EDFCF04380B5}">
      <dsp:nvSpPr>
        <dsp:cNvPr id="0" name=""/>
        <dsp:cNvSpPr/>
      </dsp:nvSpPr>
      <dsp:spPr>
        <a:xfrm>
          <a:off x="2706928" y="84808"/>
          <a:ext cx="3004957" cy="1201983"/>
        </a:xfrm>
        <a:prstGeom prst="chevron">
          <a:avLst/>
        </a:prstGeom>
        <a:solidFill>
          <a:srgbClr val="FFFF99"/>
        </a:solidFill>
        <a:ln w="15875" cap="flat" cmpd="sng" algn="ctr">
          <a:solidFill>
            <a:srgbClr val="FF99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kern="1200">
              <a:solidFill>
                <a:schemeClr val="tx1"/>
              </a:solidFill>
            </a:rPr>
            <a:t>PORTÉE GLOBALE</a:t>
          </a:r>
        </a:p>
      </dsp:txBody>
      <dsp:txXfrm>
        <a:off x="2706928" y="84808"/>
        <a:ext cx="3004957" cy="1201983"/>
      </dsp:txXfrm>
    </dsp:sp>
    <dsp:sp modelId="{5D30E12E-1043-4F7E-8F98-9FBC4E18D5FA}">
      <dsp:nvSpPr>
        <dsp:cNvPr id="0" name=""/>
        <dsp:cNvSpPr/>
      </dsp:nvSpPr>
      <dsp:spPr>
        <a:xfrm>
          <a:off x="5411390" y="84808"/>
          <a:ext cx="3004957" cy="1201983"/>
        </a:xfrm>
        <a:prstGeom prst="chevron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033" tIns="86678" rIns="86678" bIns="86678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6500" kern="1200">
            <a:solidFill>
              <a:schemeClr val="tx1"/>
            </a:solidFill>
          </a:endParaRPr>
        </a:p>
      </dsp:txBody>
      <dsp:txXfrm>
        <a:off x="5411390" y="84808"/>
        <a:ext cx="3004957" cy="120198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4D8AEF-1B51-4A4E-AFC6-CC905A26FA84}">
      <dsp:nvSpPr>
        <dsp:cNvPr id="0" name=""/>
        <dsp:cNvSpPr/>
      </dsp:nvSpPr>
      <dsp:spPr>
        <a:xfrm>
          <a:off x="2433" y="0"/>
          <a:ext cx="2965345" cy="7977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/>
            <a:t>MODÈLE LOGIQUE</a:t>
          </a:r>
        </a:p>
      </dsp:txBody>
      <dsp:txXfrm>
        <a:off x="2433" y="0"/>
        <a:ext cx="2965345" cy="797759"/>
      </dsp:txXfrm>
    </dsp:sp>
    <dsp:sp modelId="{904B816C-2460-4E28-8A32-EDFCF04380B5}">
      <dsp:nvSpPr>
        <dsp:cNvPr id="0" name=""/>
        <dsp:cNvSpPr/>
      </dsp:nvSpPr>
      <dsp:spPr>
        <a:xfrm>
          <a:off x="2671245" y="0"/>
          <a:ext cx="2965345" cy="7977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/>
            <a:t>INDICATEURS</a:t>
          </a:r>
        </a:p>
      </dsp:txBody>
      <dsp:txXfrm>
        <a:off x="2671245" y="0"/>
        <a:ext cx="2965345" cy="797759"/>
      </dsp:txXfrm>
    </dsp:sp>
    <dsp:sp modelId="{5D30E12E-1043-4F7E-8F98-9FBC4E18D5FA}">
      <dsp:nvSpPr>
        <dsp:cNvPr id="0" name=""/>
        <dsp:cNvSpPr/>
      </dsp:nvSpPr>
      <dsp:spPr>
        <a:xfrm>
          <a:off x="5340056" y="0"/>
          <a:ext cx="2965345" cy="7977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/>
            <a:t>METHODE DE COLLECTE DES DONNÉES</a:t>
          </a:r>
        </a:p>
      </dsp:txBody>
      <dsp:txXfrm>
        <a:off x="5340056" y="0"/>
        <a:ext cx="2965345" cy="79775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4D8AEF-1B51-4A4E-AFC6-CC905A26FA84}">
      <dsp:nvSpPr>
        <dsp:cNvPr id="0" name=""/>
        <dsp:cNvSpPr/>
      </dsp:nvSpPr>
      <dsp:spPr>
        <a:xfrm>
          <a:off x="2419" y="101457"/>
          <a:ext cx="2947767" cy="1179106"/>
        </a:xfrm>
        <a:prstGeom prst="chevron">
          <a:avLst/>
        </a:prstGeom>
        <a:solidFill>
          <a:schemeClr val="accent6">
            <a:lumMod val="60000"/>
            <a:lumOff val="40000"/>
          </a:schemeClr>
        </a:solidFill>
        <a:ln w="15875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>
              <a:solidFill>
                <a:schemeClr val="tx1"/>
              </a:solidFill>
            </a:rPr>
            <a:t>Résultats intermédiaires et finaux </a:t>
          </a:r>
        </a:p>
      </dsp:txBody>
      <dsp:txXfrm>
        <a:off x="2419" y="101457"/>
        <a:ext cx="2947767" cy="1179106"/>
      </dsp:txXfrm>
    </dsp:sp>
    <dsp:sp modelId="{904B816C-2460-4E28-8A32-EDFCF04380B5}">
      <dsp:nvSpPr>
        <dsp:cNvPr id="0" name=""/>
        <dsp:cNvSpPr/>
      </dsp:nvSpPr>
      <dsp:spPr>
        <a:xfrm>
          <a:off x="2655410" y="101457"/>
          <a:ext cx="2947767" cy="1179106"/>
        </a:xfrm>
        <a:prstGeom prst="chevron">
          <a:avLst/>
        </a:prstGeom>
        <a:solidFill>
          <a:schemeClr val="accent6">
            <a:lumMod val="60000"/>
            <a:lumOff val="40000"/>
          </a:schemeClr>
        </a:solidFill>
        <a:ln w="15875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solidFill>
                <a:schemeClr val="tx1"/>
              </a:solidFill>
            </a:rPr>
            <a:t>CHANGEMENTS,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solidFill>
                <a:schemeClr val="tx1"/>
              </a:solidFill>
            </a:rPr>
            <a:t>IMPACTS MACRO</a:t>
          </a:r>
          <a:endParaRPr lang="fr-FR" sz="1400" kern="1200">
            <a:solidFill>
              <a:schemeClr val="tx1"/>
            </a:solidFill>
          </a:endParaRPr>
        </a:p>
      </dsp:txBody>
      <dsp:txXfrm>
        <a:off x="2655410" y="101457"/>
        <a:ext cx="2947767" cy="1179106"/>
      </dsp:txXfrm>
    </dsp:sp>
    <dsp:sp modelId="{5D30E12E-1043-4F7E-8F98-9FBC4E18D5FA}">
      <dsp:nvSpPr>
        <dsp:cNvPr id="0" name=""/>
        <dsp:cNvSpPr/>
      </dsp:nvSpPr>
      <dsp:spPr>
        <a:xfrm>
          <a:off x="5308400" y="101457"/>
          <a:ext cx="2947767" cy="1179106"/>
        </a:xfrm>
        <a:prstGeom prst="chevron">
          <a:avLst/>
        </a:prstGeom>
        <a:solidFill>
          <a:schemeClr val="accent6">
            <a:lumMod val="60000"/>
            <a:lumOff val="40000"/>
          </a:schemeClr>
        </a:solidFill>
        <a:ln w="15875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solidFill>
                <a:schemeClr val="tx1"/>
              </a:solidFill>
            </a:rPr>
            <a:t>Enquêtes répétées </a:t>
          </a:r>
          <a:r>
            <a:rPr lang="fr-FR" sz="1400" kern="1200">
              <a:solidFill>
                <a:schemeClr val="tx1"/>
              </a:solidFill>
            </a:rPr>
            <a:t>mesurant l’évolution dans le temps</a:t>
          </a:r>
          <a:br>
            <a:rPr lang="fr-FR" sz="1200" kern="1200">
              <a:solidFill>
                <a:schemeClr val="tx1"/>
              </a:solidFill>
            </a:rPr>
          </a:br>
          <a:r>
            <a:rPr lang="fr-FR" sz="1400" kern="1200">
              <a:solidFill>
                <a:schemeClr val="tx1"/>
              </a:solidFill>
            </a:rPr>
            <a:t>(</a:t>
          </a:r>
          <a:r>
            <a:rPr lang="fr-FR" sz="1400" kern="1200" err="1">
              <a:solidFill>
                <a:schemeClr val="tx1"/>
              </a:solidFill>
            </a:rPr>
            <a:t>baseline</a:t>
          </a:r>
          <a:r>
            <a:rPr lang="fr-FR" sz="1400" kern="1200">
              <a:solidFill>
                <a:schemeClr val="tx1"/>
              </a:solidFill>
            </a:rPr>
            <a:t> / </a:t>
          </a:r>
          <a:r>
            <a:rPr lang="fr-FR" sz="1400" kern="1200" err="1">
              <a:solidFill>
                <a:schemeClr val="tx1"/>
              </a:solidFill>
            </a:rPr>
            <a:t>midline</a:t>
          </a:r>
          <a:r>
            <a:rPr lang="fr-FR" sz="1400" kern="1200">
              <a:solidFill>
                <a:schemeClr val="tx1"/>
              </a:solidFill>
            </a:rPr>
            <a:t> / </a:t>
          </a:r>
          <a:r>
            <a:rPr lang="fr-FR" sz="1400" kern="1200" err="1">
              <a:solidFill>
                <a:schemeClr val="tx1"/>
              </a:solidFill>
            </a:rPr>
            <a:t>endline</a:t>
          </a:r>
          <a:r>
            <a:rPr lang="fr-FR" sz="1400" kern="1200">
              <a:solidFill>
                <a:schemeClr val="tx1"/>
              </a:solidFill>
            </a:rPr>
            <a:t>)</a:t>
          </a:r>
        </a:p>
      </dsp:txBody>
      <dsp:txXfrm>
        <a:off x="5308400" y="101457"/>
        <a:ext cx="2947767" cy="117910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4D8AEF-1B51-4A4E-AFC6-CC905A26FA84}">
      <dsp:nvSpPr>
        <dsp:cNvPr id="0" name=""/>
        <dsp:cNvSpPr/>
      </dsp:nvSpPr>
      <dsp:spPr>
        <a:xfrm>
          <a:off x="2447" y="195635"/>
          <a:ext cx="2982187" cy="1192874"/>
        </a:xfrm>
        <a:prstGeom prst="chevron">
          <a:avLst/>
        </a:prstGeom>
        <a:solidFill>
          <a:srgbClr val="FFCC66"/>
        </a:solidFill>
        <a:ln w="15875" cap="flat" cmpd="sng" algn="ctr">
          <a:solidFill>
            <a:srgbClr val="FF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>
              <a:solidFill>
                <a:schemeClr val="tx1"/>
              </a:solidFill>
            </a:rPr>
            <a:t>Résultats immédiats</a:t>
          </a:r>
        </a:p>
      </dsp:txBody>
      <dsp:txXfrm>
        <a:off x="2447" y="195635"/>
        <a:ext cx="2982187" cy="1192874"/>
      </dsp:txXfrm>
    </dsp:sp>
    <dsp:sp modelId="{904B816C-2460-4E28-8A32-EDFCF04380B5}">
      <dsp:nvSpPr>
        <dsp:cNvPr id="0" name=""/>
        <dsp:cNvSpPr/>
      </dsp:nvSpPr>
      <dsp:spPr>
        <a:xfrm>
          <a:off x="2686416" y="195635"/>
          <a:ext cx="2982187" cy="1192874"/>
        </a:xfrm>
        <a:prstGeom prst="chevron">
          <a:avLst/>
        </a:prstGeom>
        <a:solidFill>
          <a:srgbClr val="FFCC66"/>
        </a:solidFill>
        <a:ln w="15875" cap="flat" cmpd="sng" algn="ctr">
          <a:solidFill>
            <a:srgbClr val="FF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solidFill>
                <a:schemeClr val="tx1"/>
              </a:solidFill>
            </a:rPr>
            <a:t>ACCESSIBILITÉ,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solidFill>
                <a:schemeClr val="tx1"/>
              </a:solidFill>
            </a:rPr>
            <a:t>SATISFACTION,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solidFill>
                <a:schemeClr val="tx1"/>
              </a:solidFill>
            </a:rPr>
            <a:t>PERCEPTION DE CHANGEMENTS</a:t>
          </a:r>
        </a:p>
      </dsp:txBody>
      <dsp:txXfrm>
        <a:off x="2686416" y="195635"/>
        <a:ext cx="2982187" cy="1192874"/>
      </dsp:txXfrm>
    </dsp:sp>
    <dsp:sp modelId="{5D30E12E-1043-4F7E-8F98-9FBC4E18D5FA}">
      <dsp:nvSpPr>
        <dsp:cNvPr id="0" name=""/>
        <dsp:cNvSpPr/>
      </dsp:nvSpPr>
      <dsp:spPr>
        <a:xfrm>
          <a:off x="5370384" y="195635"/>
          <a:ext cx="2982187" cy="1192874"/>
        </a:xfrm>
        <a:prstGeom prst="chevron">
          <a:avLst/>
        </a:prstGeom>
        <a:solidFill>
          <a:srgbClr val="FFCC66"/>
        </a:solidFill>
        <a:ln w="15875" cap="flat" cmpd="sng" algn="ctr">
          <a:solidFill>
            <a:srgbClr val="FF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solidFill>
                <a:schemeClr val="tx1"/>
              </a:solidFill>
            </a:rPr>
            <a:t>Enquêtes ponctuelles </a:t>
          </a:r>
          <a:r>
            <a:rPr lang="fr-FR" sz="1400" kern="1200">
              <a:solidFill>
                <a:schemeClr val="tx1"/>
              </a:solidFill>
            </a:rPr>
            <a:t>(ex. fin de formation)</a:t>
          </a:r>
        </a:p>
      </dsp:txBody>
      <dsp:txXfrm>
        <a:off x="5370384" y="195635"/>
        <a:ext cx="2982187" cy="119287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4D8AEF-1B51-4A4E-AFC6-CC905A26FA84}">
      <dsp:nvSpPr>
        <dsp:cNvPr id="0" name=""/>
        <dsp:cNvSpPr/>
      </dsp:nvSpPr>
      <dsp:spPr>
        <a:xfrm>
          <a:off x="2466" y="84808"/>
          <a:ext cx="3004957" cy="1201983"/>
        </a:xfrm>
        <a:prstGeom prst="chevron">
          <a:avLst/>
        </a:prstGeom>
        <a:solidFill>
          <a:srgbClr val="FFFF99"/>
        </a:solidFill>
        <a:ln w="15875" cap="flat" cmpd="sng" algn="ctr">
          <a:solidFill>
            <a:srgbClr val="FF99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>
              <a:solidFill>
                <a:schemeClr val="tx1"/>
              </a:solidFill>
            </a:rPr>
            <a:t>Résultats opérationnels / Outputs</a:t>
          </a:r>
        </a:p>
      </dsp:txBody>
      <dsp:txXfrm>
        <a:off x="2466" y="84808"/>
        <a:ext cx="3004957" cy="1201983"/>
      </dsp:txXfrm>
    </dsp:sp>
    <dsp:sp modelId="{904B816C-2460-4E28-8A32-EDFCF04380B5}">
      <dsp:nvSpPr>
        <dsp:cNvPr id="0" name=""/>
        <dsp:cNvSpPr/>
      </dsp:nvSpPr>
      <dsp:spPr>
        <a:xfrm>
          <a:off x="2706928" y="84808"/>
          <a:ext cx="3004957" cy="1201983"/>
        </a:xfrm>
        <a:prstGeom prst="chevron">
          <a:avLst/>
        </a:prstGeom>
        <a:solidFill>
          <a:srgbClr val="FFFF99"/>
        </a:solidFill>
        <a:ln w="15875" cap="flat" cmpd="sng" algn="ctr">
          <a:solidFill>
            <a:srgbClr val="FF99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kern="1200">
              <a:solidFill>
                <a:schemeClr val="tx1"/>
              </a:solidFill>
            </a:rPr>
            <a:t>PORTÉE GLOBALE</a:t>
          </a:r>
        </a:p>
      </dsp:txBody>
      <dsp:txXfrm>
        <a:off x="2706928" y="84808"/>
        <a:ext cx="3004957" cy="1201983"/>
      </dsp:txXfrm>
    </dsp:sp>
    <dsp:sp modelId="{5D30E12E-1043-4F7E-8F98-9FBC4E18D5FA}">
      <dsp:nvSpPr>
        <dsp:cNvPr id="0" name=""/>
        <dsp:cNvSpPr/>
      </dsp:nvSpPr>
      <dsp:spPr>
        <a:xfrm>
          <a:off x="5411390" y="84808"/>
          <a:ext cx="3004957" cy="1201983"/>
        </a:xfrm>
        <a:prstGeom prst="chevron">
          <a:avLst/>
        </a:prstGeom>
        <a:solidFill>
          <a:srgbClr val="FFFF99"/>
        </a:solidFill>
        <a:ln w="15875" cap="flat" cmpd="sng" algn="ctr">
          <a:solidFill>
            <a:srgbClr val="FF99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solidFill>
                <a:schemeClr val="tx1"/>
              </a:solidFill>
            </a:rPr>
            <a:t>Suivi régulier </a:t>
          </a:r>
          <a:br>
            <a:rPr lang="fr-FR" sz="1400" b="1" kern="1200">
              <a:solidFill>
                <a:schemeClr val="tx1"/>
              </a:solidFill>
            </a:rPr>
          </a:br>
          <a:r>
            <a:rPr lang="fr-FR" sz="1400" kern="1200">
              <a:solidFill>
                <a:schemeClr val="tx1"/>
              </a:solidFill>
            </a:rPr>
            <a:t>sur la durée du projet </a:t>
          </a:r>
          <a:br>
            <a:rPr lang="fr-FR" sz="1400" kern="1200">
              <a:solidFill>
                <a:schemeClr val="tx1"/>
              </a:solidFill>
            </a:rPr>
          </a:br>
          <a:r>
            <a:rPr lang="fr-FR" sz="1400" kern="1200">
              <a:solidFill>
                <a:schemeClr val="tx1"/>
              </a:solidFill>
            </a:rPr>
            <a:t>(ex. trimestriel)</a:t>
          </a:r>
        </a:p>
      </dsp:txBody>
      <dsp:txXfrm>
        <a:off x="5411390" y="84808"/>
        <a:ext cx="3004957" cy="12019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0CF2C-F5AE-4ED6-9831-BB4CE3DD1F0E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54FDD-300C-4249-B18F-F2F6EBD7E6BE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4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254FDD-300C-4249-B18F-F2F6EBD7E6B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36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254FDD-300C-4249-B18F-F2F6EBD7E6B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36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254FDD-300C-4249-B18F-F2F6EBD7E6B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36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254FDD-300C-4249-B18F-F2F6EBD7E6B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36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254FDD-300C-4249-B18F-F2F6EBD7E6B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36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Cliquez pour modifier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3E4C-DE3F-C343-91F1-39DE7EC4E1BA}" type="datetimeFigureOut">
              <a:rPr lang="fr-FR" smtClean="0"/>
              <a:pPr/>
              <a:t>03/10/2023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5DCC-2DEC-364A-9844-E7D7533DF35B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663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3E4C-DE3F-C343-91F1-39DE7EC4E1BA}" type="datetimeFigureOut">
              <a:rPr lang="fr-FR" smtClean="0"/>
              <a:pPr/>
              <a:t>03/10/2023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5DCC-2DEC-364A-9844-E7D7533DF3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192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3E4C-DE3F-C343-91F1-39DE7EC4E1BA}" type="datetimeFigureOut">
              <a:rPr lang="fr-FR" smtClean="0"/>
              <a:pPr/>
              <a:t>03/10/2023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5DCC-2DEC-364A-9844-E7D7533DF3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070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3E4C-DE3F-C343-91F1-39DE7EC4E1BA}" type="datetimeFigureOut">
              <a:rPr lang="fr-FR" smtClean="0"/>
              <a:pPr/>
              <a:t>03/10/2023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5DCC-2DEC-364A-9844-E7D7533DF3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4540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3E4C-DE3F-C343-91F1-39DE7EC4E1BA}" type="datetimeFigureOut">
              <a:rPr lang="fr-FR" smtClean="0"/>
              <a:pPr/>
              <a:t>03/10/2023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5DCC-2DEC-364A-9844-E7D7533DF35B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9238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3E4C-DE3F-C343-91F1-39DE7EC4E1BA}" type="datetimeFigureOut">
              <a:rPr lang="fr-FR" smtClean="0"/>
              <a:pPr/>
              <a:t>03/10/2023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5DCC-2DEC-364A-9844-E7D7533DF3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2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3E4C-DE3F-C343-91F1-39DE7EC4E1BA}" type="datetimeFigureOut">
              <a:rPr lang="fr-FR" smtClean="0"/>
              <a:pPr/>
              <a:t>03/10/2023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5DCC-2DEC-364A-9844-E7D7533DF3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558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3E4C-DE3F-C343-91F1-39DE7EC4E1BA}" type="datetimeFigureOut">
              <a:rPr lang="fr-FR" smtClean="0"/>
              <a:pPr/>
              <a:t>03/10/2023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5DCC-2DEC-364A-9844-E7D7533DF3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8014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3E4C-DE3F-C343-91F1-39DE7EC4E1BA}" type="datetimeFigureOut">
              <a:rPr lang="fr-FR" smtClean="0"/>
              <a:pPr/>
              <a:t>03/10/2023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5DCC-2DEC-364A-9844-E7D7533DF3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967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B343E4C-DE3F-C343-91F1-39DE7EC4E1BA}" type="datetimeFigureOut">
              <a:rPr lang="fr-FR" smtClean="0"/>
              <a:pPr/>
              <a:t>03/10/2023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FC5DCC-2DEC-364A-9844-E7D7533DF3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59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accent2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3E4C-DE3F-C343-91F1-39DE7EC4E1BA}" type="datetimeFigureOut">
              <a:rPr lang="fr-FR" smtClean="0"/>
              <a:pPr/>
              <a:t>03/10/2023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C5DCC-2DEC-364A-9844-E7D7533DF3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772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B343E4C-DE3F-C343-91F1-39DE7EC4E1BA}" type="datetimeFigureOut">
              <a:rPr lang="fr-FR" smtClean="0"/>
              <a:pPr/>
              <a:t>03/10/2023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AFC5DCC-2DEC-364A-9844-E7D7533DF35B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72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diagramData" Target="../diagrams/data7.xml"/><Relationship Id="rId18" Type="http://schemas.openxmlformats.org/officeDocument/2006/relationships/diagramData" Target="../diagrams/data8.xml"/><Relationship Id="rId3" Type="http://schemas.openxmlformats.org/officeDocument/2006/relationships/diagramData" Target="../diagrams/data5.xml"/><Relationship Id="rId21" Type="http://schemas.openxmlformats.org/officeDocument/2006/relationships/diagramColors" Target="../diagrams/colors8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17" Type="http://schemas.microsoft.com/office/2007/relationships/diagramDrawing" Target="../diagrams/drawing7.xml"/><Relationship Id="rId2" Type="http://schemas.openxmlformats.org/officeDocument/2006/relationships/notesSlide" Target="../notesSlides/notesSlide3.xml"/><Relationship Id="rId16" Type="http://schemas.openxmlformats.org/officeDocument/2006/relationships/diagramColors" Target="../diagrams/colors7.xml"/><Relationship Id="rId20" Type="http://schemas.openxmlformats.org/officeDocument/2006/relationships/diagramQuickStyle" Target="../diagrams/quickStyl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6.xml"/><Relationship Id="rId19" Type="http://schemas.openxmlformats.org/officeDocument/2006/relationships/diagramLayout" Target="../diagrams/layout8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Relationship Id="rId14" Type="http://schemas.openxmlformats.org/officeDocument/2006/relationships/diagramLayout" Target="../diagrams/layout7.xml"/><Relationship Id="rId22" Type="http://schemas.microsoft.com/office/2007/relationships/diagramDrawing" Target="../diagrams/drawing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E220058-3FCE-496E-ADF2-D8A6961F39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193F809-7E50-4AAD-8E26-878207931C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44603" y="4325112"/>
            <a:ext cx="71323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36504" y="758952"/>
            <a:ext cx="7319175" cy="3566160"/>
          </a:xfrm>
        </p:spPr>
        <p:txBody>
          <a:bodyPr>
            <a:normAutofit/>
          </a:bodyPr>
          <a:lstStyle/>
          <a:p>
            <a:pPr algn="ctr"/>
            <a:r>
              <a:rPr lang="fr-FR" sz="6200"/>
              <a:t>DEFINIR UN CADRE </a:t>
            </a:r>
            <a:br>
              <a:rPr lang="fr-FR" sz="6200"/>
            </a:br>
            <a:r>
              <a:rPr lang="fr-FR" sz="6200"/>
              <a:t>DE MESURE </a:t>
            </a:r>
            <a:br>
              <a:rPr lang="fr-FR" sz="6200"/>
            </a:br>
            <a:r>
              <a:rPr lang="fr-FR" sz="6200"/>
              <a:t>DES RESULTATS</a:t>
            </a:r>
            <a:br>
              <a:rPr lang="fr-FR" sz="6200"/>
            </a:br>
            <a:endParaRPr lang="fr-FR" sz="620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36504" y="4455620"/>
            <a:ext cx="7796696" cy="1143000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Version 2021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9057B34-E0B3-4DB7-802C-D2193406499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9818" y="1151323"/>
            <a:ext cx="2449486" cy="3071455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E9C5090-7D25-41E3-A6D3-CCAEE505E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1BF8809-0DAC-41E5-A212-ACB4A01BE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3023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à coins arrondis 19"/>
          <p:cNvSpPr/>
          <p:nvPr/>
        </p:nvSpPr>
        <p:spPr>
          <a:xfrm>
            <a:off x="391880" y="1655700"/>
            <a:ext cx="10879810" cy="38745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65D1240-64F8-4019-A75D-3D311D37F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87" y="162619"/>
            <a:ext cx="10101795" cy="705289"/>
          </a:xfrm>
        </p:spPr>
        <p:txBody>
          <a:bodyPr>
            <a:normAutofit/>
          </a:bodyPr>
          <a:lstStyle/>
          <a:p>
            <a:r>
              <a:rPr lang="fr-FR" sz="4000"/>
              <a:t>ETAPE 1. Clarifier le modèle logique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970220" y="5913631"/>
          <a:ext cx="5565696" cy="819506"/>
        </p:xfrm>
        <a:graphic>
          <a:graphicData uri="http://schemas.openxmlformats.org/drawingml/2006/table">
            <a:tbl>
              <a:tblPr/>
              <a:tblGrid>
                <a:gridCol w="1391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1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1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1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9506">
                <a:tc>
                  <a:txBody>
                    <a:bodyPr/>
                    <a:lstStyle/>
                    <a:p>
                      <a:pPr algn="ctr" fontAlgn="t"/>
                      <a:endParaRPr lang="fr-FR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fr-FR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fr-FR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fr-FR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859989"/>
              </p:ext>
            </p:extLst>
          </p:nvPr>
        </p:nvGraphicFramePr>
        <p:xfrm>
          <a:off x="1964671" y="4975758"/>
          <a:ext cx="5581757" cy="766236"/>
        </p:xfrm>
        <a:graphic>
          <a:graphicData uri="http://schemas.openxmlformats.org/drawingml/2006/table">
            <a:tbl>
              <a:tblPr/>
              <a:tblGrid>
                <a:gridCol w="1898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0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29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6236">
                <a:tc>
                  <a:txBody>
                    <a:bodyPr/>
                    <a:lstStyle/>
                    <a:p>
                      <a:pPr algn="ctr" fontAlgn="b"/>
                      <a:endParaRPr lang="fr-FR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fr-FR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fr-FR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407368"/>
              </p:ext>
            </p:extLst>
          </p:nvPr>
        </p:nvGraphicFramePr>
        <p:xfrm>
          <a:off x="1954166" y="3521775"/>
          <a:ext cx="5571240" cy="1293113"/>
        </p:xfrm>
        <a:graphic>
          <a:graphicData uri="http://schemas.openxmlformats.org/drawingml/2006/table">
            <a:tbl>
              <a:tblPr/>
              <a:tblGrid>
                <a:gridCol w="2785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5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93113">
                <a:tc>
                  <a:txBody>
                    <a:bodyPr/>
                    <a:lstStyle/>
                    <a:p>
                      <a:pPr algn="ctr" fontAlgn="b"/>
                      <a:endParaRPr lang="fr-FR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454494"/>
              </p:ext>
            </p:extLst>
          </p:nvPr>
        </p:nvGraphicFramePr>
        <p:xfrm>
          <a:off x="1964677" y="2315687"/>
          <a:ext cx="5550220" cy="1039291"/>
        </p:xfrm>
        <a:graphic>
          <a:graphicData uri="http://schemas.openxmlformats.org/drawingml/2006/table">
            <a:tbl>
              <a:tblPr/>
              <a:tblGrid>
                <a:gridCol w="5550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39291"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202620"/>
              </p:ext>
            </p:extLst>
          </p:nvPr>
        </p:nvGraphicFramePr>
        <p:xfrm>
          <a:off x="1965434" y="961898"/>
          <a:ext cx="5538952" cy="1193474"/>
        </p:xfrm>
        <a:graphic>
          <a:graphicData uri="http://schemas.openxmlformats.org/drawingml/2006/table">
            <a:tbl>
              <a:tblPr/>
              <a:tblGrid>
                <a:gridCol w="5538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93474"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Espace réservé du contenu 2">
            <a:extLst>
              <a:ext uri="{FF2B5EF4-FFF2-40B4-BE49-F238E27FC236}">
                <a16:creationId xmlns:a16="http://schemas.microsoft.com/office/drawing/2014/main" id="{D8589FE7-47E4-4265-955C-E462E2FEB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401" y="6005446"/>
            <a:ext cx="1400260" cy="331899"/>
          </a:xfrm>
        </p:spPr>
        <p:txBody>
          <a:bodyPr>
            <a:normAutofit lnSpcReduction="10000"/>
          </a:bodyPr>
          <a:lstStyle/>
          <a:p>
            <a:pPr marL="457200" indent="-457200" algn="r">
              <a:buNone/>
            </a:pPr>
            <a:r>
              <a:rPr lang="fr-FR" sz="1600" b="1"/>
              <a:t> Activités</a:t>
            </a:r>
          </a:p>
          <a:p>
            <a:pPr marL="457200" indent="-457200" algn="r">
              <a:buNone/>
            </a:pPr>
            <a:endParaRPr lang="fr-FR" sz="1400"/>
          </a:p>
          <a:p>
            <a:pPr marL="544068" lvl="1" indent="-342900" algn="r">
              <a:buNone/>
            </a:pPr>
            <a:endParaRPr lang="fr-FR" sz="1200"/>
          </a:p>
          <a:p>
            <a:pPr marL="544068" lvl="1" indent="-342900" algn="r">
              <a:buNone/>
            </a:pPr>
            <a:endParaRPr lang="fr-FR" sz="1200"/>
          </a:p>
          <a:p>
            <a:pPr marL="544068" lvl="1" indent="-342900" algn="r">
              <a:buNone/>
            </a:pPr>
            <a:endParaRPr lang="fr-FR" sz="1200"/>
          </a:p>
        </p:txBody>
      </p:sp>
      <p:sp>
        <p:nvSpPr>
          <p:cNvPr id="22" name="Espace réservé du contenu 2">
            <a:extLst>
              <a:ext uri="{FF2B5EF4-FFF2-40B4-BE49-F238E27FC236}">
                <a16:creationId xmlns:a16="http://schemas.microsoft.com/office/drawing/2014/main" id="{D8589FE7-47E4-4265-955C-E462E2FEB645}"/>
              </a:ext>
            </a:extLst>
          </p:cNvPr>
          <p:cNvSpPr txBox="1">
            <a:spLocks/>
          </p:cNvSpPr>
          <p:nvPr/>
        </p:nvSpPr>
        <p:spPr>
          <a:xfrm>
            <a:off x="-325821" y="4972421"/>
            <a:ext cx="2232999" cy="98725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457200" marR="0" lvl="0" indent="-457200" algn="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fr-FR" sz="1600" b="1">
                <a:solidFill>
                  <a:schemeClr val="tx1">
                    <a:lumMod val="75000"/>
                    <a:lumOff val="25000"/>
                  </a:schemeClr>
                </a:solidFill>
              </a:rPr>
              <a:t>Résultats </a:t>
            </a:r>
            <a:br>
              <a:rPr lang="fr-FR" sz="1600" b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sz="1600" b="1">
                <a:solidFill>
                  <a:schemeClr val="tx1">
                    <a:lumMod val="75000"/>
                    <a:lumOff val="25000"/>
                  </a:schemeClr>
                </a:solidFill>
              </a:rPr>
              <a:t>opérationnels </a:t>
            </a:r>
            <a:br>
              <a:rPr lang="fr-FR" sz="1600" b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sz="1600" b="1">
                <a:solidFill>
                  <a:schemeClr val="tx1">
                    <a:lumMod val="75000"/>
                    <a:lumOff val="25000"/>
                  </a:schemeClr>
                </a:solidFill>
              </a:rPr>
              <a:t>/ Outputs / Extrants</a:t>
            </a:r>
            <a:endParaRPr kumimoji="0" lang="fr-FR" b="1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4068" marR="0" lvl="1" indent="-342900" algn="r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4068" marR="0" lvl="1" indent="-342900" algn="r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4068" marR="0" lvl="1" indent="-342900" algn="r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Espace réservé du contenu 2">
            <a:extLst>
              <a:ext uri="{FF2B5EF4-FFF2-40B4-BE49-F238E27FC236}">
                <a16:creationId xmlns:a16="http://schemas.microsoft.com/office/drawing/2014/main" id="{D8589FE7-47E4-4265-955C-E462E2FEB645}"/>
              </a:ext>
            </a:extLst>
          </p:cNvPr>
          <p:cNvSpPr txBox="1">
            <a:spLocks/>
          </p:cNvSpPr>
          <p:nvPr/>
        </p:nvSpPr>
        <p:spPr>
          <a:xfrm>
            <a:off x="248194" y="3827721"/>
            <a:ext cx="1645920" cy="95904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457200" marR="0" lvl="0" indent="-457200" algn="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fr-FR" sz="1600" b="1">
                <a:solidFill>
                  <a:schemeClr val="tx1">
                    <a:lumMod val="75000"/>
                    <a:lumOff val="25000"/>
                  </a:schemeClr>
                </a:solidFill>
              </a:rPr>
              <a:t>Résultats </a:t>
            </a:r>
            <a:r>
              <a:rPr kumimoji="0" lang="fr-FR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immédiats</a:t>
            </a:r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4068" marR="0" lvl="1" indent="-342900" algn="r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4068" marR="0" lvl="1" indent="-342900" algn="r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4068" marR="0" lvl="1" indent="-342900" algn="r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Espace réservé du contenu 2">
            <a:extLst>
              <a:ext uri="{FF2B5EF4-FFF2-40B4-BE49-F238E27FC236}">
                <a16:creationId xmlns:a16="http://schemas.microsoft.com/office/drawing/2014/main" id="{D8589FE7-47E4-4265-955C-E462E2FEB645}"/>
              </a:ext>
            </a:extLst>
          </p:cNvPr>
          <p:cNvSpPr txBox="1">
            <a:spLocks/>
          </p:cNvSpPr>
          <p:nvPr/>
        </p:nvSpPr>
        <p:spPr>
          <a:xfrm>
            <a:off x="0" y="2530549"/>
            <a:ext cx="1897604" cy="53209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marL="457200" marR="0" lvl="0" indent="-457200" algn="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fr-FR" sz="1600" b="1">
                <a:solidFill>
                  <a:schemeClr val="tx1">
                    <a:lumMod val="75000"/>
                    <a:lumOff val="25000"/>
                  </a:schemeClr>
                </a:solidFill>
              </a:rPr>
              <a:t>Résultats </a:t>
            </a:r>
            <a:r>
              <a:rPr kumimoji="0" lang="fr-FR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intermédiaires </a:t>
            </a: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4068" marR="0" lvl="1" indent="-342900" algn="r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Espace réservé du contenu 2">
            <a:extLst>
              <a:ext uri="{FF2B5EF4-FFF2-40B4-BE49-F238E27FC236}">
                <a16:creationId xmlns:a16="http://schemas.microsoft.com/office/drawing/2014/main" id="{D8589FE7-47E4-4265-955C-E462E2FEB645}"/>
              </a:ext>
            </a:extLst>
          </p:cNvPr>
          <p:cNvSpPr txBox="1">
            <a:spLocks/>
          </p:cNvSpPr>
          <p:nvPr/>
        </p:nvSpPr>
        <p:spPr>
          <a:xfrm>
            <a:off x="-74431" y="1276058"/>
            <a:ext cx="1972491" cy="74875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457200" marR="0" lvl="0" indent="-457200" algn="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fr-FR" sz="1600" b="1">
                <a:solidFill>
                  <a:schemeClr val="tx1">
                    <a:lumMod val="75000"/>
                    <a:lumOff val="25000"/>
                  </a:schemeClr>
                </a:solidFill>
              </a:rPr>
              <a:t>Résultats finaux </a:t>
            </a: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Espace réservé du contenu 2">
            <a:extLst>
              <a:ext uri="{FF2B5EF4-FFF2-40B4-BE49-F238E27FC236}">
                <a16:creationId xmlns:a16="http://schemas.microsoft.com/office/drawing/2014/main" id="{D8589FE7-47E4-4265-955C-E462E2FEB645}"/>
              </a:ext>
            </a:extLst>
          </p:cNvPr>
          <p:cNvSpPr txBox="1">
            <a:spLocks/>
          </p:cNvSpPr>
          <p:nvPr/>
        </p:nvSpPr>
        <p:spPr>
          <a:xfrm>
            <a:off x="8173226" y="1208775"/>
            <a:ext cx="3682076" cy="4745457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/>
          <a:p>
            <a:pPr marL="91440" marR="0" lvl="0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tabLst/>
              <a:defRPr/>
            </a:pPr>
            <a:r>
              <a:rPr kumimoji="0" lang="fr-FR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Clarifier</a:t>
            </a:r>
            <a:r>
              <a:rPr kumimoji="0" lang="fr-FR" sz="1600" b="0" i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son </a:t>
            </a:r>
            <a:r>
              <a:rPr kumimoji="0" lang="fr-FR" sz="1600" b="1" i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modèle logique </a:t>
            </a:r>
            <a:r>
              <a:rPr kumimoji="0" lang="fr-FR" sz="1600" b="0" i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sa </a:t>
            </a:r>
            <a:r>
              <a:rPr kumimoji="0" lang="fr-FR" sz="1600" b="1" i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chaîne des résultats</a:t>
            </a:r>
            <a:r>
              <a:rPr kumimoji="0" lang="fr-FR" sz="1600" b="0" i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 sa </a:t>
            </a:r>
            <a:r>
              <a:rPr kumimoji="0" lang="fr-FR" sz="1600" b="1" i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théorie du changement </a:t>
            </a:r>
            <a:r>
              <a:rPr kumimoji="0" lang="fr-FR" sz="1600" b="0" i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sa </a:t>
            </a:r>
            <a:r>
              <a:rPr kumimoji="0" lang="fr-FR" sz="1600" b="1" i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thèse d’impact </a:t>
            </a:r>
            <a:r>
              <a:rPr kumimoji="0" lang="fr-FR" sz="1600" b="0" i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consiste à clarifier la chaîne logique entre les activités menées et les différents niveaux de résultats attendus.</a:t>
            </a:r>
          </a:p>
          <a:p>
            <a:pPr marL="91440" marR="0" lvl="0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tabLst/>
              <a:defRPr/>
            </a:pPr>
            <a:r>
              <a:rPr lang="fr-FR" sz="1600"/>
              <a:t>C’est une étape cruciale pour :</a:t>
            </a:r>
          </a:p>
          <a:p>
            <a:pPr marL="180000" marR="0" lvl="0" indent="-180000" defTabSz="914400" rtl="0" eaLnBrk="1" fontAlgn="auto" latinLnBrk="0" hangingPunct="1">
              <a:lnSpc>
                <a:spcPct val="130000"/>
              </a:lnSpc>
              <a:buClr>
                <a:schemeClr val="accent1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fr-FR" sz="1600"/>
              <a:t>vérifier la </a:t>
            </a:r>
            <a:r>
              <a:rPr lang="fr-FR" sz="1600" b="1"/>
              <a:t>cohérence</a:t>
            </a:r>
            <a:r>
              <a:rPr lang="fr-FR" sz="1600"/>
              <a:t> du projet au regard des résultats attendus, </a:t>
            </a:r>
          </a:p>
          <a:p>
            <a:pPr marL="180000" marR="0" lvl="0" indent="-180000" defTabSz="914400" rtl="0" eaLnBrk="1" fontAlgn="auto" latinLnBrk="0" hangingPunct="1">
              <a:lnSpc>
                <a:spcPct val="130000"/>
              </a:lnSpc>
              <a:buClr>
                <a:schemeClr val="accent1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fr-FR" sz="1600"/>
              <a:t>expliciter les </a:t>
            </a:r>
            <a:r>
              <a:rPr lang="fr-FR" sz="1600" b="1"/>
              <a:t>liens causes-effets</a:t>
            </a:r>
            <a:r>
              <a:rPr lang="fr-FR" sz="1600"/>
              <a:t> entre les activités menées et les différents niveaux de résultats, </a:t>
            </a:r>
          </a:p>
          <a:p>
            <a:pPr marL="180000" marR="0" lvl="0" indent="-180000" defTabSz="914400" rtl="0" eaLnBrk="1" fontAlgn="auto" latinLnBrk="0" hangingPunct="1">
              <a:lnSpc>
                <a:spcPct val="130000"/>
              </a:lnSpc>
              <a:buClr>
                <a:schemeClr val="accent1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fr-FR" sz="1600"/>
              <a:t>identifier les</a:t>
            </a:r>
            <a:r>
              <a:rPr lang="fr-FR" sz="1600" b="1"/>
              <a:t> hypothèses sous-jacentes</a:t>
            </a:r>
            <a:r>
              <a:rPr lang="fr-FR" sz="1600"/>
              <a:t> qui permettent à ces résultats de se réaliser, </a:t>
            </a:r>
          </a:p>
          <a:p>
            <a:pPr marL="180000" marR="0" lvl="0" indent="-180000" defTabSz="914400" rtl="0" eaLnBrk="1" fontAlgn="auto" latinLnBrk="0" hangingPunct="1">
              <a:lnSpc>
                <a:spcPct val="130000"/>
              </a:lnSpc>
              <a:buClr>
                <a:schemeClr val="accent1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fr-FR" sz="1600"/>
              <a:t>et réfléchir aux limites de l’</a:t>
            </a:r>
            <a:r>
              <a:rPr lang="fr-FR" sz="1600" b="1"/>
              <a:t>attribution</a:t>
            </a:r>
            <a:r>
              <a:rPr lang="fr-FR" sz="1600"/>
              <a:t> de l’impact (dans quelle mesure les résultats identifiés sont-ils la conséquence des activités menées ?).</a:t>
            </a:r>
            <a:endParaRPr kumimoji="0" lang="fr-FR" sz="1600" b="0" i="0" u="none" strike="noStrike" kern="1200" cap="none" spc="0" normalizeH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2065852" y="4965738"/>
            <a:ext cx="532292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Produits ou services concrets de chaque projet, provenant directement des activités du projet. </a:t>
            </a:r>
            <a:endParaRPr kumimoji="0" lang="fr-FR" sz="14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Ex : formations</a:t>
            </a:r>
            <a:r>
              <a:rPr kumimoji="0" lang="fr-FR" sz="1400" b="0" i="1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offertes, personnes formées</a:t>
            </a:r>
            <a:r>
              <a:rPr kumimoji="0" lang="fr-FR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 </a:t>
            </a:r>
            <a:endParaRPr kumimoji="0" lang="fr-FR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8" name="Rectangle 1"/>
          <p:cNvSpPr>
            <a:spLocks noChangeArrowheads="1"/>
          </p:cNvSpPr>
          <p:nvPr/>
        </p:nvSpPr>
        <p:spPr bwMode="auto">
          <a:xfrm>
            <a:off x="2068858" y="3586608"/>
            <a:ext cx="5309404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1400"/>
              <a:t>Effets directement attribuables aux résultats opérationnels d’un projet. Ce sont des effets à court terme. Ce sont souvent des changements en termes d’accès, d’opportunités, de compétences, de connaissances d’une population cible. </a:t>
            </a:r>
          </a:p>
          <a:p>
            <a:r>
              <a:rPr lang="fr-FR" sz="1400" i="1"/>
              <a:t>Ex : acquisition de nouvelles compétences.</a:t>
            </a:r>
            <a:endParaRPr kumimoji="0" lang="fr-FR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2070207" y="2350973"/>
            <a:ext cx="540264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1400"/>
              <a:t>Ce sont des effets à moyen terme. Ils se retrouvent souvent au niveau du changement des pratiques, comportements, attitudes, ou façons de faire de la population cible.</a:t>
            </a:r>
          </a:p>
          <a:p>
            <a:r>
              <a:rPr lang="fr-FR" sz="1400" i="1"/>
              <a:t>Ex : adoption de nouvelles pratiques, accès à de nouvelles ressources.</a:t>
            </a:r>
            <a:endParaRPr kumimoji="0" lang="fr-FR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0" name="Rectangle 1"/>
          <p:cNvSpPr>
            <a:spLocks noChangeArrowheads="1"/>
          </p:cNvSpPr>
          <p:nvPr/>
        </p:nvSpPr>
        <p:spPr bwMode="auto">
          <a:xfrm>
            <a:off x="2028497" y="995516"/>
            <a:ext cx="5507419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1400"/>
              <a:t>Le plus haut niveau de résultat qui peut être raisonnablement attribué à un projet. Ces effets représentent généralement un changement d’orientation d’une population cible par rapport au problème/besoin initial identifié, des améliorations à long terme.</a:t>
            </a:r>
          </a:p>
          <a:p>
            <a:r>
              <a:rPr lang="fr-FR" sz="1400" i="1"/>
              <a:t>Ex : accès à l’emploi, passage à l’échelle d’entreprises.</a:t>
            </a:r>
            <a:endParaRPr kumimoji="0" lang="fr-FR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71152" y="5966189"/>
            <a:ext cx="524466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1400"/>
              <a:t>Actions entreprises dans le cadre d'un projet en vue d'obtenir des réalisations spécifiques. </a:t>
            </a:r>
          </a:p>
          <a:p>
            <a:r>
              <a:rPr lang="fr-CA" sz="1400" i="1"/>
              <a:t>Ex: sélection des apprenants, organisation de formations…</a:t>
            </a:r>
            <a:endParaRPr lang="fr-FR" sz="1400" i="1"/>
          </a:p>
        </p:txBody>
      </p:sp>
      <p:sp>
        <p:nvSpPr>
          <p:cNvPr id="31" name="Flèche vers le haut 30"/>
          <p:cNvSpPr/>
          <p:nvPr/>
        </p:nvSpPr>
        <p:spPr>
          <a:xfrm>
            <a:off x="6697684" y="5759532"/>
            <a:ext cx="110074" cy="14250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Flèche vers le haut 31"/>
          <p:cNvSpPr/>
          <p:nvPr/>
        </p:nvSpPr>
        <p:spPr>
          <a:xfrm>
            <a:off x="6704383" y="4821685"/>
            <a:ext cx="110074" cy="14250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Flèche vers le haut 32"/>
          <p:cNvSpPr/>
          <p:nvPr/>
        </p:nvSpPr>
        <p:spPr>
          <a:xfrm>
            <a:off x="4892331" y="4818336"/>
            <a:ext cx="110074" cy="14250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Flèche vers le haut 33"/>
          <p:cNvSpPr/>
          <p:nvPr/>
        </p:nvSpPr>
        <p:spPr>
          <a:xfrm>
            <a:off x="5399772" y="5757856"/>
            <a:ext cx="110074" cy="14250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Flèche vers le haut 34"/>
          <p:cNvSpPr/>
          <p:nvPr/>
        </p:nvSpPr>
        <p:spPr>
          <a:xfrm>
            <a:off x="4088462" y="5757857"/>
            <a:ext cx="110074" cy="14250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Flèche vers le haut 35"/>
          <p:cNvSpPr/>
          <p:nvPr/>
        </p:nvSpPr>
        <p:spPr>
          <a:xfrm>
            <a:off x="2696766" y="4818335"/>
            <a:ext cx="110074" cy="14250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Flèche vers le haut 36"/>
          <p:cNvSpPr/>
          <p:nvPr/>
        </p:nvSpPr>
        <p:spPr>
          <a:xfrm>
            <a:off x="2561113" y="5752832"/>
            <a:ext cx="110074" cy="14250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Flèche vers le haut 37"/>
          <p:cNvSpPr/>
          <p:nvPr/>
        </p:nvSpPr>
        <p:spPr>
          <a:xfrm>
            <a:off x="3219279" y="3366349"/>
            <a:ext cx="110074" cy="14250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Flèche vers le haut 38"/>
          <p:cNvSpPr/>
          <p:nvPr/>
        </p:nvSpPr>
        <p:spPr>
          <a:xfrm>
            <a:off x="6093108" y="3366349"/>
            <a:ext cx="110074" cy="14250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Flèche vers le haut 39"/>
          <p:cNvSpPr/>
          <p:nvPr/>
        </p:nvSpPr>
        <p:spPr>
          <a:xfrm>
            <a:off x="4637771" y="2167245"/>
            <a:ext cx="110074" cy="14250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0211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à coins arrondis 26"/>
          <p:cNvSpPr/>
          <p:nvPr/>
        </p:nvSpPr>
        <p:spPr>
          <a:xfrm>
            <a:off x="914400" y="1596325"/>
            <a:ext cx="10879810" cy="38745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1" name="Diagramme 20"/>
          <p:cNvGraphicFramePr/>
          <p:nvPr/>
        </p:nvGraphicFramePr>
        <p:xfrm>
          <a:off x="347065" y="1328763"/>
          <a:ext cx="8307836" cy="797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2" name="Diagramme 21"/>
          <p:cNvGraphicFramePr/>
          <p:nvPr/>
        </p:nvGraphicFramePr>
        <p:xfrm>
          <a:off x="364417" y="2137363"/>
          <a:ext cx="8258588" cy="13820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4" name="Diagramme 23"/>
          <p:cNvGraphicFramePr/>
          <p:nvPr>
            <p:extLst>
              <p:ext uri="{D42A27DB-BD31-4B8C-83A1-F6EECF244321}">
                <p14:modId xmlns:p14="http://schemas.microsoft.com/office/powerpoint/2010/main" val="1061310261"/>
              </p:ext>
            </p:extLst>
          </p:nvPr>
        </p:nvGraphicFramePr>
        <p:xfrm>
          <a:off x="363677" y="3391896"/>
          <a:ext cx="8355020" cy="1584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25" name="Diagramme 24"/>
          <p:cNvGraphicFramePr/>
          <p:nvPr/>
        </p:nvGraphicFramePr>
        <p:xfrm>
          <a:off x="374311" y="4848447"/>
          <a:ext cx="8418815" cy="137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14" name="Titre 1">
            <a:extLst>
              <a:ext uri="{FF2B5EF4-FFF2-40B4-BE49-F238E27FC236}">
                <a16:creationId xmlns:a16="http://schemas.microsoft.com/office/drawing/2014/main" id="{665D1240-64F8-4019-A75D-3D311D37FEB2}"/>
              </a:ext>
            </a:extLst>
          </p:cNvPr>
          <p:cNvSpPr txBox="1">
            <a:spLocks/>
          </p:cNvSpPr>
          <p:nvPr/>
        </p:nvSpPr>
        <p:spPr>
          <a:xfrm>
            <a:off x="263487" y="162619"/>
            <a:ext cx="10101795" cy="7052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000" spc="-5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ETAPE 2. Identifier les indicateurs</a:t>
            </a:r>
            <a:endParaRPr kumimoji="0" lang="fr-FR" sz="4000" b="0" i="0" u="none" strike="noStrike" kern="1200" cap="none" spc="-5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Espace réservé du contenu 2">
            <a:extLst>
              <a:ext uri="{FF2B5EF4-FFF2-40B4-BE49-F238E27FC236}">
                <a16:creationId xmlns:a16="http://schemas.microsoft.com/office/drawing/2014/main" id="{D8589FE7-47E4-4265-955C-E462E2FEB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7005" y="1095146"/>
            <a:ext cx="5656521" cy="539071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>
              <a:lnSpc>
                <a:spcPct val="100000"/>
              </a:lnSpc>
              <a:buNone/>
            </a:pPr>
            <a:r>
              <a:rPr lang="fr-FR" sz="1400">
                <a:solidFill>
                  <a:schemeClr val="tx1"/>
                </a:solidFill>
              </a:rPr>
              <a:t>Pour identifier des indicateurs pertinents:</a:t>
            </a:r>
          </a:p>
          <a:p>
            <a:pPr marL="0">
              <a:lnSpc>
                <a:spcPct val="100000"/>
              </a:lnSpc>
              <a:buNone/>
            </a:pPr>
            <a:r>
              <a:rPr lang="fr-FR" sz="1400" b="1">
                <a:solidFill>
                  <a:schemeClr val="tx1"/>
                </a:solidFill>
              </a:rPr>
              <a:t>2.1. Croiser chaque résultat attendu avec les dimensions de la mesure des résultats :</a:t>
            </a:r>
          </a:p>
          <a:p>
            <a:pPr marL="180000" indent="-18000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1200" i="1"/>
              <a:t>Portée globale (personne)</a:t>
            </a:r>
            <a:r>
              <a:rPr lang="fr-FR" sz="1200"/>
              <a:t> : nombre et profils des bénéficiaires ;</a:t>
            </a:r>
          </a:p>
          <a:p>
            <a:pPr marL="180000" indent="-18000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1200" i="1"/>
              <a:t>Portée globale (produit)</a:t>
            </a:r>
            <a:r>
              <a:rPr lang="fr-FR" sz="1200"/>
              <a:t> : nombre de produits ou services offerts / vendus / distribués ;</a:t>
            </a:r>
          </a:p>
          <a:p>
            <a:pPr marL="180000" indent="-18000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1200" i="1"/>
              <a:t>Accessibilité / contribution / </a:t>
            </a:r>
            <a:r>
              <a:rPr lang="fr-FR" sz="1200" i="1" err="1"/>
              <a:t>additionnalité</a:t>
            </a:r>
            <a:r>
              <a:rPr lang="fr-FR" sz="1200"/>
              <a:t> : premier accès ou facilité d’accès à un produit ou service auquel les bénéficiaires n’auraient pas eu accès autrement ;  </a:t>
            </a:r>
          </a:p>
          <a:p>
            <a:pPr marL="180000" indent="-18000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1200" i="1"/>
              <a:t>Satisfaction</a:t>
            </a:r>
            <a:r>
              <a:rPr lang="fr-FR" sz="1200"/>
              <a:t> : satisfaction des bénéficiaires ;</a:t>
            </a:r>
          </a:p>
          <a:p>
            <a:pPr marL="180000" indent="-18000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1200" i="1"/>
              <a:t>Changements</a:t>
            </a:r>
            <a:r>
              <a:rPr lang="fr-FR" sz="1200"/>
              <a:t> : changements ou perceptions de changement par les bénéficiaires ;</a:t>
            </a:r>
          </a:p>
          <a:p>
            <a:pPr marL="180000" indent="-18000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1200" i="1"/>
              <a:t>Impacts</a:t>
            </a:r>
            <a:r>
              <a:rPr lang="fr-FR" sz="1200"/>
              <a:t> : contribution à un changement national, via le suivi d’indicateurs macro-économiques, notamment sur des impacts liés aux ODD ;</a:t>
            </a:r>
          </a:p>
          <a:p>
            <a:pPr marL="180000" indent="-18000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1200" i="1"/>
              <a:t>Risques </a:t>
            </a:r>
            <a:r>
              <a:rPr lang="fr-FR" sz="1200"/>
              <a:t>: risques de non-atteinte des résultats (liés aux hypothèses du modèle logique).</a:t>
            </a:r>
          </a:p>
          <a:p>
            <a:pPr marL="0">
              <a:lnSpc>
                <a:spcPct val="100000"/>
              </a:lnSpc>
              <a:buNone/>
            </a:pPr>
            <a:r>
              <a:rPr lang="fr-FR" sz="1400" b="1">
                <a:solidFill>
                  <a:schemeClr val="tx1"/>
                </a:solidFill>
              </a:rPr>
              <a:t>2.2. S’aligner avec des référentiels existants :</a:t>
            </a:r>
          </a:p>
          <a:p>
            <a:pPr marL="180000" indent="-18000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1200"/>
              <a:t>Catalogue IRIS+</a:t>
            </a:r>
          </a:p>
          <a:p>
            <a:pPr marL="180000" indent="-18000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1200"/>
              <a:t>Indicateurs des cibles des ODD</a:t>
            </a:r>
          </a:p>
          <a:p>
            <a:pPr marL="0">
              <a:lnSpc>
                <a:spcPct val="100000"/>
              </a:lnSpc>
              <a:buNone/>
            </a:pPr>
            <a:r>
              <a:rPr lang="fr-FR" sz="1400" b="1">
                <a:solidFill>
                  <a:schemeClr val="tx1"/>
                </a:solidFill>
              </a:rPr>
              <a:t>2.3. Sélectionner les indicateurs essentiels :</a:t>
            </a:r>
          </a:p>
          <a:p>
            <a:pPr marL="180000" lvl="0" indent="-18000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1200"/>
              <a:t>Limiter au maximum le nombre d’indicateurs de suivi, pour optimiser les chances d’avoir un suivi opérationnel et de qualité ;</a:t>
            </a:r>
          </a:p>
          <a:p>
            <a:pPr marL="180000" lvl="0" indent="-18000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1200"/>
              <a:t>Se focaliser sur les indicateurs de changements (</a:t>
            </a:r>
            <a:r>
              <a:rPr lang="fr-FR" sz="1200" err="1"/>
              <a:t>outcomes</a:t>
            </a:r>
            <a:r>
              <a:rPr lang="fr-FR" sz="1200"/>
              <a:t> : effets immédiats, intermédiaires et finaux), plutôt que sur les résultats opérationnels (outputs), pour pouvoir mesurer la véritable pertinence et efficacité des projets ;</a:t>
            </a:r>
          </a:p>
          <a:p>
            <a:pPr marL="180000" lvl="0" indent="-18000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1200"/>
              <a:t>Se centrer sur des indicateurs utiles à la prise de décision, permettant en premier lieu de piloter le projet, puis de l’évaluer et d’informer la décision de le déployer ou non. </a:t>
            </a:r>
          </a:p>
        </p:txBody>
      </p:sp>
    </p:spTree>
    <p:extLst>
      <p:ext uri="{BB962C8B-B14F-4D97-AF65-F5344CB8AC3E}">
        <p14:creationId xmlns:p14="http://schemas.microsoft.com/office/powerpoint/2010/main" val="45021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CxnSpPr/>
          <p:nvPr/>
        </p:nvCxnSpPr>
        <p:spPr>
          <a:xfrm flipH="1" flipV="1">
            <a:off x="2977886" y="16237480"/>
            <a:ext cx="415395" cy="224102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CxnSpPr/>
          <p:nvPr/>
        </p:nvCxnSpPr>
        <p:spPr>
          <a:xfrm flipH="1" flipV="1">
            <a:off x="3518961" y="11601982"/>
            <a:ext cx="650872" cy="263260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00000000-0008-0000-0000-00003B000000}"/>
              </a:ext>
            </a:extLst>
          </p:cNvPr>
          <p:cNvCxnSpPr/>
          <p:nvPr/>
        </p:nvCxnSpPr>
        <p:spPr>
          <a:xfrm flipV="1">
            <a:off x="5513917" y="11578167"/>
            <a:ext cx="564091" cy="265641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00000000-0008-0000-0000-00003C000000}"/>
              </a:ext>
            </a:extLst>
          </p:cNvPr>
          <p:cNvCxnSpPr/>
          <p:nvPr/>
        </p:nvCxnSpPr>
        <p:spPr>
          <a:xfrm flipH="1" flipV="1">
            <a:off x="6179608" y="11578168"/>
            <a:ext cx="519642" cy="2635249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00000000-0008-0000-0000-00003F000000}"/>
              </a:ext>
            </a:extLst>
          </p:cNvPr>
          <p:cNvCxnSpPr/>
          <p:nvPr/>
        </p:nvCxnSpPr>
        <p:spPr>
          <a:xfrm flipV="1">
            <a:off x="9312011" y="11608594"/>
            <a:ext cx="1558395" cy="229711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à coins arrondis 26"/>
          <p:cNvSpPr/>
          <p:nvPr/>
        </p:nvSpPr>
        <p:spPr>
          <a:xfrm>
            <a:off x="914400" y="1596325"/>
            <a:ext cx="10879810" cy="38745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1" name="Diagramme 20"/>
          <p:cNvGraphicFramePr/>
          <p:nvPr/>
        </p:nvGraphicFramePr>
        <p:xfrm>
          <a:off x="347065" y="1328763"/>
          <a:ext cx="8307836" cy="797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2" name="Diagramme 21"/>
          <p:cNvGraphicFramePr/>
          <p:nvPr/>
        </p:nvGraphicFramePr>
        <p:xfrm>
          <a:off x="364417" y="2137363"/>
          <a:ext cx="8258588" cy="13820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4" name="Diagramme 23"/>
          <p:cNvGraphicFramePr/>
          <p:nvPr>
            <p:extLst>
              <p:ext uri="{D42A27DB-BD31-4B8C-83A1-F6EECF244321}">
                <p14:modId xmlns:p14="http://schemas.microsoft.com/office/powerpoint/2010/main" val="1061310261"/>
              </p:ext>
            </p:extLst>
          </p:nvPr>
        </p:nvGraphicFramePr>
        <p:xfrm>
          <a:off x="363677" y="3391896"/>
          <a:ext cx="8355020" cy="1584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25" name="Diagramme 24"/>
          <p:cNvGraphicFramePr/>
          <p:nvPr/>
        </p:nvGraphicFramePr>
        <p:xfrm>
          <a:off x="374311" y="4848447"/>
          <a:ext cx="8418815" cy="137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14" name="Titre 1">
            <a:extLst>
              <a:ext uri="{FF2B5EF4-FFF2-40B4-BE49-F238E27FC236}">
                <a16:creationId xmlns:a16="http://schemas.microsoft.com/office/drawing/2014/main" id="{665D1240-64F8-4019-A75D-3D311D37FEB2}"/>
              </a:ext>
            </a:extLst>
          </p:cNvPr>
          <p:cNvSpPr txBox="1">
            <a:spLocks/>
          </p:cNvSpPr>
          <p:nvPr/>
        </p:nvSpPr>
        <p:spPr>
          <a:xfrm>
            <a:off x="263487" y="162619"/>
            <a:ext cx="11644978" cy="7052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000" spc="-5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ETAPE 3. Définir la méthode de collecte des données</a:t>
            </a:r>
            <a:endParaRPr kumimoji="0" lang="fr-FR" sz="4000" b="0" i="0" u="none" strike="noStrike" kern="1200" cap="none" spc="-5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Espace réservé du contenu 2">
            <a:extLst>
              <a:ext uri="{FF2B5EF4-FFF2-40B4-BE49-F238E27FC236}">
                <a16:creationId xmlns:a16="http://schemas.microsoft.com/office/drawing/2014/main" id="{D8589FE7-47E4-4265-955C-E462E2FEB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2614" y="1392870"/>
            <a:ext cx="3104707" cy="4869713"/>
          </a:xfrm>
          <a:solidFill>
            <a:schemeClr val="bg1"/>
          </a:solidFill>
        </p:spPr>
        <p:txBody>
          <a:bodyPr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fr-FR" sz="1400" b="1"/>
              <a:t>Identifier les canaux existants </a:t>
            </a:r>
            <a:r>
              <a:rPr lang="fr-FR" sz="1400"/>
              <a:t>de collecte de données et d’interactions avec les bénéficiaires finaux, pour faciliter la remontée d’information ;</a:t>
            </a:r>
          </a:p>
          <a:p>
            <a:pPr lvl="0">
              <a:buFont typeface="Arial" pitchFamily="34" charset="0"/>
              <a:buChar char="•"/>
            </a:pPr>
            <a:r>
              <a:rPr lang="fr-FR" sz="1400" b="1"/>
              <a:t>Associer les opérateurs / partenaires terrain</a:t>
            </a:r>
            <a:r>
              <a:rPr lang="fr-FR" sz="1400"/>
              <a:t> dans la réflexion, pour définir un cadre de suivi opérationnel, réaliste, pragmatique, et favoriser son appropriation ;</a:t>
            </a:r>
          </a:p>
          <a:p>
            <a:pPr lvl="0">
              <a:buFont typeface="Arial" pitchFamily="34" charset="0"/>
              <a:buChar char="•"/>
            </a:pPr>
            <a:r>
              <a:rPr lang="fr-FR" sz="1400" b="1"/>
              <a:t>Prendre en compte les différentes fréquences</a:t>
            </a:r>
            <a:r>
              <a:rPr lang="fr-FR" sz="1400"/>
              <a:t> entre résultats opérationnels (à suivre régulièrement), immédiats (à mesurer à court terme), intermédiaires et finaux (à suivre sur le moyen terme) ;</a:t>
            </a:r>
          </a:p>
          <a:p>
            <a:pPr>
              <a:buFont typeface="Arial" pitchFamily="34" charset="0"/>
              <a:buChar char="•"/>
            </a:pPr>
            <a:r>
              <a:rPr lang="fr-FR" sz="1400" b="1"/>
              <a:t>Privilégier la mesure des changements dans le temps</a:t>
            </a:r>
            <a:r>
              <a:rPr lang="fr-FR" sz="1400"/>
              <a:t>, en comparant des données collectées à différents moments (</a:t>
            </a:r>
            <a:r>
              <a:rPr lang="fr-FR" sz="1400" i="1" err="1"/>
              <a:t>baseline</a:t>
            </a:r>
            <a:r>
              <a:rPr lang="fr-FR" sz="1400" i="1"/>
              <a:t> / </a:t>
            </a:r>
            <a:r>
              <a:rPr lang="fr-FR" sz="1400" i="1" err="1"/>
              <a:t>midline</a:t>
            </a:r>
            <a:r>
              <a:rPr lang="fr-FR" sz="1400" i="1"/>
              <a:t> / </a:t>
            </a:r>
            <a:r>
              <a:rPr lang="fr-FR" sz="1400" i="1" err="1"/>
              <a:t>endline</a:t>
            </a:r>
            <a:r>
              <a:rPr lang="fr-FR" sz="1400"/>
              <a:t>). Ne pas forcément mettre en place des groupes de contrôle (approche plus complexe et coûteuse, biais de sélection possibles, questions éthiques).</a:t>
            </a:r>
          </a:p>
        </p:txBody>
      </p:sp>
    </p:spTree>
    <p:extLst>
      <p:ext uri="{BB962C8B-B14F-4D97-AF65-F5344CB8AC3E}">
        <p14:creationId xmlns:p14="http://schemas.microsoft.com/office/powerpoint/2010/main" val="450211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CxnSpPr/>
          <p:nvPr/>
        </p:nvCxnSpPr>
        <p:spPr>
          <a:xfrm flipH="1" flipV="1">
            <a:off x="2977886" y="16237480"/>
            <a:ext cx="415395" cy="224102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CxnSpPr/>
          <p:nvPr/>
        </p:nvCxnSpPr>
        <p:spPr>
          <a:xfrm flipH="1" flipV="1">
            <a:off x="3518961" y="11601982"/>
            <a:ext cx="650872" cy="263260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00000000-0008-0000-0000-00003B000000}"/>
              </a:ext>
            </a:extLst>
          </p:cNvPr>
          <p:cNvCxnSpPr/>
          <p:nvPr/>
        </p:nvCxnSpPr>
        <p:spPr>
          <a:xfrm flipV="1">
            <a:off x="5513917" y="11578167"/>
            <a:ext cx="564091" cy="265641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00000000-0008-0000-0000-00003C000000}"/>
              </a:ext>
            </a:extLst>
          </p:cNvPr>
          <p:cNvCxnSpPr/>
          <p:nvPr/>
        </p:nvCxnSpPr>
        <p:spPr>
          <a:xfrm flipH="1" flipV="1">
            <a:off x="6179608" y="11578168"/>
            <a:ext cx="519642" cy="2635249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00000000-0008-0000-0000-00003F000000}"/>
              </a:ext>
            </a:extLst>
          </p:cNvPr>
          <p:cNvCxnSpPr/>
          <p:nvPr/>
        </p:nvCxnSpPr>
        <p:spPr>
          <a:xfrm flipV="1">
            <a:off x="9312011" y="11608594"/>
            <a:ext cx="1558395" cy="229711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à coins arrondis 26"/>
          <p:cNvSpPr/>
          <p:nvPr/>
        </p:nvSpPr>
        <p:spPr>
          <a:xfrm>
            <a:off x="914400" y="1596325"/>
            <a:ext cx="10879810" cy="38745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id="{665D1240-64F8-4019-A75D-3D311D37FEB2}"/>
              </a:ext>
            </a:extLst>
          </p:cNvPr>
          <p:cNvSpPr txBox="1">
            <a:spLocks/>
          </p:cNvSpPr>
          <p:nvPr/>
        </p:nvSpPr>
        <p:spPr>
          <a:xfrm>
            <a:off x="263487" y="162619"/>
            <a:ext cx="11644978" cy="7052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000" spc="-5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ETAPE 4. Formaliser le cadre de suivi</a:t>
            </a:r>
            <a:endParaRPr kumimoji="0" lang="fr-FR" sz="4000" b="0" i="0" u="none" strike="noStrike" kern="1200" cap="none" spc="-5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Espace réservé du contenu 2">
            <a:extLst>
              <a:ext uri="{FF2B5EF4-FFF2-40B4-BE49-F238E27FC236}">
                <a16:creationId xmlns:a16="http://schemas.microsoft.com/office/drawing/2014/main" id="{D8589FE7-47E4-4265-955C-E462E2FEB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791" y="1127051"/>
            <a:ext cx="7644810" cy="105262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>
              <a:lnSpc>
                <a:spcPct val="100000"/>
              </a:lnSpc>
              <a:buNone/>
            </a:pPr>
            <a:r>
              <a:rPr lang="fr-FR" sz="1400">
                <a:solidFill>
                  <a:schemeClr val="tx1"/>
                </a:solidFill>
              </a:rPr>
              <a:t>Définir un cadre de suivi qui reprend notamment, pour chaque résultat du modèle logique :</a:t>
            </a:r>
          </a:p>
          <a:p>
            <a:pPr marL="180000" indent="-18000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1400">
                <a:solidFill>
                  <a:schemeClr val="tx1"/>
                </a:solidFill>
              </a:rPr>
              <a:t>Les indicateurs sélectionnés,</a:t>
            </a:r>
          </a:p>
          <a:p>
            <a:pPr marL="180000" indent="-18000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1400">
                <a:solidFill>
                  <a:schemeClr val="tx1"/>
                </a:solidFill>
              </a:rPr>
              <a:t>La méthode de collecte et d’analyse préconisée,</a:t>
            </a:r>
          </a:p>
          <a:p>
            <a:pPr marL="180000" indent="-18000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fr-FR" sz="1400">
                <a:solidFill>
                  <a:schemeClr val="tx1"/>
                </a:solidFill>
              </a:rPr>
              <a:t>Les rôles et responsabilités.</a:t>
            </a: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276447" y="2854067"/>
          <a:ext cx="11589489" cy="3374641"/>
        </p:xfrm>
        <a:graphic>
          <a:graphicData uri="http://schemas.openxmlformats.org/drawingml/2006/table">
            <a:tbl>
              <a:tblPr/>
              <a:tblGrid>
                <a:gridCol w="1648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1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1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6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85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280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70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854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994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chemeClr val="bg1"/>
                          </a:solidFill>
                          <a:latin typeface="+mn-lt"/>
                        </a:rPr>
                        <a:t>Modèle logique</a:t>
                      </a: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chemeClr val="bg1"/>
                          </a:solidFill>
                          <a:latin typeface="+mn-lt"/>
                        </a:rPr>
                        <a:t>INDICATEURS à utiliser </a:t>
                      </a:r>
                      <a:br>
                        <a:rPr lang="fr-FR" sz="1050" b="1" i="0" u="none" strike="noStrike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fr-FR" sz="1050" b="1" i="0" u="none" strike="noStrike">
                          <a:solidFill>
                            <a:schemeClr val="bg1"/>
                          </a:solidFill>
                          <a:latin typeface="+mn-lt"/>
                        </a:rPr>
                        <a:t>pour la COLLECTE de données</a:t>
                      </a: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chemeClr val="bg1"/>
                          </a:solidFill>
                          <a:latin typeface="+mn-lt"/>
                        </a:rPr>
                        <a:t>ANALYSES à réaliser</a:t>
                      </a: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chemeClr val="bg1"/>
                          </a:solidFill>
                          <a:latin typeface="+mn-lt"/>
                        </a:rPr>
                        <a:t>Sources des données</a:t>
                      </a: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chemeClr val="bg1"/>
                          </a:solidFill>
                          <a:latin typeface="+mn-lt"/>
                        </a:rPr>
                        <a:t>Outil de collecte de données</a:t>
                      </a: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chemeClr val="bg1"/>
                          </a:solidFill>
                          <a:latin typeface="+mn-lt"/>
                        </a:rPr>
                        <a:t>Précisions sur la méthode de collecte</a:t>
                      </a: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chemeClr val="bg1"/>
                          </a:solidFill>
                          <a:latin typeface="+mn-lt"/>
                        </a:rPr>
                        <a:t>Fréquence </a:t>
                      </a:r>
                      <a:br>
                        <a:rPr lang="fr-FR" sz="1050" b="1" i="0" u="none" strike="noStrike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fr-FR" sz="1050" b="1" i="0" u="none" strike="noStrike">
                          <a:solidFill>
                            <a:schemeClr val="bg1"/>
                          </a:solidFill>
                          <a:latin typeface="+mn-lt"/>
                        </a:rPr>
                        <a:t>+ Temporalité</a:t>
                      </a: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chemeClr val="bg1"/>
                          </a:solidFill>
                          <a:latin typeface="+mn-lt"/>
                        </a:rPr>
                        <a:t>Responsable de la collecte des données</a:t>
                      </a: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b="1" i="0" u="none" strike="noStrike">
                          <a:solidFill>
                            <a:schemeClr val="bg1"/>
                          </a:solidFill>
                          <a:latin typeface="+mn-lt"/>
                        </a:rPr>
                        <a:t>Coût</a:t>
                      </a: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036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L’employabilité des populations</a:t>
                      </a:r>
                      <a:r>
                        <a:rPr lang="fr-FR" sz="1000" b="0" i="0" u="none" strike="noStrike" baseline="0">
                          <a:solidFill>
                            <a:srgbClr val="000000"/>
                          </a:solidFill>
                          <a:latin typeface="+mn-lt"/>
                        </a:rPr>
                        <a:t> vulnérables est accrue.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 Situation professionnelle de l'apprenant APRES la formation</a:t>
                      </a: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Evolution de la situation professionnelle des apprenants entre la </a:t>
                      </a:r>
                      <a:r>
                        <a:rPr lang="fr-FR" sz="1000" b="0" i="0" u="none" strike="noStrike" err="1">
                          <a:solidFill>
                            <a:srgbClr val="000000"/>
                          </a:solidFill>
                          <a:latin typeface="+mn-lt"/>
                        </a:rPr>
                        <a:t>baseline</a:t>
                      </a: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 lors de l'inscription à la formation et la </a:t>
                      </a:r>
                      <a:r>
                        <a:rPr lang="fr-FR" sz="1000" b="0" i="0" u="none" strike="noStrike" err="1">
                          <a:solidFill>
                            <a:srgbClr val="000000"/>
                          </a:solidFill>
                          <a:latin typeface="+mn-lt"/>
                        </a:rPr>
                        <a:t>endline</a:t>
                      </a: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 en fin de projet.</a:t>
                      </a:r>
                    </a:p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Segmentation possible :</a:t>
                      </a:r>
                    </a:p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&gt; Par âge</a:t>
                      </a:r>
                    </a:p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&gt; Par genre</a:t>
                      </a: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Personnes formées</a:t>
                      </a: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Enquêtes</a:t>
                      </a:r>
                      <a:r>
                        <a:rPr lang="fr-FR" sz="1000" b="0" i="0" u="none" strike="noStrike" baseline="0">
                          <a:solidFill>
                            <a:srgbClr val="000000"/>
                          </a:solidFill>
                          <a:latin typeface="+mn-lt"/>
                        </a:rPr>
                        <a:t> de suivi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 </a:t>
                      </a:r>
                      <a:r>
                        <a:rPr lang="fr-FR" sz="1000" b="0" i="0" u="none" strike="noStrike" baseline="0">
                          <a:solidFill>
                            <a:srgbClr val="000000"/>
                          </a:solidFill>
                          <a:latin typeface="+mn-lt"/>
                        </a:rPr>
                        <a:t> mois + 12 mois a</a:t>
                      </a:r>
                      <a:br>
                        <a:rPr lang="fr-FR" sz="1000" b="0" i="0" u="none" strike="noStrike" baseline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fr-FR" sz="1000" b="0" i="0" u="none" strike="noStrike" baseline="0">
                          <a:solidFill>
                            <a:srgbClr val="000000"/>
                          </a:solidFill>
                          <a:latin typeface="+mn-lt"/>
                        </a:rPr>
                        <a:t>près la formation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Opérateur</a:t>
                      </a:r>
                      <a:r>
                        <a:rPr lang="fr-FR" sz="1000" b="0" i="0" u="none" strike="noStrike" baseline="0">
                          <a:solidFill>
                            <a:srgbClr val="000000"/>
                          </a:solidFill>
                          <a:latin typeface="+mn-lt"/>
                        </a:rPr>
                        <a:t> de formation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n/a</a:t>
                      </a: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036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Les capacités des populations vulnérables sont renforcées.</a:t>
                      </a: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Nb d'apprenants estimant que la formation leur a permis d'acquérir de nouvelles compétences.</a:t>
                      </a: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Segmentation possible :</a:t>
                      </a:r>
                    </a:p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&gt; Par âge</a:t>
                      </a:r>
                    </a:p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&gt; Par genre</a:t>
                      </a:r>
                    </a:p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&gt; Par situation professionnelle</a:t>
                      </a: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Personnes formées</a:t>
                      </a: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Enquête</a:t>
                      </a:r>
                      <a:r>
                        <a:rPr lang="fr-FR" sz="1000" b="0" i="0" u="none" strike="noStrike" baseline="0">
                          <a:solidFill>
                            <a:srgbClr val="000000"/>
                          </a:solidFill>
                          <a:latin typeface="+mn-lt"/>
                        </a:rPr>
                        <a:t> fin de formation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Pour pouvoir segmenter, il est nécessaire d'attribuer un identifiant unique à chaque apprenant, faisant le lien avec les données collectées sur le formulaire d'inscription.</a:t>
                      </a: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En fin de formation</a:t>
                      </a: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Opérateur</a:t>
                      </a:r>
                      <a:r>
                        <a:rPr lang="fr-FR" sz="1000" b="0" i="0" u="none" strike="noStrike" baseline="0">
                          <a:solidFill>
                            <a:srgbClr val="000000"/>
                          </a:solidFill>
                          <a:latin typeface="+mn-lt"/>
                        </a:rPr>
                        <a:t> de formation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n/a</a:t>
                      </a: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036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Les</a:t>
                      </a:r>
                      <a:r>
                        <a:rPr lang="fr-FR" sz="1000" b="0" i="0" u="none" strike="noStrike" baseline="0">
                          <a:solidFill>
                            <a:srgbClr val="000000"/>
                          </a:solidFill>
                          <a:latin typeface="+mn-lt"/>
                        </a:rPr>
                        <a:t> populations vulnérables ont accès à des formations professionnelles.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Personnes formées :</a:t>
                      </a:r>
                    </a:p>
                    <a:p>
                      <a:pPr algn="ctr" fontAlgn="ctr">
                        <a:buFontTx/>
                        <a:buChar char="-"/>
                      </a:pP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Age</a:t>
                      </a:r>
                    </a:p>
                    <a:p>
                      <a:pPr algn="ctr" fontAlgn="ctr">
                        <a:buFontTx/>
                        <a:buChar char="-"/>
                      </a:pPr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 Genre</a:t>
                      </a:r>
                    </a:p>
                    <a:p>
                      <a:pPr algn="ctr" fontAlgn="ctr">
                        <a:buFontTx/>
                        <a:buChar char="-"/>
                      </a:pPr>
                      <a:r>
                        <a:rPr lang="fr-FR" sz="1000" b="0" i="0" u="none" strike="noStrike" baseline="0">
                          <a:solidFill>
                            <a:srgbClr val="000000"/>
                          </a:solidFill>
                          <a:latin typeface="+mn-lt"/>
                        </a:rPr>
                        <a:t>Situation professionnelle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Nb de personnes formées</a:t>
                      </a:r>
                    </a:p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&gt; Par âge</a:t>
                      </a:r>
                    </a:p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&gt; Par genre</a:t>
                      </a:r>
                    </a:p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&gt; Par situation</a:t>
                      </a:r>
                      <a:r>
                        <a:rPr lang="fr-FR" sz="1000" b="0" i="0" u="none" strike="noStrike" baseline="0">
                          <a:solidFill>
                            <a:srgbClr val="000000"/>
                          </a:solidFill>
                          <a:latin typeface="+mn-lt"/>
                        </a:rPr>
                        <a:t> professionnelle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Personnes formées</a:t>
                      </a: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Formulaire</a:t>
                      </a:r>
                      <a:r>
                        <a:rPr lang="fr-FR" sz="1000" b="0" i="0" u="none" strike="noStrike" baseline="0">
                          <a:solidFill>
                            <a:srgbClr val="000000"/>
                          </a:solidFill>
                          <a:latin typeface="+mn-lt"/>
                        </a:rPr>
                        <a:t> d’inscription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Lors de l’inscription à la formation</a:t>
                      </a: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Opérateur</a:t>
                      </a:r>
                      <a:r>
                        <a:rPr lang="fr-FR" sz="1000" b="0" i="0" u="none" strike="noStrike" baseline="0">
                          <a:solidFill>
                            <a:srgbClr val="000000"/>
                          </a:solidFill>
                          <a:latin typeface="+mn-lt"/>
                        </a:rPr>
                        <a:t> de formation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n/a</a:t>
                      </a:r>
                    </a:p>
                  </a:txBody>
                  <a:tcPr marL="3538" marR="3538" marT="3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Espace réservé du contenu 2">
            <a:extLst>
              <a:ext uri="{FF2B5EF4-FFF2-40B4-BE49-F238E27FC236}">
                <a16:creationId xmlns:a16="http://schemas.microsoft.com/office/drawing/2014/main" id="{D8589FE7-47E4-4265-955C-E462E2FEB645}"/>
              </a:ext>
            </a:extLst>
          </p:cNvPr>
          <p:cNvSpPr txBox="1">
            <a:spLocks/>
          </p:cNvSpPr>
          <p:nvPr/>
        </p:nvSpPr>
        <p:spPr>
          <a:xfrm>
            <a:off x="322513" y="2459668"/>
            <a:ext cx="7644810" cy="294168"/>
          </a:xfrm>
          <a:prstGeom prst="rect">
            <a:avLst/>
          </a:prstGeom>
          <a:solidFill>
            <a:schemeClr val="bg1"/>
          </a:solidFill>
        </p:spPr>
        <p:txBody>
          <a:bodyPr vert="horz" lIns="0" tIns="45720" rIns="0" bIns="45720" rtlCol="0">
            <a:noAutofit/>
          </a:bodyPr>
          <a:lstStyle/>
          <a:p>
            <a:pPr marL="0" marR="0" lvl="0" indent="-9144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fr-FR" sz="1200" b="0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Exemple de cadre de suivi :</a:t>
            </a:r>
          </a:p>
        </p:txBody>
      </p:sp>
    </p:spTree>
    <p:extLst>
      <p:ext uri="{BB962C8B-B14F-4D97-AF65-F5344CB8AC3E}">
        <p14:creationId xmlns:p14="http://schemas.microsoft.com/office/powerpoint/2010/main" val="4502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CxnSpPr/>
          <p:nvPr/>
        </p:nvCxnSpPr>
        <p:spPr>
          <a:xfrm flipH="1" flipV="1">
            <a:off x="2977886" y="16237480"/>
            <a:ext cx="415395" cy="224102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CxnSpPr/>
          <p:nvPr/>
        </p:nvCxnSpPr>
        <p:spPr>
          <a:xfrm flipH="1" flipV="1">
            <a:off x="3518961" y="11601982"/>
            <a:ext cx="650872" cy="263260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00000000-0008-0000-0000-00003B000000}"/>
              </a:ext>
            </a:extLst>
          </p:cNvPr>
          <p:cNvCxnSpPr/>
          <p:nvPr/>
        </p:nvCxnSpPr>
        <p:spPr>
          <a:xfrm flipV="1">
            <a:off x="5513917" y="11578167"/>
            <a:ext cx="564091" cy="265641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00000000-0008-0000-0000-00003C000000}"/>
              </a:ext>
            </a:extLst>
          </p:cNvPr>
          <p:cNvCxnSpPr/>
          <p:nvPr/>
        </p:nvCxnSpPr>
        <p:spPr>
          <a:xfrm flipH="1" flipV="1">
            <a:off x="6179608" y="11578168"/>
            <a:ext cx="519642" cy="2635249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00000000-0008-0000-0000-00003F000000}"/>
              </a:ext>
            </a:extLst>
          </p:cNvPr>
          <p:cNvCxnSpPr/>
          <p:nvPr/>
        </p:nvCxnSpPr>
        <p:spPr>
          <a:xfrm flipV="1">
            <a:off x="9312011" y="11608594"/>
            <a:ext cx="1558395" cy="229711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à coins arrondis 26"/>
          <p:cNvSpPr/>
          <p:nvPr/>
        </p:nvSpPr>
        <p:spPr>
          <a:xfrm>
            <a:off x="914400" y="1596325"/>
            <a:ext cx="10879810" cy="38745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id="{665D1240-64F8-4019-A75D-3D311D37FEB2}"/>
              </a:ext>
            </a:extLst>
          </p:cNvPr>
          <p:cNvSpPr txBox="1">
            <a:spLocks/>
          </p:cNvSpPr>
          <p:nvPr/>
        </p:nvSpPr>
        <p:spPr>
          <a:xfrm>
            <a:off x="263487" y="162619"/>
            <a:ext cx="11644978" cy="7052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000" spc="-5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ETAPE 5. Mettre en œuvre le cadre de suivi</a:t>
            </a:r>
            <a:endParaRPr kumimoji="0" lang="fr-FR" sz="4000" b="0" i="0" u="none" strike="noStrike" kern="1200" cap="none" spc="-5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Espace réservé du contenu 2">
            <a:extLst>
              <a:ext uri="{FF2B5EF4-FFF2-40B4-BE49-F238E27FC236}">
                <a16:creationId xmlns:a16="http://schemas.microsoft.com/office/drawing/2014/main" id="{D8589FE7-47E4-4265-955C-E462E2FEB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6932" y="1158941"/>
            <a:ext cx="8197701" cy="4837821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>
              <a:lnSpc>
                <a:spcPct val="100000"/>
              </a:lnSpc>
              <a:buNone/>
            </a:pPr>
            <a:r>
              <a:rPr lang="fr-FR" sz="1400">
                <a:solidFill>
                  <a:schemeClr val="tx1"/>
                </a:solidFill>
              </a:rPr>
              <a:t>S’assurer de la bonne appropriation et mise en œuvre du cadre de mesure des résultats par les équipes et partenaires concernés :</a:t>
            </a:r>
          </a:p>
          <a:p>
            <a:pPr marL="180000" indent="-180000">
              <a:lnSpc>
                <a:spcPct val="100000"/>
              </a:lnSpc>
              <a:buFont typeface="Arial" pitchFamily="34" charset="0"/>
              <a:buChar char="•"/>
            </a:pPr>
            <a:r>
              <a:rPr lang="fr-FR" sz="1400" b="1">
                <a:solidFill>
                  <a:schemeClr val="tx1"/>
                </a:solidFill>
              </a:rPr>
              <a:t>Rédiger un Guide pratique d’utilisation du cadre de suivi</a:t>
            </a:r>
            <a:r>
              <a:rPr lang="fr-FR" sz="1400">
                <a:solidFill>
                  <a:schemeClr val="tx1"/>
                </a:solidFill>
              </a:rPr>
              <a:t>, précisant à quel moment, dans quel objectif et de quelle manière utiliser ce cadre de suivi (ex. pour définir des objectifs chiffrés / la </a:t>
            </a:r>
            <a:r>
              <a:rPr lang="fr-FR" sz="1400" err="1">
                <a:solidFill>
                  <a:schemeClr val="tx1"/>
                </a:solidFill>
              </a:rPr>
              <a:t>baseline</a:t>
            </a:r>
            <a:r>
              <a:rPr lang="fr-FR" sz="1400">
                <a:solidFill>
                  <a:schemeClr val="tx1"/>
                </a:solidFill>
              </a:rPr>
              <a:t> au démarrage du projet, pour le suivi opérationnel du projet, pour la mesure des résultats, pour le </a:t>
            </a:r>
            <a:r>
              <a:rPr lang="fr-FR" sz="1400" err="1">
                <a:solidFill>
                  <a:schemeClr val="tx1"/>
                </a:solidFill>
              </a:rPr>
              <a:t>reporting</a:t>
            </a:r>
            <a:r>
              <a:rPr lang="fr-FR" sz="1400">
                <a:solidFill>
                  <a:schemeClr val="tx1"/>
                </a:solidFill>
              </a:rPr>
              <a:t>…) ;</a:t>
            </a:r>
          </a:p>
          <a:p>
            <a:pPr marL="180000" indent="-180000">
              <a:lnSpc>
                <a:spcPct val="100000"/>
              </a:lnSpc>
              <a:buFont typeface="Arial" pitchFamily="34" charset="0"/>
              <a:buChar char="•"/>
            </a:pPr>
            <a:r>
              <a:rPr lang="fr-FR" sz="1400" b="1">
                <a:solidFill>
                  <a:schemeClr val="tx1"/>
                </a:solidFill>
              </a:rPr>
              <a:t>Diffuser le cadre de suivi et le Guide d’utilisation aux équipes et partenaires</a:t>
            </a:r>
            <a:r>
              <a:rPr lang="fr-FR" sz="1400">
                <a:solidFill>
                  <a:schemeClr val="tx1"/>
                </a:solidFill>
              </a:rPr>
              <a:t>, organiser des sessions de présentation / discussions / échanges ;</a:t>
            </a:r>
          </a:p>
          <a:p>
            <a:pPr marL="180000" indent="-180000">
              <a:lnSpc>
                <a:spcPct val="100000"/>
              </a:lnSpc>
              <a:buFont typeface="Arial" pitchFamily="34" charset="0"/>
              <a:buChar char="•"/>
            </a:pPr>
            <a:r>
              <a:rPr lang="fr-FR" sz="1400" b="1">
                <a:solidFill>
                  <a:schemeClr val="tx1"/>
                </a:solidFill>
              </a:rPr>
              <a:t>Définir / paramétrer / tester les outils utilisés pour la collecte, saisie, transmission et analyse des données </a:t>
            </a:r>
            <a:r>
              <a:rPr lang="fr-FR" sz="1400">
                <a:solidFill>
                  <a:schemeClr val="tx1"/>
                </a:solidFill>
              </a:rPr>
              <a:t>(ex. </a:t>
            </a:r>
            <a:r>
              <a:rPr lang="fr-FR" sz="1400" err="1">
                <a:solidFill>
                  <a:schemeClr val="tx1"/>
                </a:solidFill>
              </a:rPr>
              <a:t>AidImpact</a:t>
            </a:r>
            <a:r>
              <a:rPr lang="fr-FR" sz="1400">
                <a:solidFill>
                  <a:schemeClr val="tx1"/>
                </a:solidFill>
              </a:rPr>
              <a:t>, </a:t>
            </a:r>
            <a:r>
              <a:rPr lang="fr-FR" sz="1400" err="1">
                <a:solidFill>
                  <a:schemeClr val="tx1"/>
                </a:solidFill>
              </a:rPr>
              <a:t>Dev</a:t>
            </a:r>
            <a:r>
              <a:rPr lang="fr-FR" sz="1400">
                <a:solidFill>
                  <a:schemeClr val="tx1"/>
                </a:solidFill>
              </a:rPr>
              <a:t> </a:t>
            </a:r>
            <a:r>
              <a:rPr lang="fr-FR" sz="1400" err="1">
                <a:solidFill>
                  <a:schemeClr val="tx1"/>
                </a:solidFill>
              </a:rPr>
              <a:t>Results</a:t>
            </a:r>
            <a:r>
              <a:rPr lang="fr-FR" sz="1400">
                <a:solidFill>
                  <a:schemeClr val="tx1"/>
                </a:solidFill>
              </a:rPr>
              <a:t>, </a:t>
            </a:r>
            <a:r>
              <a:rPr lang="fr-FR" sz="1400" err="1">
                <a:solidFill>
                  <a:schemeClr val="tx1"/>
                </a:solidFill>
              </a:rPr>
              <a:t>Logalto</a:t>
            </a:r>
            <a:r>
              <a:rPr lang="fr-FR" sz="1400">
                <a:solidFill>
                  <a:schemeClr val="tx1"/>
                </a:solidFill>
              </a:rPr>
              <a:t>, </a:t>
            </a:r>
            <a:r>
              <a:rPr lang="fr-FR" sz="1400" err="1">
                <a:solidFill>
                  <a:schemeClr val="tx1"/>
                </a:solidFill>
              </a:rPr>
              <a:t>Sinergy</a:t>
            </a:r>
            <a:r>
              <a:rPr lang="fr-FR" sz="1400">
                <a:solidFill>
                  <a:schemeClr val="tx1"/>
                </a:solidFill>
              </a:rPr>
              <a:t> </a:t>
            </a:r>
            <a:r>
              <a:rPr lang="fr-FR" sz="1400" err="1">
                <a:solidFill>
                  <a:schemeClr val="tx1"/>
                </a:solidFill>
              </a:rPr>
              <a:t>Indicata</a:t>
            </a:r>
            <a:r>
              <a:rPr lang="fr-FR" sz="1400">
                <a:solidFill>
                  <a:schemeClr val="tx1"/>
                </a:solidFill>
              </a:rPr>
              <a:t>, </a:t>
            </a:r>
            <a:r>
              <a:rPr lang="fr-FR" sz="1400" err="1">
                <a:solidFill>
                  <a:schemeClr val="tx1"/>
                </a:solidFill>
              </a:rPr>
              <a:t>Sinzer</a:t>
            </a:r>
            <a:r>
              <a:rPr lang="fr-FR" sz="1400">
                <a:solidFill>
                  <a:schemeClr val="tx1"/>
                </a:solidFill>
              </a:rPr>
              <a:t>, </a:t>
            </a:r>
            <a:r>
              <a:rPr lang="fr-FR" sz="1400" err="1">
                <a:solidFill>
                  <a:schemeClr val="tx1"/>
                </a:solidFill>
              </a:rPr>
              <a:t>TolaData</a:t>
            </a:r>
            <a:r>
              <a:rPr lang="fr-FR" sz="1400">
                <a:solidFill>
                  <a:schemeClr val="tx1"/>
                </a:solidFill>
              </a:rPr>
              <a:t>, Vera Solutions, </a:t>
            </a:r>
            <a:r>
              <a:rPr lang="fr-FR" sz="1400" err="1">
                <a:solidFill>
                  <a:schemeClr val="tx1"/>
                </a:solidFill>
              </a:rPr>
              <a:t>Wikiflow</a:t>
            </a:r>
            <a:r>
              <a:rPr lang="fr-FR" sz="1400">
                <a:solidFill>
                  <a:schemeClr val="tx1"/>
                </a:solidFill>
              </a:rPr>
              <a:t>…) ;</a:t>
            </a:r>
          </a:p>
          <a:p>
            <a:pPr marL="180000" indent="-180000">
              <a:lnSpc>
                <a:spcPct val="100000"/>
              </a:lnSpc>
              <a:buFont typeface="Arial" pitchFamily="34" charset="0"/>
              <a:buChar char="•"/>
            </a:pPr>
            <a:r>
              <a:rPr lang="fr-FR" sz="1400" b="1">
                <a:solidFill>
                  <a:schemeClr val="tx1"/>
                </a:solidFill>
              </a:rPr>
              <a:t>Clarifier les rôles et responsabilités </a:t>
            </a:r>
            <a:r>
              <a:rPr lang="fr-FR" sz="1400">
                <a:solidFill>
                  <a:schemeClr val="tx1"/>
                </a:solidFill>
              </a:rPr>
              <a:t>de chacun en matière de collecte et analyse des données, y compris dans les contrats passés avec les partenaires / prestataires éventuels (et budgets afférents) ;</a:t>
            </a:r>
          </a:p>
          <a:p>
            <a:pPr marL="180000" indent="-180000">
              <a:lnSpc>
                <a:spcPct val="100000"/>
              </a:lnSpc>
              <a:buFont typeface="Arial" pitchFamily="34" charset="0"/>
              <a:buChar char="•"/>
            </a:pPr>
            <a:r>
              <a:rPr lang="fr-FR" sz="1400" b="1">
                <a:solidFill>
                  <a:schemeClr val="tx1"/>
                </a:solidFill>
              </a:rPr>
              <a:t>Organiser des points réguliers </a:t>
            </a:r>
            <a:r>
              <a:rPr lang="fr-FR" sz="1400">
                <a:solidFill>
                  <a:schemeClr val="tx1"/>
                </a:solidFill>
              </a:rPr>
              <a:t>avec les équipes et partenaires sur la collecte des données ;</a:t>
            </a:r>
          </a:p>
          <a:p>
            <a:pPr marL="180000" indent="-180000">
              <a:lnSpc>
                <a:spcPct val="100000"/>
              </a:lnSpc>
              <a:buFont typeface="Arial" pitchFamily="34" charset="0"/>
              <a:buChar char="•"/>
            </a:pPr>
            <a:r>
              <a:rPr lang="fr-FR" sz="1400" b="1">
                <a:solidFill>
                  <a:schemeClr val="tx1"/>
                </a:solidFill>
              </a:rPr>
              <a:t>Ajuster les cadres de suivi selon les évolutions des projets</a:t>
            </a:r>
            <a:r>
              <a:rPr lang="fr-FR" sz="1400">
                <a:solidFill>
                  <a:schemeClr val="tx1"/>
                </a:solidFill>
              </a:rPr>
              <a:t>.</a:t>
            </a:r>
          </a:p>
          <a:p>
            <a:pPr marL="0">
              <a:lnSpc>
                <a:spcPct val="100000"/>
              </a:lnSpc>
              <a:buNone/>
            </a:pPr>
            <a:endParaRPr lang="fr-F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211470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on">
  <a:themeElements>
    <a:clrScheme name="CERISE 2">
      <a:dk1>
        <a:srgbClr val="000000"/>
      </a:dk1>
      <a:lt1>
        <a:srgbClr val="FEFDFF"/>
      </a:lt1>
      <a:dk2>
        <a:srgbClr val="000000"/>
      </a:dk2>
      <a:lt2>
        <a:srgbClr val="E0DBD4"/>
      </a:lt2>
      <a:accent1>
        <a:srgbClr val="38732E"/>
      </a:accent1>
      <a:accent2>
        <a:srgbClr val="2D5F2D"/>
      </a:accent2>
      <a:accent3>
        <a:srgbClr val="88B219"/>
      </a:accent3>
      <a:accent4>
        <a:srgbClr val="3C792E"/>
      </a:accent4>
      <a:accent5>
        <a:srgbClr val="2E6023"/>
      </a:accent5>
      <a:accent6>
        <a:srgbClr val="E93F36"/>
      </a:accent6>
      <a:hlink>
        <a:srgbClr val="3D7B2E"/>
      </a:hlink>
      <a:folHlink>
        <a:srgbClr val="8EB716"/>
      </a:folHlink>
    </a:clrScheme>
    <a:fontScheme name="Rétrospectio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o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1316</Words>
  <Application>Microsoft Office PowerPoint</Application>
  <PresentationFormat>Grand écran</PresentationFormat>
  <Paragraphs>143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Rétrospection</vt:lpstr>
      <vt:lpstr>DEFINIR UN CADRE  DE MESURE  DES RESULTATS </vt:lpstr>
      <vt:lpstr>ETAPE 1. Clarifier le modèle logique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Accompagnement à la réflexion sur l’analyse du changement</dc:title>
  <dc:creator>Cécile Lapenu</dc:creator>
  <cp:lastModifiedBy>Célia Fernandez</cp:lastModifiedBy>
  <cp:revision>1</cp:revision>
  <dcterms:created xsi:type="dcterms:W3CDTF">2019-09-04T10:36:51Z</dcterms:created>
  <dcterms:modified xsi:type="dcterms:W3CDTF">2023-10-03T13:16:27Z</dcterms:modified>
</cp:coreProperties>
</file>